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8" r:id="rId5"/>
    <p:sldId id="260" r:id="rId6"/>
    <p:sldId id="261" r:id="rId7"/>
    <p:sldId id="264" r:id="rId8"/>
    <p:sldId id="266" r:id="rId9"/>
    <p:sldId id="26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2" d="100"/>
          <a:sy n="72" d="100"/>
        </p:scale>
        <p:origin x="52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98620" y="4225451"/>
            <a:ext cx="10994760" cy="1425247"/>
          </a:xfrm>
          <a:noFill/>
          <a:effectLst>
            <a:outerShdw blurRad="50800" dist="38100" dir="2700000" algn="tl" rotWithShape="0">
              <a:prstClr val="black">
                <a:alpha val="40000"/>
              </a:prstClr>
            </a:outerShdw>
          </a:effectLst>
        </p:spPr>
        <p:txBody>
          <a:bodyPr>
            <a:normAutofit/>
          </a:bodyPr>
          <a:lstStyle>
            <a:lvl1pPr algn="ctr">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598620" y="5668673"/>
            <a:ext cx="10994760" cy="814427"/>
          </a:xfrm>
        </p:spPr>
        <p:txBody>
          <a:bodyPr>
            <a:normAutofit/>
          </a:bodyPr>
          <a:lstStyle>
            <a:lvl1pPr marL="0" indent="0" algn="ctr">
              <a:buNone/>
              <a:defRPr sz="3733" b="0" i="0">
                <a:solidFill>
                  <a:srgbClr val="FFFF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DB388C-CE18-4327-B579-4498A6DB1534}"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B2758-77B6-44A0-90D1-5AFFAE7C2EAE}" type="slidenum">
              <a:rPr lang="en-US" smtClean="0"/>
              <a:t>‹#›</a:t>
            </a:fld>
            <a:endParaRPr lang="en-US"/>
          </a:p>
        </p:txBody>
      </p:sp>
    </p:spTree>
    <p:extLst>
      <p:ext uri="{BB962C8B-B14F-4D97-AF65-F5344CB8AC3E}">
        <p14:creationId xmlns:p14="http://schemas.microsoft.com/office/powerpoint/2010/main" val="131299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6DB388C-CE18-4327-B579-4498A6DB1534}"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B2758-77B6-44A0-90D1-5AFFAE7C2EAE}" type="slidenum">
              <a:rPr lang="en-US" smtClean="0"/>
              <a:t>‹#›</a:t>
            </a:fld>
            <a:endParaRPr lang="en-US"/>
          </a:p>
        </p:txBody>
      </p:sp>
    </p:spTree>
    <p:extLst>
      <p:ext uri="{BB962C8B-B14F-4D97-AF65-F5344CB8AC3E}">
        <p14:creationId xmlns:p14="http://schemas.microsoft.com/office/powerpoint/2010/main" val="2378215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DB388C-CE18-4327-B579-4498A6DB1534}"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B2758-77B6-44A0-90D1-5AFFAE7C2EAE}" type="slidenum">
              <a:rPr lang="en-US" smtClean="0"/>
              <a:t>‹#›</a:t>
            </a:fld>
            <a:endParaRPr lang="en-US"/>
          </a:p>
        </p:txBody>
      </p:sp>
    </p:spTree>
    <p:extLst>
      <p:ext uri="{BB962C8B-B14F-4D97-AF65-F5344CB8AC3E}">
        <p14:creationId xmlns:p14="http://schemas.microsoft.com/office/powerpoint/2010/main" val="3721077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DB388C-CE18-4327-B579-4498A6DB1534}"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B2758-77B6-44A0-90D1-5AFFAE7C2EAE}"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8302B928-D482-4F1C-B331-D0B05F43F3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224409" y="3101621"/>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28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2313"/>
            <a:ext cx="10994760" cy="1221640"/>
          </a:xfrm>
        </p:spPr>
        <p:txBody>
          <a:bodyPr>
            <a:normAutofit/>
          </a:bodyPr>
          <a:lstStyle>
            <a:lvl1pPr algn="ct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596541"/>
            <a:ext cx="10994760" cy="4682953"/>
          </a:xfrm>
        </p:spPr>
        <p:txBody>
          <a:bodyPr/>
          <a:lstStyle>
            <a:lvl1pPr algn="ctr">
              <a:defRPr sz="3733">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B388C-CE18-4327-B579-4498A6DB1534}"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B2758-77B6-44A0-90D1-5AFFAE7C2EAE}" type="slidenum">
              <a:rPr lang="en-US" smtClean="0"/>
              <a:t>‹#›</a:t>
            </a:fld>
            <a:endParaRPr lang="en-US"/>
          </a:p>
        </p:txBody>
      </p:sp>
    </p:spTree>
    <p:extLst>
      <p:ext uri="{BB962C8B-B14F-4D97-AF65-F5344CB8AC3E}">
        <p14:creationId xmlns:p14="http://schemas.microsoft.com/office/powerpoint/2010/main" val="71572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1901" y="578507"/>
            <a:ext cx="8347873" cy="763525"/>
          </a:xfrm>
        </p:spPr>
        <p:txBody>
          <a:bodyPr>
            <a:normAutofit/>
          </a:bodyPr>
          <a:lstStyle>
            <a:lvl1pPr algn="l">
              <a:defRPr sz="4800">
                <a:solidFill>
                  <a:srgbClr val="00B0F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041901" y="1596541"/>
            <a:ext cx="8347873" cy="4681415"/>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B388C-CE18-4327-B579-4498A6DB1534}"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B2758-77B6-44A0-90D1-5AFFAE7C2EAE}" type="slidenum">
              <a:rPr lang="en-US" smtClean="0"/>
              <a:t>‹#›</a:t>
            </a:fld>
            <a:endParaRPr lang="en-US"/>
          </a:p>
        </p:txBody>
      </p:sp>
    </p:spTree>
    <p:extLst>
      <p:ext uri="{BB962C8B-B14F-4D97-AF65-F5344CB8AC3E}">
        <p14:creationId xmlns:p14="http://schemas.microsoft.com/office/powerpoint/2010/main" val="221340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B388C-CE18-4327-B579-4498A6DB1534}"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B2758-77B6-44A0-90D1-5AFFAE7C2EAE}" type="slidenum">
              <a:rPr lang="en-US" smtClean="0"/>
              <a:t>‹#›</a:t>
            </a:fld>
            <a:endParaRPr lang="en-US"/>
          </a:p>
        </p:txBody>
      </p:sp>
    </p:spTree>
    <p:extLst>
      <p:ext uri="{BB962C8B-B14F-4D97-AF65-F5344CB8AC3E}">
        <p14:creationId xmlns:p14="http://schemas.microsoft.com/office/powerpoint/2010/main" val="25247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DB388C-CE18-4327-B579-4498A6DB1534}"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B2758-77B6-44A0-90D1-5AFFAE7C2EAE}" type="slidenum">
              <a:rPr lang="en-US" smtClean="0"/>
              <a:t>‹#›</a:t>
            </a:fld>
            <a:endParaRPr lang="en-US"/>
          </a:p>
        </p:txBody>
      </p:sp>
    </p:spTree>
    <p:extLst>
      <p:ext uri="{BB962C8B-B14F-4D97-AF65-F5344CB8AC3E}">
        <p14:creationId xmlns:p14="http://schemas.microsoft.com/office/powerpoint/2010/main" val="66824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1"/>
            <a:ext cx="10994760" cy="1018033"/>
          </a:xfrm>
        </p:spPr>
        <p:txBody>
          <a:bodyPr>
            <a:normAutofit/>
          </a:bodyPr>
          <a:lstStyle>
            <a:lvl1pPr algn="ct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1974812"/>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614574"/>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1974812"/>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614574"/>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B388C-CE18-4327-B579-4498A6DB1534}"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8B2758-77B6-44A0-90D1-5AFFAE7C2EAE}" type="slidenum">
              <a:rPr lang="en-US" smtClean="0"/>
              <a:t>‹#›</a:t>
            </a:fld>
            <a:endParaRPr lang="en-US"/>
          </a:p>
        </p:txBody>
      </p:sp>
    </p:spTree>
    <p:extLst>
      <p:ext uri="{BB962C8B-B14F-4D97-AF65-F5344CB8AC3E}">
        <p14:creationId xmlns:p14="http://schemas.microsoft.com/office/powerpoint/2010/main" val="89792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DB388C-CE18-4327-B579-4498A6DB1534}"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8B2758-77B6-44A0-90D1-5AFFAE7C2EAE}" type="slidenum">
              <a:rPr lang="en-US" smtClean="0"/>
              <a:t>‹#›</a:t>
            </a:fld>
            <a:endParaRPr lang="en-US"/>
          </a:p>
        </p:txBody>
      </p:sp>
    </p:spTree>
    <p:extLst>
      <p:ext uri="{BB962C8B-B14F-4D97-AF65-F5344CB8AC3E}">
        <p14:creationId xmlns:p14="http://schemas.microsoft.com/office/powerpoint/2010/main" val="95686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B388C-CE18-4327-B579-4498A6DB1534}"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8B2758-77B6-44A0-90D1-5AFFAE7C2EAE}" type="slidenum">
              <a:rPr lang="en-US" smtClean="0"/>
              <a:t>‹#›</a:t>
            </a:fld>
            <a:endParaRPr lang="en-US"/>
          </a:p>
        </p:txBody>
      </p:sp>
    </p:spTree>
    <p:extLst>
      <p:ext uri="{BB962C8B-B14F-4D97-AF65-F5344CB8AC3E}">
        <p14:creationId xmlns:p14="http://schemas.microsoft.com/office/powerpoint/2010/main" val="347685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6DB388C-CE18-4327-B579-4498A6DB1534}"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B2758-77B6-44A0-90D1-5AFFAE7C2EAE}" type="slidenum">
              <a:rPr lang="en-US" smtClean="0"/>
              <a:t>‹#›</a:t>
            </a:fld>
            <a:endParaRPr lang="en-US"/>
          </a:p>
        </p:txBody>
      </p:sp>
    </p:spTree>
    <p:extLst>
      <p:ext uri="{BB962C8B-B14F-4D97-AF65-F5344CB8AC3E}">
        <p14:creationId xmlns:p14="http://schemas.microsoft.com/office/powerpoint/2010/main" val="396074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B6DB388C-CE18-4327-B579-4498A6DB1534}" type="datetimeFigureOut">
              <a:rPr lang="en-US" smtClean="0"/>
              <a:t>3/9/2021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668B2758-77B6-44A0-90D1-5AFFAE7C2EAE}" type="slidenum">
              <a:rPr lang="en-US" smtClean="0"/>
              <a:t>‹#›</a:t>
            </a:fld>
            <a:endParaRPr lang="en-US"/>
          </a:p>
        </p:txBody>
      </p:sp>
      <p:sp>
        <p:nvSpPr>
          <p:cNvPr id="7" name="TextBox 6">
            <a:extLst>
              <a:ext uri="{FF2B5EF4-FFF2-40B4-BE49-F238E27FC236}">
                <a16:creationId xmlns:a16="http://schemas.microsoft.com/office/drawing/2014/main" id="{F4F72A17-69DD-4339-87C4-72C6A7A9986A}"/>
              </a:ext>
            </a:extLst>
          </p:cNvPr>
          <p:cNvSpPr txBox="1"/>
          <p:nvPr/>
        </p:nvSpPr>
        <p:spPr>
          <a:xfrm>
            <a:off x="-12200" y="6951663"/>
            <a:ext cx="11186167" cy="666977"/>
          </a:xfrm>
          <a:prstGeom prst="rect">
            <a:avLst/>
          </a:prstGeom>
          <a:noFill/>
        </p:spPr>
        <p:txBody>
          <a:bodyPr wrap="square" rtlCol="0">
            <a:spAutoFit/>
          </a:bodyPr>
          <a:lstStyle/>
          <a:p>
            <a:r>
              <a:rPr lang="en-US" sz="1867">
                <a:solidFill>
                  <a:schemeClr val="bg1">
                    <a:lumMod val="65000"/>
                  </a:schemeClr>
                </a:solidFill>
              </a:rPr>
              <a:t>This presentation uses a free template provided by FPPT.com</a:t>
            </a:r>
          </a:p>
          <a:p>
            <a:r>
              <a:rPr lang="en-US" sz="1867">
                <a:solidFill>
                  <a:schemeClr val="bg1">
                    <a:lumMod val="65000"/>
                  </a:schemeClr>
                </a:solidFill>
              </a:rPr>
              <a:t>www.free-power-point-templates.com</a:t>
            </a:r>
          </a:p>
        </p:txBody>
      </p:sp>
    </p:spTree>
    <p:extLst>
      <p:ext uri="{BB962C8B-B14F-4D97-AF65-F5344CB8AC3E}">
        <p14:creationId xmlns:p14="http://schemas.microsoft.com/office/powerpoint/2010/main" val="14064155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r>
              <a:rPr lang="en-US" b="1" u="sng" dirty="0"/>
              <a:t>AGRICULTARAL DATA MANAGMENT</a:t>
            </a:r>
          </a:p>
        </p:txBody>
      </p:sp>
      <p:sp>
        <p:nvSpPr>
          <p:cNvPr id="3" name="Subtitle 2"/>
          <p:cNvSpPr>
            <a:spLocks noGrp="1"/>
          </p:cNvSpPr>
          <p:nvPr>
            <p:ph type="subTitle" idx="1"/>
          </p:nvPr>
        </p:nvSpPr>
        <p:spPr>
          <a:xfrm>
            <a:off x="598620" y="5228823"/>
            <a:ext cx="10994760" cy="1254277"/>
          </a:xfrm>
        </p:spPr>
        <p:txBody>
          <a:bodyPr>
            <a:normAutofit lnSpcReduction="10000"/>
          </a:bodyPr>
          <a:lstStyle/>
          <a:p>
            <a:r>
              <a:rPr lang="en-US" dirty="0"/>
              <a:t>SUBMITER BY :  </a:t>
            </a:r>
            <a:r>
              <a:rPr lang="en-US" dirty="0" err="1"/>
              <a:t>Md</a:t>
            </a:r>
            <a:r>
              <a:rPr lang="en-US" dirty="0"/>
              <a:t> Asif Hossain </a:t>
            </a:r>
          </a:p>
          <a:p>
            <a:r>
              <a:rPr lang="en-US" dirty="0"/>
              <a:t>                          ID:180201015</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850" y="103031"/>
            <a:ext cx="1724812" cy="1724812"/>
          </a:xfrm>
          <a:prstGeom prst="rect">
            <a:avLst/>
          </a:prstGeom>
        </p:spPr>
      </p:pic>
    </p:spTree>
    <p:extLst>
      <p:ext uri="{BB962C8B-B14F-4D97-AF65-F5344CB8AC3E}">
        <p14:creationId xmlns:p14="http://schemas.microsoft.com/office/powerpoint/2010/main" val="160685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BD65-529E-43D3-BFAF-738ACD2D2A5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6372102-8D39-4FA0-A21D-C3AD2B7EB6DB}"/>
              </a:ext>
            </a:extLst>
          </p:cNvPr>
          <p:cNvSpPr>
            <a:spLocks noGrp="1"/>
          </p:cNvSpPr>
          <p:nvPr>
            <p:ph type="body" idx="1"/>
          </p:nvPr>
        </p:nvSpPr>
        <p:spPr>
          <a:xfrm>
            <a:off x="724545" y="2451099"/>
            <a:ext cx="10363200" cy="1362075"/>
          </a:xfrm>
        </p:spPr>
        <p:txBody>
          <a:bodyPr>
            <a:noAutofit/>
          </a:bodyPr>
          <a:lstStyle/>
          <a:p>
            <a:pPr algn="ctr"/>
            <a:r>
              <a:rPr lang="en-US" sz="6000" b="1" u="sng" dirty="0">
                <a:solidFill>
                  <a:schemeClr val="bg2"/>
                </a:solidFill>
                <a:effectLst>
                  <a:outerShdw blurRad="38100" dist="38100" dir="2700000" algn="tl">
                    <a:srgbClr val="000000">
                      <a:alpha val="43137"/>
                    </a:srgbClr>
                  </a:outerShdw>
                </a:effectLst>
              </a:rPr>
              <a:t>Thanks For Watching</a:t>
            </a:r>
          </a:p>
          <a:p>
            <a:pPr algn="ctr"/>
            <a:r>
              <a:rPr lang="en-US" sz="6000" b="1" u="sng" dirty="0">
                <a:solidFill>
                  <a:schemeClr val="bg2"/>
                </a:solidFill>
                <a:effectLst>
                  <a:outerShdw blurRad="38100" dist="38100" dir="2700000" algn="tl">
                    <a:srgbClr val="000000">
                      <a:alpha val="43137"/>
                    </a:srgbClr>
                  </a:outerShdw>
                </a:effectLst>
              </a:rPr>
              <a:t> My Presentation</a:t>
            </a:r>
          </a:p>
        </p:txBody>
      </p:sp>
    </p:spTree>
    <p:extLst>
      <p:ext uri="{BB962C8B-B14F-4D97-AF65-F5344CB8AC3E}">
        <p14:creationId xmlns:p14="http://schemas.microsoft.com/office/powerpoint/2010/main" val="159698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9093"/>
            <a:ext cx="10972800" cy="1326524"/>
          </a:xfrm>
        </p:spPr>
        <p:txBody>
          <a:bodyPr/>
          <a:lstStyle/>
          <a:p>
            <a:r>
              <a:rPr lang="en-US" dirty="0">
                <a:solidFill>
                  <a:schemeClr val="bg1"/>
                </a:solidFill>
              </a:rPr>
              <a:t>AGRICULTARAL DATA MANAGMENT</a:t>
            </a:r>
          </a:p>
        </p:txBody>
      </p:sp>
      <p:sp>
        <p:nvSpPr>
          <p:cNvPr id="3" name="Content Placeholder 2"/>
          <p:cNvSpPr>
            <a:spLocks noGrp="1"/>
          </p:cNvSpPr>
          <p:nvPr>
            <p:ph sz="half" idx="1"/>
          </p:nvPr>
        </p:nvSpPr>
        <p:spPr/>
        <p:txBody>
          <a:bodyPr>
            <a:normAutofit/>
          </a:bodyPr>
          <a:lstStyle/>
          <a:p>
            <a:pPr marL="0" indent="0">
              <a:buNone/>
            </a:pPr>
            <a:r>
              <a:rPr lang="en-US" b="1" u="sng" dirty="0">
                <a:solidFill>
                  <a:schemeClr val="bg2"/>
                </a:solidFill>
              </a:rPr>
              <a:t>GROUP MEMBERS: </a:t>
            </a:r>
          </a:p>
          <a:p>
            <a:pPr marL="0" indent="0">
              <a:buNone/>
            </a:pPr>
            <a:r>
              <a:rPr lang="en-US" sz="2400" b="1" dirty="0"/>
              <a:t>Md Asif Hossain</a:t>
            </a:r>
          </a:p>
          <a:p>
            <a:pPr marL="0" indent="0">
              <a:buNone/>
            </a:pPr>
            <a:r>
              <a:rPr lang="en-US" sz="2400" b="1" dirty="0"/>
              <a:t>ID: 180201015</a:t>
            </a:r>
          </a:p>
          <a:p>
            <a:pPr marL="0" indent="0">
              <a:buNone/>
            </a:pPr>
            <a:endParaRPr lang="en-US" dirty="0"/>
          </a:p>
        </p:txBody>
      </p:sp>
      <p:sp>
        <p:nvSpPr>
          <p:cNvPr id="4" name="Content Placeholder 3"/>
          <p:cNvSpPr>
            <a:spLocks noGrp="1"/>
          </p:cNvSpPr>
          <p:nvPr>
            <p:ph sz="half" idx="2"/>
          </p:nvPr>
        </p:nvSpPr>
        <p:spPr/>
        <p:txBody>
          <a:bodyPr>
            <a:normAutofit/>
          </a:bodyPr>
          <a:lstStyle/>
          <a:p>
            <a:pPr marL="0" indent="0">
              <a:buNone/>
            </a:pPr>
            <a:r>
              <a:rPr lang="en-US" b="1" u="sng" dirty="0">
                <a:solidFill>
                  <a:schemeClr val="bg2"/>
                </a:solidFill>
              </a:rPr>
              <a:t>SUPERVISOR :</a:t>
            </a:r>
          </a:p>
          <a:p>
            <a:pPr marL="0" indent="0">
              <a:buNone/>
            </a:pPr>
            <a:r>
              <a:rPr lang="en-US" dirty="0"/>
              <a:t>Md. </a:t>
            </a:r>
            <a:r>
              <a:rPr lang="en-US" dirty="0" err="1"/>
              <a:t>Sydur</a:t>
            </a:r>
            <a:r>
              <a:rPr lang="en-US" dirty="0"/>
              <a:t> Rahman</a:t>
            </a:r>
          </a:p>
          <a:p>
            <a:pPr marL="0" indent="0">
              <a:buNone/>
            </a:pPr>
            <a:r>
              <a:rPr lang="en-US" b="1" dirty="0"/>
              <a:t>Designation:</a:t>
            </a:r>
            <a:r>
              <a:rPr lang="en-US" dirty="0"/>
              <a:t> Lecturer</a:t>
            </a:r>
          </a:p>
          <a:p>
            <a:pPr marL="0" indent="0">
              <a:buNone/>
            </a:pPr>
            <a:r>
              <a:rPr lang="en-US" b="1" dirty="0"/>
              <a:t>Department: </a:t>
            </a:r>
            <a:r>
              <a:rPr lang="en-US" dirty="0"/>
              <a:t>Computer Science &amp; Engineering</a:t>
            </a:r>
          </a:p>
          <a:p>
            <a:pPr marL="0" indent="0">
              <a:buNone/>
            </a:pPr>
            <a:endParaRPr lang="en-US" dirty="0"/>
          </a:p>
        </p:txBody>
      </p:sp>
    </p:spTree>
    <p:extLst>
      <p:ext uri="{BB962C8B-B14F-4D97-AF65-F5344CB8AC3E}">
        <p14:creationId xmlns:p14="http://schemas.microsoft.com/office/powerpoint/2010/main" val="272420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3792"/>
            <a:ext cx="10972800" cy="1777285"/>
          </a:xfrm>
        </p:spPr>
        <p:txBody>
          <a:bodyPr/>
          <a:lstStyle/>
          <a:p>
            <a:r>
              <a:rPr lang="en-US" b="1" dirty="0">
                <a:solidFill>
                  <a:schemeClr val="bg1"/>
                </a:solidFill>
              </a:rPr>
              <a:t>Why we Choose This Project?</a:t>
            </a:r>
          </a:p>
        </p:txBody>
      </p:sp>
      <p:sp>
        <p:nvSpPr>
          <p:cNvPr id="3" name="Content Placeholder 2"/>
          <p:cNvSpPr>
            <a:spLocks noGrp="1"/>
          </p:cNvSpPr>
          <p:nvPr>
            <p:ph sz="half" idx="1"/>
          </p:nvPr>
        </p:nvSpPr>
        <p:spPr/>
        <p:txBody>
          <a:bodyPr>
            <a:normAutofit fontScale="77500" lnSpcReduction="20000"/>
          </a:bodyPr>
          <a:lstStyle/>
          <a:p>
            <a:pPr marL="0" indent="0" algn="just">
              <a:buNone/>
            </a:pPr>
            <a:r>
              <a:rPr lang="en-US" b="1" dirty="0"/>
              <a:t>Bangladesh is the main country of agriculture where 70% of the people live through agricultural activities but most of them do not know how to do agricultural work in a scientific way through which we can learn to do scientific farming through this Agricultural Data Management. We want to be able to connect with our new information databases for Everyone.</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83195" y="1712890"/>
            <a:ext cx="3334290" cy="4001149"/>
          </a:xfrm>
        </p:spPr>
      </p:pic>
    </p:spTree>
    <p:extLst>
      <p:ext uri="{BB962C8B-B14F-4D97-AF65-F5344CB8AC3E}">
        <p14:creationId xmlns:p14="http://schemas.microsoft.com/office/powerpoint/2010/main" val="290594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EA0F-7E5B-436E-91B4-36D1402BB0E4}"/>
              </a:ext>
            </a:extLst>
          </p:cNvPr>
          <p:cNvSpPr>
            <a:spLocks noGrp="1"/>
          </p:cNvSpPr>
          <p:nvPr>
            <p:ph type="title"/>
          </p:nvPr>
        </p:nvSpPr>
        <p:spPr>
          <a:xfrm>
            <a:off x="598620" y="-516835"/>
            <a:ext cx="10994760" cy="1706162"/>
          </a:xfrm>
        </p:spPr>
        <p:txBody>
          <a:bodyPr/>
          <a:lstStyle/>
          <a:p>
            <a:r>
              <a:rPr lang="en-US" b="1" u="sng" dirty="0"/>
              <a:t>What is Agricultural Data Management?</a:t>
            </a:r>
          </a:p>
        </p:txBody>
      </p:sp>
      <p:sp>
        <p:nvSpPr>
          <p:cNvPr id="3" name="Content Placeholder 2">
            <a:extLst>
              <a:ext uri="{FF2B5EF4-FFF2-40B4-BE49-F238E27FC236}">
                <a16:creationId xmlns:a16="http://schemas.microsoft.com/office/drawing/2014/main" id="{6762034E-6BE7-4EC7-A5E1-CD83E91B80EE}"/>
              </a:ext>
            </a:extLst>
          </p:cNvPr>
          <p:cNvSpPr>
            <a:spLocks noGrp="1"/>
          </p:cNvSpPr>
          <p:nvPr>
            <p:ph idx="1"/>
          </p:nvPr>
        </p:nvSpPr>
        <p:spPr>
          <a:xfrm>
            <a:off x="598622" y="1189327"/>
            <a:ext cx="5987708" cy="5090167"/>
          </a:xfrm>
        </p:spPr>
        <p:txBody>
          <a:bodyPr>
            <a:normAutofit/>
          </a:bodyPr>
          <a:lstStyle/>
          <a:p>
            <a:pPr marL="0" indent="0" algn="just">
              <a:buNone/>
            </a:pPr>
            <a:r>
              <a:rPr lang="en-US" sz="2800" b="1" dirty="0">
                <a:solidFill>
                  <a:schemeClr val="bg2">
                    <a:lumMod val="10000"/>
                  </a:schemeClr>
                </a:solidFill>
              </a:rPr>
              <a:t>Agricultural data management is a repository of various agricultural data. Through this, the common people and farmers will get information about agriculture. Farmers will be most beneficial because, here scientific information on how to cultivate a new crop, how to cultivate a crop at any time and profit in a short time will be available.</a:t>
            </a:r>
          </a:p>
        </p:txBody>
      </p:sp>
      <p:pic>
        <p:nvPicPr>
          <p:cNvPr id="5" name="Picture 4">
            <a:extLst>
              <a:ext uri="{FF2B5EF4-FFF2-40B4-BE49-F238E27FC236}">
                <a16:creationId xmlns:a16="http://schemas.microsoft.com/office/drawing/2014/main" id="{AA6580A4-9E89-4099-9D3F-5794AA2A80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9760" y="1696278"/>
            <a:ext cx="5116592" cy="2882347"/>
          </a:xfrm>
          <a:prstGeom prst="rect">
            <a:avLst/>
          </a:prstGeom>
        </p:spPr>
      </p:pic>
    </p:spTree>
    <p:extLst>
      <p:ext uri="{BB962C8B-B14F-4D97-AF65-F5344CB8AC3E}">
        <p14:creationId xmlns:p14="http://schemas.microsoft.com/office/powerpoint/2010/main" val="259487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32313"/>
            <a:ext cx="10994760" cy="920955"/>
          </a:xfrm>
        </p:spPr>
        <p:txBody>
          <a:bodyPr/>
          <a:lstStyle/>
          <a:p>
            <a:r>
              <a:rPr lang="en-US" b="1" dirty="0"/>
              <a:t>How I Execute This Project?</a:t>
            </a:r>
            <a:endParaRPr lang="en-US" dirty="0"/>
          </a:p>
        </p:txBody>
      </p:sp>
      <p:sp>
        <p:nvSpPr>
          <p:cNvPr id="3" name="Content Placeholder 2"/>
          <p:cNvSpPr>
            <a:spLocks noGrp="1"/>
          </p:cNvSpPr>
          <p:nvPr>
            <p:ph idx="1"/>
          </p:nvPr>
        </p:nvSpPr>
        <p:spPr/>
        <p:txBody>
          <a:bodyPr/>
          <a:lstStyle/>
          <a:p>
            <a:pPr marL="0" indent="0" algn="just">
              <a:buNone/>
            </a:pPr>
            <a:r>
              <a:rPr lang="en-US" b="1" dirty="0">
                <a:solidFill>
                  <a:schemeClr val="bg2">
                    <a:lumMod val="10000"/>
                  </a:schemeClr>
                </a:solidFill>
              </a:rPr>
              <a:t>I used C programming language to do my project, my technology is agricultural data management so here I have to add a lot of data in files. I have added three crop data files to my project's program so that the user can collect the required data through this technology.</a:t>
            </a:r>
          </a:p>
        </p:txBody>
      </p:sp>
    </p:spTree>
    <p:extLst>
      <p:ext uri="{BB962C8B-B14F-4D97-AF65-F5344CB8AC3E}">
        <p14:creationId xmlns:p14="http://schemas.microsoft.com/office/powerpoint/2010/main" val="202535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4133"/>
            <a:ext cx="10994760" cy="1221640"/>
          </a:xfrm>
        </p:spPr>
        <p:txBody>
          <a:bodyPr/>
          <a:lstStyle/>
          <a:p>
            <a:r>
              <a:rPr lang="en-US" b="1" u="sng" dirty="0">
                <a:solidFill>
                  <a:schemeClr val="bg2"/>
                </a:solidFill>
              </a:rPr>
              <a:t>ALGARITHOM</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b="1" dirty="0">
                <a:solidFill>
                  <a:srgbClr val="FF0000"/>
                </a:solidFill>
              </a:rPr>
              <a:t>STEP 1</a:t>
            </a:r>
            <a:r>
              <a:rPr lang="en-US" dirty="0">
                <a:solidFill>
                  <a:srgbClr val="FF0000"/>
                </a:solidFill>
              </a:rPr>
              <a:t>: </a:t>
            </a:r>
            <a:r>
              <a:rPr lang="en-US" dirty="0"/>
              <a:t>Start Program.</a:t>
            </a:r>
          </a:p>
          <a:p>
            <a:pPr marL="0" indent="0" algn="just">
              <a:buNone/>
            </a:pPr>
            <a:r>
              <a:rPr lang="en-US" b="1" dirty="0">
                <a:solidFill>
                  <a:srgbClr val="FF0000"/>
                </a:solidFill>
              </a:rPr>
              <a:t>STEP 2: </a:t>
            </a:r>
            <a:r>
              <a:rPr lang="en-US" dirty="0"/>
              <a:t>Input.</a:t>
            </a:r>
          </a:p>
          <a:p>
            <a:pPr marL="0" indent="0" algn="just">
              <a:buNone/>
            </a:pPr>
            <a:r>
              <a:rPr lang="en-US" b="1" dirty="0">
                <a:solidFill>
                  <a:srgbClr val="FF0000"/>
                </a:solidFill>
              </a:rPr>
              <a:t>STEP 3: </a:t>
            </a:r>
            <a:r>
              <a:rPr lang="en-US" dirty="0"/>
              <a:t>Check </a:t>
            </a:r>
            <a:r>
              <a:rPr lang="en-US" dirty="0" err="1"/>
              <a:t>Availibity</a:t>
            </a:r>
            <a:endParaRPr lang="en-US" dirty="0"/>
          </a:p>
          <a:p>
            <a:pPr marL="0" indent="0" algn="just">
              <a:buNone/>
            </a:pPr>
            <a:r>
              <a:rPr lang="en-US" dirty="0"/>
              <a:t>             If(input==crop)</a:t>
            </a:r>
          </a:p>
          <a:p>
            <a:pPr marL="0" indent="0" algn="just">
              <a:buNone/>
            </a:pPr>
            <a:r>
              <a:rPr lang="en-US" dirty="0"/>
              <a:t>             (</a:t>
            </a:r>
            <a:r>
              <a:rPr lang="en-US" dirty="0" err="1"/>
              <a:t>i</a:t>
            </a:r>
            <a:r>
              <a:rPr lang="en-US" dirty="0"/>
              <a:t>) Yes, Go to next Step.</a:t>
            </a:r>
          </a:p>
          <a:p>
            <a:pPr marL="0" indent="0" algn="just">
              <a:buNone/>
            </a:pPr>
            <a:r>
              <a:rPr lang="en-US" dirty="0"/>
              <a:t>             (ii) No, Go to Step 2.</a:t>
            </a:r>
          </a:p>
          <a:p>
            <a:pPr marL="0" indent="0" algn="just">
              <a:buNone/>
            </a:pPr>
            <a:r>
              <a:rPr lang="en-US" b="1" dirty="0">
                <a:solidFill>
                  <a:srgbClr val="FF0000"/>
                </a:solidFill>
              </a:rPr>
              <a:t>STEP 4: </a:t>
            </a:r>
            <a:r>
              <a:rPr lang="en-US" dirty="0"/>
              <a:t>Check and Find The Result.</a:t>
            </a:r>
          </a:p>
          <a:p>
            <a:pPr marL="0" indent="0" algn="just">
              <a:buNone/>
            </a:pPr>
            <a:r>
              <a:rPr lang="en-US" b="1" dirty="0">
                <a:solidFill>
                  <a:srgbClr val="FF0000"/>
                </a:solidFill>
              </a:rPr>
              <a:t>STEP 5: </a:t>
            </a:r>
            <a:r>
              <a:rPr lang="en-US" dirty="0"/>
              <a:t>Print Result.</a:t>
            </a:r>
          </a:p>
          <a:p>
            <a:pPr marL="0" indent="0" algn="just">
              <a:buNone/>
            </a:pPr>
            <a:r>
              <a:rPr lang="en-US" b="1" dirty="0">
                <a:solidFill>
                  <a:srgbClr val="FF0000"/>
                </a:solidFill>
              </a:rPr>
              <a:t>STEP 6: </a:t>
            </a:r>
            <a:r>
              <a:rPr lang="en-US" dirty="0"/>
              <a:t>End Program.</a:t>
            </a:r>
          </a:p>
        </p:txBody>
      </p:sp>
    </p:spTree>
    <p:extLst>
      <p:ext uri="{BB962C8B-B14F-4D97-AF65-F5344CB8AC3E}">
        <p14:creationId xmlns:p14="http://schemas.microsoft.com/office/powerpoint/2010/main" val="3577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32313"/>
            <a:ext cx="10065087" cy="1181133"/>
          </a:xfrm>
        </p:spPr>
        <p:txBody>
          <a:bodyPr/>
          <a:lstStyle/>
          <a:p>
            <a:r>
              <a:rPr lang="en-US" b="1" dirty="0"/>
              <a:t>FLOW CHART</a:t>
            </a:r>
          </a:p>
        </p:txBody>
      </p:sp>
      <p:sp>
        <p:nvSpPr>
          <p:cNvPr id="3" name="Content Placeholder 2"/>
          <p:cNvSpPr>
            <a:spLocks noGrp="1"/>
          </p:cNvSpPr>
          <p:nvPr>
            <p:ph idx="1"/>
          </p:nvPr>
        </p:nvSpPr>
        <p:spPr>
          <a:xfrm>
            <a:off x="727409" y="1737722"/>
            <a:ext cx="10994760" cy="5236305"/>
          </a:xfrm>
        </p:spPr>
        <p:txBody>
          <a:bodyPr/>
          <a:lstStyle/>
          <a:p>
            <a:endParaRPr lang="en-US" dirty="0"/>
          </a:p>
        </p:txBody>
      </p:sp>
      <p:sp>
        <p:nvSpPr>
          <p:cNvPr id="4" name="Oval 3"/>
          <p:cNvSpPr/>
          <p:nvPr/>
        </p:nvSpPr>
        <p:spPr>
          <a:xfrm>
            <a:off x="4881092" y="1189327"/>
            <a:ext cx="1867437" cy="798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START PROGRAM</a:t>
            </a:r>
          </a:p>
        </p:txBody>
      </p:sp>
      <p:sp>
        <p:nvSpPr>
          <p:cNvPr id="5" name="Parallelogram 4"/>
          <p:cNvSpPr/>
          <p:nvPr/>
        </p:nvSpPr>
        <p:spPr>
          <a:xfrm>
            <a:off x="5087155" y="2264829"/>
            <a:ext cx="1455312" cy="78561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INPUT</a:t>
            </a:r>
          </a:p>
        </p:txBody>
      </p:sp>
      <p:sp>
        <p:nvSpPr>
          <p:cNvPr id="6" name="Diamond 5"/>
          <p:cNvSpPr/>
          <p:nvPr/>
        </p:nvSpPr>
        <p:spPr>
          <a:xfrm>
            <a:off x="4649272" y="3418299"/>
            <a:ext cx="2408350" cy="10626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a:t>
            </a:r>
          </a:p>
          <a:p>
            <a:pPr algn="ctr"/>
            <a:r>
              <a:rPr lang="en-US" dirty="0"/>
              <a:t>AVAIBILITY</a:t>
            </a:r>
          </a:p>
        </p:txBody>
      </p:sp>
      <p:sp>
        <p:nvSpPr>
          <p:cNvPr id="7" name="Parallelogram 6"/>
          <p:cNvSpPr/>
          <p:nvPr/>
        </p:nvSpPr>
        <p:spPr>
          <a:xfrm>
            <a:off x="2163651" y="3608900"/>
            <a:ext cx="1648495" cy="7469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 Go to Next Step</a:t>
            </a:r>
          </a:p>
        </p:txBody>
      </p:sp>
      <p:sp>
        <p:nvSpPr>
          <p:cNvPr id="8" name="Parallelogram 7"/>
          <p:cNvSpPr/>
          <p:nvPr/>
        </p:nvSpPr>
        <p:spPr>
          <a:xfrm>
            <a:off x="8127766" y="3627638"/>
            <a:ext cx="1505631" cy="64394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t>
            </a:r>
          </a:p>
        </p:txBody>
      </p:sp>
      <p:sp>
        <p:nvSpPr>
          <p:cNvPr id="10" name="Rectangle 9"/>
          <p:cNvSpPr/>
          <p:nvPr/>
        </p:nvSpPr>
        <p:spPr>
          <a:xfrm>
            <a:off x="2363273" y="5021007"/>
            <a:ext cx="1448873" cy="746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&amp; Find The Result</a:t>
            </a:r>
          </a:p>
        </p:txBody>
      </p:sp>
      <p:sp>
        <p:nvSpPr>
          <p:cNvPr id="11" name="Rectangle 10"/>
          <p:cNvSpPr/>
          <p:nvPr/>
        </p:nvSpPr>
        <p:spPr>
          <a:xfrm>
            <a:off x="5318974" y="5021007"/>
            <a:ext cx="1223493" cy="597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 RESULT</a:t>
            </a:r>
          </a:p>
        </p:txBody>
      </p:sp>
      <p:sp>
        <p:nvSpPr>
          <p:cNvPr id="12" name="Oval 11"/>
          <p:cNvSpPr/>
          <p:nvPr/>
        </p:nvSpPr>
        <p:spPr>
          <a:xfrm>
            <a:off x="5087155" y="6125678"/>
            <a:ext cx="1708597" cy="6965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PROGRAM</a:t>
            </a:r>
          </a:p>
        </p:txBody>
      </p:sp>
      <p:cxnSp>
        <p:nvCxnSpPr>
          <p:cNvPr id="14" name="Straight Arrow Connector 13"/>
          <p:cNvCxnSpPr>
            <a:stCxn id="4" idx="4"/>
            <a:endCxn id="5" idx="0"/>
          </p:cNvCxnSpPr>
          <p:nvPr/>
        </p:nvCxnSpPr>
        <p:spPr>
          <a:xfrm>
            <a:off x="5814811" y="1987817"/>
            <a:ext cx="0" cy="2770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5" idx="4"/>
          </p:cNvCxnSpPr>
          <p:nvPr/>
        </p:nvCxnSpPr>
        <p:spPr>
          <a:xfrm flipH="1">
            <a:off x="5814810" y="3050440"/>
            <a:ext cx="1" cy="3678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6" idx="1"/>
            <a:endCxn id="7" idx="2"/>
          </p:cNvCxnSpPr>
          <p:nvPr/>
        </p:nvCxnSpPr>
        <p:spPr>
          <a:xfrm flipH="1">
            <a:off x="3718774" y="3949611"/>
            <a:ext cx="930498" cy="327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3"/>
            <a:endCxn id="8" idx="5"/>
          </p:cNvCxnSpPr>
          <p:nvPr/>
        </p:nvCxnSpPr>
        <p:spPr>
          <a:xfrm flipV="1">
            <a:off x="7057622" y="3949610"/>
            <a:ext cx="115063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3168202" y="4355874"/>
            <a:ext cx="0" cy="6651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endCxn id="11" idx="1"/>
          </p:cNvCxnSpPr>
          <p:nvPr/>
        </p:nvCxnSpPr>
        <p:spPr>
          <a:xfrm>
            <a:off x="3812146" y="5319919"/>
            <a:ext cx="150682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5930720" y="5618832"/>
            <a:ext cx="0" cy="4943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flipV="1">
            <a:off x="8707315" y="2657634"/>
            <a:ext cx="0" cy="951266"/>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1"/>
          <p:cNvCxnSpPr>
            <a:endCxn id="5" idx="2"/>
          </p:cNvCxnSpPr>
          <p:nvPr/>
        </p:nvCxnSpPr>
        <p:spPr>
          <a:xfrm flipH="1">
            <a:off x="6444266" y="2657634"/>
            <a:ext cx="226304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3862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3062-E557-456A-BA2A-45E939AE8184}"/>
              </a:ext>
            </a:extLst>
          </p:cNvPr>
          <p:cNvSpPr>
            <a:spLocks noGrp="1"/>
          </p:cNvSpPr>
          <p:nvPr>
            <p:ph type="title"/>
          </p:nvPr>
        </p:nvSpPr>
        <p:spPr>
          <a:xfrm>
            <a:off x="598620" y="-304800"/>
            <a:ext cx="10994760" cy="1494127"/>
          </a:xfrm>
        </p:spPr>
        <p:txBody>
          <a:bodyPr/>
          <a:lstStyle/>
          <a:p>
            <a:r>
              <a:rPr lang="en-US" b="1" u="sng" dirty="0"/>
              <a:t>FUTURE WORK</a:t>
            </a:r>
          </a:p>
        </p:txBody>
      </p:sp>
      <p:sp>
        <p:nvSpPr>
          <p:cNvPr id="3" name="Content Placeholder 2">
            <a:extLst>
              <a:ext uri="{FF2B5EF4-FFF2-40B4-BE49-F238E27FC236}">
                <a16:creationId xmlns:a16="http://schemas.microsoft.com/office/drawing/2014/main" id="{8114C85D-B782-4C62-96A7-803ABD1911B0}"/>
              </a:ext>
            </a:extLst>
          </p:cNvPr>
          <p:cNvSpPr>
            <a:spLocks noGrp="1"/>
          </p:cNvSpPr>
          <p:nvPr>
            <p:ph idx="1"/>
          </p:nvPr>
        </p:nvSpPr>
        <p:spPr/>
        <p:txBody>
          <a:bodyPr/>
          <a:lstStyle/>
          <a:p>
            <a:pPr marL="0" indent="0" algn="just">
              <a:buNone/>
            </a:pPr>
            <a:r>
              <a:rPr lang="en-US" b="1" dirty="0">
                <a:solidFill>
                  <a:schemeClr val="bg2">
                    <a:lumMod val="10000"/>
                  </a:schemeClr>
                </a:solidFill>
              </a:rPr>
              <a:t>With this technology, the farmers and the general public of our country will know a lot about agriculture in our country. With this project, farmers will know the way to produce new scientific crops in future. If we work more with this project .In Future update will add new technologies and new information</a:t>
            </a:r>
          </a:p>
        </p:txBody>
      </p:sp>
    </p:spTree>
    <p:extLst>
      <p:ext uri="{BB962C8B-B14F-4D97-AF65-F5344CB8AC3E}">
        <p14:creationId xmlns:p14="http://schemas.microsoft.com/office/powerpoint/2010/main" val="411868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8378-E898-4512-A29B-14B75AB9594E}"/>
              </a:ext>
            </a:extLst>
          </p:cNvPr>
          <p:cNvSpPr>
            <a:spLocks noGrp="1"/>
          </p:cNvSpPr>
          <p:nvPr>
            <p:ph type="title"/>
          </p:nvPr>
        </p:nvSpPr>
        <p:spPr>
          <a:xfrm>
            <a:off x="598620" y="-32313"/>
            <a:ext cx="10994760" cy="999722"/>
          </a:xfrm>
        </p:spPr>
        <p:txBody>
          <a:bodyPr/>
          <a:lstStyle/>
          <a:p>
            <a:r>
              <a:rPr lang="en-US" b="1" u="sng" dirty="0"/>
              <a:t>CONCLUSION</a:t>
            </a:r>
          </a:p>
        </p:txBody>
      </p:sp>
      <p:sp>
        <p:nvSpPr>
          <p:cNvPr id="3" name="Content Placeholder 2">
            <a:extLst>
              <a:ext uri="{FF2B5EF4-FFF2-40B4-BE49-F238E27FC236}">
                <a16:creationId xmlns:a16="http://schemas.microsoft.com/office/drawing/2014/main" id="{C9C0A542-24FB-4215-9F51-CF3B2A3F15EE}"/>
              </a:ext>
            </a:extLst>
          </p:cNvPr>
          <p:cNvSpPr>
            <a:spLocks noGrp="1"/>
          </p:cNvSpPr>
          <p:nvPr>
            <p:ph idx="1"/>
          </p:nvPr>
        </p:nvSpPr>
        <p:spPr/>
        <p:txBody>
          <a:bodyPr/>
          <a:lstStyle/>
          <a:p>
            <a:pPr marL="0" indent="0" algn="just">
              <a:buNone/>
            </a:pPr>
            <a:r>
              <a:rPr lang="en-US" b="1" dirty="0">
                <a:solidFill>
                  <a:schemeClr val="bg2">
                    <a:lumMod val="10000"/>
                  </a:schemeClr>
                </a:solidFill>
              </a:rPr>
              <a:t>Bangladesh is the main country of agriculture. Here 80% of the people are related to agriculture in some way. In order to improve Bangladesh, agriculture must first be given priority. So I think this project will help us a lot in the development of our country.</a:t>
            </a:r>
          </a:p>
        </p:txBody>
      </p:sp>
    </p:spTree>
    <p:extLst>
      <p:ext uri="{BB962C8B-B14F-4D97-AF65-F5344CB8AC3E}">
        <p14:creationId xmlns:p14="http://schemas.microsoft.com/office/powerpoint/2010/main" val="1889439485"/>
      </p:ext>
    </p:extLst>
  </p:cSld>
  <p:clrMapOvr>
    <a:masterClrMapping/>
  </p:clrMapOvr>
</p:sld>
</file>

<file path=ppt/theme/theme1.xml><?xml version="1.0" encoding="utf-8"?>
<a:theme xmlns:a="http://schemas.openxmlformats.org/drawingml/2006/main" name="160145-fields-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160145-fields-template-16x9</Template>
  <TotalTime>277</TotalTime>
  <Words>445</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160145-fields-template-16x9</vt:lpstr>
      <vt:lpstr> AGRICULTARAL DATA MANAGMENT</vt:lpstr>
      <vt:lpstr>AGRICULTARAL DATA MANAGMENT</vt:lpstr>
      <vt:lpstr>Why we Choose This Project?</vt:lpstr>
      <vt:lpstr>What is Agricultural Data Management?</vt:lpstr>
      <vt:lpstr>How I Execute This Project?</vt:lpstr>
      <vt:lpstr>ALGARITHOM</vt:lpstr>
      <vt:lpstr>FLOW CHART</vt:lpstr>
      <vt:lpstr>FUTURE WORK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AGRICULTARAL DATA MANAGMENT</dc:title>
  <dc:creator>Hp</dc:creator>
  <cp:lastModifiedBy>Asif Hossain</cp:lastModifiedBy>
  <cp:revision>17</cp:revision>
  <dcterms:created xsi:type="dcterms:W3CDTF">2019-10-12T06:41:29Z</dcterms:created>
  <dcterms:modified xsi:type="dcterms:W3CDTF">2021-03-09T17:08:13Z</dcterms:modified>
</cp:coreProperties>
</file>