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C432A-5025-4E4A-8586-B102FA164849}" v="3" dt="2024-09-27T14:48:02.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D2C57-85E4-465A-BA9D-177EE818126C}"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CFEFB-ECEC-46AD-B477-9EA11E4673DA}" type="slidenum">
              <a:rPr lang="en-US" smtClean="0"/>
              <a:t>‹#›</a:t>
            </a:fld>
            <a:endParaRPr lang="en-US"/>
          </a:p>
        </p:txBody>
      </p:sp>
    </p:spTree>
    <p:extLst>
      <p:ext uri="{BB962C8B-B14F-4D97-AF65-F5344CB8AC3E}">
        <p14:creationId xmlns:p14="http://schemas.microsoft.com/office/powerpoint/2010/main" val="47609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9CFEFB-ECEC-46AD-B477-9EA11E4673DA}" type="slidenum">
              <a:rPr lang="en-US" smtClean="0"/>
              <a:t>9</a:t>
            </a:fld>
            <a:endParaRPr lang="en-US"/>
          </a:p>
        </p:txBody>
      </p:sp>
    </p:spTree>
    <p:extLst>
      <p:ext uri="{BB962C8B-B14F-4D97-AF65-F5344CB8AC3E}">
        <p14:creationId xmlns:p14="http://schemas.microsoft.com/office/powerpoint/2010/main" val="273300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EE97-4E97-2B0F-BFF7-AEED049EA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4FA28A-BBEA-394B-D713-CA720A880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AD9427-2503-F749-C3C5-821B7C5A6C30}"/>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45DEE1AB-19CB-9397-DADE-6C22F70AA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81808-3AD1-3865-762D-1D4D4C10F1B8}"/>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41057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39DB-AFDC-82D9-74C0-2ACF867817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C3D1BD-32F3-135E-F634-1A5013E0B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7C908-8847-5F51-2830-46E0D35FAD6F}"/>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BD2ADE46-2F4E-B72D-9B69-86C26A808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F2B5D-F58C-127F-0AB5-DBE42D3ED09C}"/>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138941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CFEBD-C8F1-C58C-F967-6CC6F5BEDB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27217-F128-5549-EB90-9257A44D1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2C692-8530-8482-C82F-A8168828ED96}"/>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5BCC5BF3-C9A7-7645-A8AC-0C6466E12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56ED1-4D74-4B8B-E0BE-460AE3C8D7A8}"/>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140941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F0DD-BE09-1760-D8CD-5BC00CD22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51E2BE-D792-827B-E5BC-89586AC5D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5E8E47-F87A-6215-7168-9DE1892ECEA7}"/>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D58C8855-937C-A5EB-4051-2A798F729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63BE2-0851-FCF2-4423-F0B02BB9219A}"/>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18291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3A6-D3DF-B4C1-BE7D-66604F1AF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496BB6-1392-3B5B-8B05-3C5C4C9FC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9C1B-E495-3D92-47D7-91B5D944105B}"/>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2A557A9A-524A-62DD-5247-8BFE307FA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87F5-3C8E-2CC4-AAF0-09F8C07FB050}"/>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53167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770E-2CF8-385C-8FF5-C2A8D9CD0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1C6067-C5B3-553B-9A68-E80CCB846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66C483-7442-9EDF-B7BD-459FDFAEF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ED378B-FC3F-DD87-BE6E-33BB4CB777EF}"/>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6" name="Footer Placeholder 5">
            <a:extLst>
              <a:ext uri="{FF2B5EF4-FFF2-40B4-BE49-F238E27FC236}">
                <a16:creationId xmlns:a16="http://schemas.microsoft.com/office/drawing/2014/main" id="{7A1E588A-9374-AC9E-6997-AEF7C24FBD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3052C8-D179-981B-30F1-36BF3FC8A4D7}"/>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176951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E050-CFFE-6C9F-5228-014954B319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AF52F-5CCD-1435-89F8-5F54678DC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F2582-A0FF-BA01-B919-94B47F5B4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24E11-A7E2-F580-DE14-F9C87FF1D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4C059-F42F-D834-C4E7-84F8BBBBF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F52E6-AFB6-2E95-25BA-F277DF751879}"/>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8" name="Footer Placeholder 7">
            <a:extLst>
              <a:ext uri="{FF2B5EF4-FFF2-40B4-BE49-F238E27FC236}">
                <a16:creationId xmlns:a16="http://schemas.microsoft.com/office/drawing/2014/main" id="{D3219F65-A7A6-EDB2-9774-0D06A5A38D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0617E5-B2E9-9607-7430-D66CFE43FB12}"/>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200140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CDE0-AB9E-DCF2-B5A1-9AA7ED3CC6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952185-C311-EB3E-C34E-5804812E796A}"/>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4" name="Footer Placeholder 3">
            <a:extLst>
              <a:ext uri="{FF2B5EF4-FFF2-40B4-BE49-F238E27FC236}">
                <a16:creationId xmlns:a16="http://schemas.microsoft.com/office/drawing/2014/main" id="{32F5F082-CE15-CBD8-B57F-3D27CD6DC7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FC669-7895-4C7D-5013-4776AE58034B}"/>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357900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7F85C-9065-B9D7-6BD4-0F229C165CFE}"/>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3" name="Footer Placeholder 2">
            <a:extLst>
              <a:ext uri="{FF2B5EF4-FFF2-40B4-BE49-F238E27FC236}">
                <a16:creationId xmlns:a16="http://schemas.microsoft.com/office/drawing/2014/main" id="{8563F1FC-2F71-1237-0341-1C09768921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89352-DF3D-85A5-E510-8B555C4E6BF5}"/>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277151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E211-CF6F-7057-EDA8-8CA0959D0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7DEFD8-DEBE-65B2-D8A0-612D62F11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301FD5-7573-39DE-EEC1-74ACC90D2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7CED6-0095-24BD-1A98-DE4F7FF04B8D}"/>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6" name="Footer Placeholder 5">
            <a:extLst>
              <a:ext uri="{FF2B5EF4-FFF2-40B4-BE49-F238E27FC236}">
                <a16:creationId xmlns:a16="http://schemas.microsoft.com/office/drawing/2014/main" id="{A8A4F34D-4459-BF4C-7F49-885C3EDB1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A6182F-C37F-526C-CEF0-5D7B42FDEDAB}"/>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318171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3820-BFC5-1229-3853-3703336B7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8CCB4B-B6BF-1CD3-60EE-3FE8792C4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6D9E65-F2B0-2643-0A6D-1F221E3EA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A2401-CC47-2C3C-0DB7-A376CDBC1547}"/>
              </a:ext>
            </a:extLst>
          </p:cNvPr>
          <p:cNvSpPr>
            <a:spLocks noGrp="1"/>
          </p:cNvSpPr>
          <p:nvPr>
            <p:ph type="dt" sz="half" idx="10"/>
          </p:nvPr>
        </p:nvSpPr>
        <p:spPr/>
        <p:txBody>
          <a:bodyPr/>
          <a:lstStyle/>
          <a:p>
            <a:fld id="{D07D5673-72CD-4AA6-AA08-A2A3837DCEE6}" type="datetimeFigureOut">
              <a:rPr lang="en-IN" smtClean="0"/>
              <a:t>28-09-2024</a:t>
            </a:fld>
            <a:endParaRPr lang="en-IN"/>
          </a:p>
        </p:txBody>
      </p:sp>
      <p:sp>
        <p:nvSpPr>
          <p:cNvPr id="6" name="Footer Placeholder 5">
            <a:extLst>
              <a:ext uri="{FF2B5EF4-FFF2-40B4-BE49-F238E27FC236}">
                <a16:creationId xmlns:a16="http://schemas.microsoft.com/office/drawing/2014/main" id="{DFC78C19-752F-B4C2-5159-B83E8CA13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827DB-79F7-8966-EF37-87A2C9E366BA}"/>
              </a:ext>
            </a:extLst>
          </p:cNvPr>
          <p:cNvSpPr>
            <a:spLocks noGrp="1"/>
          </p:cNvSpPr>
          <p:nvPr>
            <p:ph type="sldNum" sz="quarter" idx="12"/>
          </p:nvPr>
        </p:nvSpPr>
        <p:spPr/>
        <p:txBody>
          <a:bodyPr/>
          <a:lstStyle/>
          <a:p>
            <a:fld id="{DF364151-22EC-409E-A93A-A65CB9B58C1F}" type="slidenum">
              <a:rPr lang="en-IN" smtClean="0"/>
              <a:t>‹#›</a:t>
            </a:fld>
            <a:endParaRPr lang="en-IN"/>
          </a:p>
        </p:txBody>
      </p:sp>
    </p:spTree>
    <p:extLst>
      <p:ext uri="{BB962C8B-B14F-4D97-AF65-F5344CB8AC3E}">
        <p14:creationId xmlns:p14="http://schemas.microsoft.com/office/powerpoint/2010/main" val="258564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E0EEA-71A4-6609-4024-F10F0E6BB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D01A82-299D-B413-FEF2-765A02677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D4FC4C-F208-627D-4292-2B9F65AAC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D5673-72CD-4AA6-AA08-A2A3837DCEE6}" type="datetimeFigureOut">
              <a:rPr lang="en-IN" smtClean="0"/>
              <a:t>28-09-2024</a:t>
            </a:fld>
            <a:endParaRPr lang="en-IN"/>
          </a:p>
        </p:txBody>
      </p:sp>
      <p:sp>
        <p:nvSpPr>
          <p:cNvPr id="5" name="Footer Placeholder 4">
            <a:extLst>
              <a:ext uri="{FF2B5EF4-FFF2-40B4-BE49-F238E27FC236}">
                <a16:creationId xmlns:a16="http://schemas.microsoft.com/office/drawing/2014/main" id="{701012CB-C9E3-EC46-E7B6-3B9BDA6EF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1ABDBA-6413-EFAE-7487-55D61C488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64151-22EC-409E-A93A-A65CB9B58C1F}" type="slidenum">
              <a:rPr lang="en-IN" smtClean="0"/>
              <a:t>‹#›</a:t>
            </a:fld>
            <a:endParaRPr lang="en-IN"/>
          </a:p>
        </p:txBody>
      </p:sp>
    </p:spTree>
    <p:extLst>
      <p:ext uri="{BB962C8B-B14F-4D97-AF65-F5344CB8AC3E}">
        <p14:creationId xmlns:p14="http://schemas.microsoft.com/office/powerpoint/2010/main" val="3724831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5405-6DD5-2D25-A73D-CB6EA6D0404E}"/>
              </a:ext>
            </a:extLst>
          </p:cNvPr>
          <p:cNvSpPr>
            <a:spLocks noGrp="1"/>
          </p:cNvSpPr>
          <p:nvPr>
            <p:ph type="ctrTitle"/>
          </p:nvPr>
        </p:nvSpPr>
        <p:spPr>
          <a:xfrm>
            <a:off x="1238864" y="487515"/>
            <a:ext cx="9144000" cy="1655763"/>
          </a:xfrm>
        </p:spPr>
        <p:txBody>
          <a:bodyPr>
            <a:normAutofit fontScale="90000"/>
          </a:bodyPr>
          <a:lstStyle/>
          <a:p>
            <a:r>
              <a:rPr lang="en-IN" u="sng" dirty="0">
                <a:latin typeface="Times New Roman" panose="02020603050405020304" pitchFamily="18" charset="0"/>
                <a:cs typeface="Times New Roman" panose="02020603050405020304" pitchFamily="18" charset="0"/>
              </a:rPr>
              <a:t>STAFF EVENT PLANNER</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589262-56BC-D24F-6480-6A7595AAECC4}"/>
              </a:ext>
            </a:extLst>
          </p:cNvPr>
          <p:cNvSpPr>
            <a:spLocks noGrp="1"/>
          </p:cNvSpPr>
          <p:nvPr>
            <p:ph type="subTitle" idx="1"/>
          </p:nvPr>
        </p:nvSpPr>
        <p:spPr>
          <a:xfrm>
            <a:off x="3805084" y="2143278"/>
            <a:ext cx="3569109" cy="822478"/>
          </a:xfrm>
        </p:spPr>
        <p:txBody>
          <a:bodyPr/>
          <a:lstStyle/>
          <a:p>
            <a:r>
              <a:rPr lang="en-IN" dirty="0">
                <a:latin typeface="Times New Roman" panose="02020603050405020304" pitchFamily="18" charset="0"/>
                <a:cs typeface="Times New Roman" panose="02020603050405020304" pitchFamily="18" charset="0"/>
              </a:rPr>
              <a:t>GROUP NO :06</a:t>
            </a:r>
          </a:p>
        </p:txBody>
      </p:sp>
      <p:sp>
        <p:nvSpPr>
          <p:cNvPr id="4" name="TextBox 3">
            <a:extLst>
              <a:ext uri="{FF2B5EF4-FFF2-40B4-BE49-F238E27FC236}">
                <a16:creationId xmlns:a16="http://schemas.microsoft.com/office/drawing/2014/main" id="{DC0228D7-ACE9-F198-E6BF-94BCD76F8150}"/>
              </a:ext>
            </a:extLst>
          </p:cNvPr>
          <p:cNvSpPr txBox="1"/>
          <p:nvPr/>
        </p:nvSpPr>
        <p:spPr>
          <a:xfrm>
            <a:off x="6371304" y="3962399"/>
            <a:ext cx="1622908"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ROLL NO </a:t>
            </a:r>
          </a:p>
          <a:p>
            <a:r>
              <a:rPr lang="en-IN" dirty="0">
                <a:latin typeface="Times New Roman" panose="02020603050405020304" pitchFamily="18" charset="0"/>
                <a:cs typeface="Times New Roman" panose="02020603050405020304" pitchFamily="18" charset="0"/>
              </a:rPr>
              <a:t>    36</a:t>
            </a:r>
          </a:p>
          <a:p>
            <a:r>
              <a:rPr lang="en-IN" dirty="0">
                <a:latin typeface="Times New Roman" panose="02020603050405020304" pitchFamily="18" charset="0"/>
                <a:cs typeface="Times New Roman" panose="02020603050405020304" pitchFamily="18" charset="0"/>
              </a:rPr>
              <a:t>    41</a:t>
            </a:r>
          </a:p>
          <a:p>
            <a:r>
              <a:rPr lang="en-IN" dirty="0">
                <a:latin typeface="Times New Roman" panose="02020603050405020304" pitchFamily="18" charset="0"/>
                <a:cs typeface="Times New Roman" panose="02020603050405020304" pitchFamily="18" charset="0"/>
              </a:rPr>
              <a:t>    38</a:t>
            </a:r>
          </a:p>
          <a:p>
            <a:r>
              <a:rPr lang="en-IN" dirty="0">
                <a:latin typeface="Times New Roman" panose="02020603050405020304" pitchFamily="18" charset="0"/>
                <a:cs typeface="Times New Roman" panose="02020603050405020304" pitchFamily="18" charset="0"/>
              </a:rPr>
              <a:t>    37</a:t>
            </a:r>
          </a:p>
          <a:p>
            <a:r>
              <a:rPr lang="en-IN">
                <a:latin typeface="Times New Roman" panose="02020603050405020304" pitchFamily="18" charset="0"/>
                <a:cs typeface="Times New Roman" panose="02020603050405020304" pitchFamily="18" charset="0"/>
              </a:rPr>
              <a:t>    22</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B91C164D-1E32-22E2-9D83-3771CAD00E25}"/>
              </a:ext>
            </a:extLst>
          </p:cNvPr>
          <p:cNvSpPr txBox="1"/>
          <p:nvPr/>
        </p:nvSpPr>
        <p:spPr>
          <a:xfrm>
            <a:off x="7747819" y="3962398"/>
            <a:ext cx="1505540" cy="2031325"/>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      USN</a:t>
            </a:r>
          </a:p>
          <a:p>
            <a:r>
              <a:rPr lang="en-IN" dirty="0">
                <a:latin typeface="Times New Roman" panose="02020603050405020304" pitchFamily="18" charset="0"/>
                <a:cs typeface="Times New Roman" panose="02020603050405020304" pitchFamily="18" charset="0"/>
              </a:rPr>
              <a:t>3BR23CA084</a:t>
            </a:r>
          </a:p>
          <a:p>
            <a:r>
              <a:rPr lang="en-IN" dirty="0">
                <a:latin typeface="Times New Roman" panose="02020603050405020304" pitchFamily="18" charset="0"/>
                <a:cs typeface="Times New Roman" panose="02020603050405020304" pitchFamily="18" charset="0"/>
              </a:rPr>
              <a:t>3BR23CA089</a:t>
            </a:r>
          </a:p>
          <a:p>
            <a:r>
              <a:rPr lang="en-IN" dirty="0">
                <a:latin typeface="Times New Roman" panose="02020603050405020304" pitchFamily="18" charset="0"/>
                <a:cs typeface="Times New Roman" panose="02020603050405020304" pitchFamily="18" charset="0"/>
              </a:rPr>
              <a:t>3BR23CA086</a:t>
            </a:r>
          </a:p>
          <a:p>
            <a:r>
              <a:rPr lang="en-IN" dirty="0">
                <a:latin typeface="Times New Roman" panose="02020603050405020304" pitchFamily="18" charset="0"/>
                <a:cs typeface="Times New Roman" panose="02020603050405020304" pitchFamily="18" charset="0"/>
              </a:rPr>
              <a:t>3BR23CA085</a:t>
            </a:r>
          </a:p>
          <a:p>
            <a:r>
              <a:rPr lang="en-IN" dirty="0">
                <a:latin typeface="Times New Roman" panose="02020603050405020304" pitchFamily="18" charset="0"/>
                <a:cs typeface="Times New Roman" panose="02020603050405020304" pitchFamily="18" charset="0"/>
              </a:rPr>
              <a:t>3BR23CA068</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AF3010-1760-3C84-B031-F8E703D61138}"/>
              </a:ext>
            </a:extLst>
          </p:cNvPr>
          <p:cNvSpPr txBox="1"/>
          <p:nvPr/>
        </p:nvSpPr>
        <p:spPr>
          <a:xfrm>
            <a:off x="9438522" y="3965538"/>
            <a:ext cx="2300630" cy="1754326"/>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     NAME</a:t>
            </a:r>
          </a:p>
          <a:p>
            <a:r>
              <a:rPr lang="en-IN" dirty="0">
                <a:latin typeface="Times New Roman" panose="02020603050405020304" pitchFamily="18" charset="0"/>
                <a:cs typeface="Times New Roman" panose="02020603050405020304" pitchFamily="18" charset="0"/>
              </a:rPr>
              <a:t>RISHI RAJ SHARMA</a:t>
            </a:r>
          </a:p>
          <a:p>
            <a:r>
              <a:rPr lang="en-IN" dirty="0">
                <a:latin typeface="Times New Roman" panose="02020603050405020304" pitchFamily="18" charset="0"/>
                <a:cs typeface="Times New Roman" panose="02020603050405020304" pitchFamily="18" charset="0"/>
              </a:rPr>
              <a:t>S MADAN</a:t>
            </a:r>
          </a:p>
          <a:p>
            <a:r>
              <a:rPr lang="en-IN" dirty="0">
                <a:latin typeface="Times New Roman" panose="02020603050405020304" pitchFamily="18" charset="0"/>
                <a:cs typeface="Times New Roman" panose="02020603050405020304" pitchFamily="18" charset="0"/>
              </a:rPr>
              <a:t>S ASIF HUSSAIN</a:t>
            </a:r>
          </a:p>
          <a:p>
            <a:r>
              <a:rPr lang="en-IN" dirty="0">
                <a:latin typeface="Times New Roman" panose="02020603050405020304" pitchFamily="18" charset="0"/>
                <a:cs typeface="Times New Roman" panose="02020603050405020304" pitchFamily="18" charset="0"/>
              </a:rPr>
              <a:t>RUHI NAZ NS</a:t>
            </a:r>
          </a:p>
          <a:p>
            <a:r>
              <a:rPr lang="en-IN" dirty="0">
                <a:latin typeface="Times New Roman" panose="02020603050405020304" pitchFamily="18" charset="0"/>
                <a:cs typeface="Times New Roman" panose="02020603050405020304" pitchFamily="18" charset="0"/>
              </a:rPr>
              <a:t>MIZBA</a:t>
            </a:r>
          </a:p>
        </p:txBody>
      </p:sp>
    </p:spTree>
    <p:extLst>
      <p:ext uri="{BB962C8B-B14F-4D97-AF65-F5344CB8AC3E}">
        <p14:creationId xmlns:p14="http://schemas.microsoft.com/office/powerpoint/2010/main" val="83341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D16BF-D76F-C0FC-A8AB-8F7E47408BFA}"/>
              </a:ext>
            </a:extLst>
          </p:cNvPr>
          <p:cNvSpPr txBox="1"/>
          <p:nvPr/>
        </p:nvSpPr>
        <p:spPr>
          <a:xfrm>
            <a:off x="4119880" y="2092960"/>
            <a:ext cx="3952240" cy="1569660"/>
          </a:xfrm>
          <a:prstGeom prst="rect">
            <a:avLst/>
          </a:prstGeom>
          <a:noFill/>
        </p:spPr>
        <p:txBody>
          <a:bodyPr wrap="square" rtlCol="0">
            <a:spAutoFit/>
          </a:bodyPr>
          <a:lstStyle/>
          <a:p>
            <a:r>
              <a:rPr lang="en-IN" sz="9600" b="1" dirty="0">
                <a:latin typeface="Times New Roman" panose="02020603050405020304" pitchFamily="18" charset="0"/>
                <a:cs typeface="Times New Roman" panose="02020603050405020304" pitchFamily="18" charset="0"/>
              </a:rPr>
              <a:t>Q &amp; A</a:t>
            </a:r>
          </a:p>
        </p:txBody>
      </p:sp>
      <p:sp>
        <p:nvSpPr>
          <p:cNvPr id="3" name="TextBox 2">
            <a:extLst>
              <a:ext uri="{FF2B5EF4-FFF2-40B4-BE49-F238E27FC236}">
                <a16:creationId xmlns:a16="http://schemas.microsoft.com/office/drawing/2014/main" id="{8B5E8EEC-3E48-93C9-BB48-CD7B4CA7E08B}"/>
              </a:ext>
            </a:extLst>
          </p:cNvPr>
          <p:cNvSpPr txBox="1"/>
          <p:nvPr/>
        </p:nvSpPr>
        <p:spPr>
          <a:xfrm>
            <a:off x="10206445" y="5860870"/>
            <a:ext cx="1923604" cy="1077218"/>
          </a:xfrm>
          <a:prstGeom prst="rect">
            <a:avLst/>
          </a:prstGeom>
          <a:noFill/>
        </p:spPr>
        <p:txBody>
          <a:bodyPr wrap="none" rtlCol="0">
            <a:spAutoFit/>
          </a:bodyPr>
          <a:lstStyle/>
          <a:p>
            <a:r>
              <a:rPr lang="en-US" sz="2800" dirty="0"/>
              <a:t>THANK YOU</a:t>
            </a:r>
          </a:p>
          <a:p>
            <a:r>
              <a:rPr lang="en-US" dirty="0"/>
              <a:t>TEAM:06 </a:t>
            </a:r>
          </a:p>
          <a:p>
            <a:endParaRPr lang="en-US" dirty="0"/>
          </a:p>
        </p:txBody>
      </p:sp>
    </p:spTree>
    <p:extLst>
      <p:ext uri="{BB962C8B-B14F-4D97-AF65-F5344CB8AC3E}">
        <p14:creationId xmlns:p14="http://schemas.microsoft.com/office/powerpoint/2010/main" val="119843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63397-D85F-0002-7846-6C9F5FDC1C2E}"/>
              </a:ext>
            </a:extLst>
          </p:cNvPr>
          <p:cNvSpPr txBox="1"/>
          <p:nvPr/>
        </p:nvSpPr>
        <p:spPr>
          <a:xfrm>
            <a:off x="741025" y="242848"/>
            <a:ext cx="3289683" cy="769441"/>
          </a:xfrm>
          <a:prstGeom prst="rect">
            <a:avLst/>
          </a:prstGeom>
          <a:noFill/>
        </p:spPr>
        <p:txBody>
          <a:bodyPr wrap="none" rtlCol="0">
            <a:spAutoFit/>
          </a:bodyPr>
          <a:lstStyle/>
          <a:p>
            <a:r>
              <a:rPr lang="en-IN" sz="4400" b="1" u="sng"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447B25E6-4321-F9BC-E685-F702AF33342B}"/>
              </a:ext>
            </a:extLst>
          </p:cNvPr>
          <p:cNvSpPr txBox="1"/>
          <p:nvPr/>
        </p:nvSpPr>
        <p:spPr>
          <a:xfrm>
            <a:off x="741025" y="1259840"/>
            <a:ext cx="5424883" cy="4801314"/>
          </a:xfrm>
          <a:prstGeom prst="rect">
            <a:avLst/>
          </a:prstGeom>
          <a:noFill/>
        </p:spPr>
        <p:txBody>
          <a:bodyPr wrap="none" rtlCol="0">
            <a:spAutoFit/>
          </a:bodyPr>
          <a:lstStyle/>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PROJECT OVERVIEW</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TECHNOLOGY USED</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SYSTEM WORKFLOW</a:t>
            </a:r>
          </a:p>
          <a:p>
            <a:pPr marL="285750"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endParaRPr lang="en-IN"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8797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7513E-4DAC-57BE-5661-E7BEF2D16836}"/>
              </a:ext>
            </a:extLst>
          </p:cNvPr>
          <p:cNvSpPr txBox="1"/>
          <p:nvPr/>
        </p:nvSpPr>
        <p:spPr>
          <a:xfrm>
            <a:off x="4100052" y="835741"/>
            <a:ext cx="3534942" cy="830997"/>
          </a:xfrm>
          <a:prstGeom prst="rect">
            <a:avLst/>
          </a:prstGeom>
          <a:noFill/>
        </p:spPr>
        <p:txBody>
          <a:bodyPr wrap="none" rtlCol="0">
            <a:spAutoFit/>
          </a:bodyPr>
          <a:lstStyle/>
          <a:p>
            <a:r>
              <a:rPr lang="en-IN" sz="4800" b="1" u="sng"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B7A6168F-D521-F898-8DA7-7D8AEE61D14A}"/>
              </a:ext>
            </a:extLst>
          </p:cNvPr>
          <p:cNvSpPr txBox="1"/>
          <p:nvPr/>
        </p:nvSpPr>
        <p:spPr>
          <a:xfrm>
            <a:off x="815880" y="2305615"/>
            <a:ext cx="10889423" cy="3539430"/>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The *Event Staff Management System* is a Python-based project designed to efficiently manage staff for events. It allows registration, role assignments, and scheduling of staff members. The system tracks availability, automates notifications, and generates reports. A database securely stores staff information for easy access and updates. It reduces manual effort, enhances coordination, and adapts to events of different sizes. This project aims to streamline staff management for successful event execution.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5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277EE-DF76-1DE3-6238-9D5B94DEC98C}"/>
              </a:ext>
            </a:extLst>
          </p:cNvPr>
          <p:cNvSpPr txBox="1"/>
          <p:nvPr/>
        </p:nvSpPr>
        <p:spPr>
          <a:xfrm>
            <a:off x="1733146" y="638742"/>
            <a:ext cx="3274142"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OBJECTIVE</a:t>
            </a:r>
          </a:p>
        </p:txBody>
      </p:sp>
      <p:sp>
        <p:nvSpPr>
          <p:cNvPr id="5" name="Rectangle 4">
            <a:extLst>
              <a:ext uri="{FF2B5EF4-FFF2-40B4-BE49-F238E27FC236}">
                <a16:creationId xmlns:a16="http://schemas.microsoft.com/office/drawing/2014/main" id="{18166ED3-7726-D0B4-F8D5-0E4DBC8E4673}"/>
              </a:ext>
            </a:extLst>
          </p:cNvPr>
          <p:cNvSpPr/>
          <p:nvPr/>
        </p:nvSpPr>
        <p:spPr>
          <a:xfrm>
            <a:off x="186813" y="1346628"/>
            <a:ext cx="11818374" cy="58880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FA658653-9D09-D97F-3D51-134C0020EF09}"/>
              </a:ext>
            </a:extLst>
          </p:cNvPr>
          <p:cNvSpPr/>
          <p:nvPr/>
        </p:nvSpPr>
        <p:spPr>
          <a:xfrm>
            <a:off x="186813" y="238432"/>
            <a:ext cx="11818374" cy="63811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D0A2613-F56E-AA1C-01CD-C52B4763885F}"/>
              </a:ext>
            </a:extLst>
          </p:cNvPr>
          <p:cNvSpPr txBox="1"/>
          <p:nvPr/>
        </p:nvSpPr>
        <p:spPr>
          <a:xfrm>
            <a:off x="2450761" y="5225144"/>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CB89BAB6-D89A-6A87-A236-2B3DCB950978}"/>
              </a:ext>
            </a:extLst>
          </p:cNvPr>
          <p:cNvSpPr txBox="1"/>
          <p:nvPr/>
        </p:nvSpPr>
        <p:spPr>
          <a:xfrm>
            <a:off x="3370217" y="2224258"/>
            <a:ext cx="184731" cy="400110"/>
          </a:xfrm>
          <a:prstGeom prst="rect">
            <a:avLst/>
          </a:prstGeom>
          <a:noFill/>
        </p:spPr>
        <p:txBody>
          <a:bodyPr wrap="square" rtlCol="0">
            <a:spAutoFit/>
          </a:bodyPr>
          <a:lstStyle/>
          <a:p>
            <a:endParaRPr lang="en-US" sz="2000" dirty="0"/>
          </a:p>
        </p:txBody>
      </p:sp>
      <p:sp>
        <p:nvSpPr>
          <p:cNvPr id="13" name="TextBox 12">
            <a:extLst>
              <a:ext uri="{FF2B5EF4-FFF2-40B4-BE49-F238E27FC236}">
                <a16:creationId xmlns:a16="http://schemas.microsoft.com/office/drawing/2014/main" id="{9BEE2C79-405A-4D4A-BD06-A1F6C6DB2B4A}"/>
              </a:ext>
            </a:extLst>
          </p:cNvPr>
          <p:cNvSpPr txBox="1"/>
          <p:nvPr/>
        </p:nvSpPr>
        <p:spPr>
          <a:xfrm>
            <a:off x="322217" y="1688858"/>
            <a:ext cx="6096000" cy="4401205"/>
          </a:xfrm>
          <a:prstGeom prst="rect">
            <a:avLst/>
          </a:prstGeom>
          <a:noFill/>
        </p:spPr>
        <p:txBody>
          <a:bodyPr wrap="square">
            <a:spAutoFit/>
          </a:bodyPr>
          <a:lstStyle/>
          <a:p>
            <a:pPr marL="342900" indent="-342900">
              <a:buAutoNum type="arabicPeriod"/>
            </a:pPr>
            <a:r>
              <a:rPr lang="en-US" sz="2000" dirty="0"/>
              <a:t>*Database Creation and Connectivity*: Establishes a connection with a MySQL database and creates a new database and table to store employee information if they don't exist.  </a:t>
            </a:r>
          </a:p>
          <a:p>
            <a:pPr marL="342900" indent="-342900">
              <a:buAutoNum type="arabicPeriod"/>
            </a:pPr>
            <a:r>
              <a:rPr lang="en-US" sz="2000" dirty="0"/>
              <a:t>  *Employee Data Management*: Allows the user to add, display, delete, and modify employee records, such as employee number, name, job position, and salary details.</a:t>
            </a:r>
          </a:p>
          <a:p>
            <a:pPr marL="342900" indent="-342900">
              <a:buAutoNum type="arabicPeriod" startAt="3"/>
            </a:pPr>
            <a:r>
              <a:rPr lang="en-US" sz="2000" dirty="0"/>
              <a:t>*Salary Slip Generation*: Displays payroll information and  generates detailed salary slips for all employees or a specific employee.</a:t>
            </a:r>
          </a:p>
          <a:p>
            <a:r>
              <a:rPr lang="en-US" sz="2000" dirty="0"/>
              <a:t>4.    *User-friendly Interface*: Provides a menu-driven interface to interact with the database, perform various operations on employee records, and exit the system.</a:t>
            </a:r>
          </a:p>
        </p:txBody>
      </p:sp>
    </p:spTree>
    <p:extLst>
      <p:ext uri="{BB962C8B-B14F-4D97-AF65-F5344CB8AC3E}">
        <p14:creationId xmlns:p14="http://schemas.microsoft.com/office/powerpoint/2010/main" val="35274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EB59B-78DD-CCEA-8EED-0630737EEC35}"/>
              </a:ext>
            </a:extLst>
          </p:cNvPr>
          <p:cNvSpPr txBox="1"/>
          <p:nvPr/>
        </p:nvSpPr>
        <p:spPr>
          <a:xfrm>
            <a:off x="2939846" y="757084"/>
            <a:ext cx="5463803" cy="646331"/>
          </a:xfrm>
          <a:prstGeom prst="rect">
            <a:avLst/>
          </a:prstGeom>
          <a:noFill/>
        </p:spPr>
        <p:txBody>
          <a:bodyPr wrap="none" rtlCol="0">
            <a:spAutoFit/>
          </a:bodyPr>
          <a:lstStyle/>
          <a:p>
            <a:r>
              <a:rPr lang="en-IN" sz="3600" b="1" u="sng"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EB4D9B6-85B2-2CC8-A871-73D0404823A3}"/>
              </a:ext>
            </a:extLst>
          </p:cNvPr>
          <p:cNvSpPr txBox="1"/>
          <p:nvPr/>
        </p:nvSpPr>
        <p:spPr>
          <a:xfrm>
            <a:off x="480767" y="2271859"/>
            <a:ext cx="11484788" cy="2246769"/>
          </a:xfrm>
          <a:prstGeom prst="rect">
            <a:avLst/>
          </a:prstGeom>
          <a:noFill/>
        </p:spPr>
        <p:txBody>
          <a:bodyPr wrap="square">
            <a:spAutoFit/>
          </a:bodyPr>
          <a:lstStyle/>
          <a:p>
            <a:pPr algn="just"/>
            <a:r>
              <a:rPr lang="en-US" sz="2800" dirty="0"/>
              <a:t>Event organizers face difficulties managing staff, resulting in scheduling conflicts and miscommunication, which can affect event success. An automated system is needed to streamline staff scheduling and coordination. This solution should provide real-time updates to ensure smooth event operations.</a:t>
            </a:r>
            <a:endParaRPr lang="en-IN" sz="2800" dirty="0"/>
          </a:p>
        </p:txBody>
      </p:sp>
    </p:spTree>
    <p:extLst>
      <p:ext uri="{BB962C8B-B14F-4D97-AF65-F5344CB8AC3E}">
        <p14:creationId xmlns:p14="http://schemas.microsoft.com/office/powerpoint/2010/main" val="228047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4D9FA-7F54-4F39-1326-B2ED7CDF48B5}"/>
              </a:ext>
            </a:extLst>
          </p:cNvPr>
          <p:cNvSpPr txBox="1"/>
          <p:nvPr/>
        </p:nvSpPr>
        <p:spPr>
          <a:xfrm>
            <a:off x="1168400" y="487680"/>
            <a:ext cx="7142480"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F1DBE3C8-8329-B517-09F5-727EC910E5C6}"/>
              </a:ext>
            </a:extLst>
          </p:cNvPr>
          <p:cNvSpPr txBox="1"/>
          <p:nvPr/>
        </p:nvSpPr>
        <p:spPr>
          <a:xfrm>
            <a:off x="1168400" y="1531541"/>
            <a:ext cx="6096000" cy="353943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Key features of the project include:</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Database management</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Employee Record Operation</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Salary calculation</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Payroll and salary slip</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Interactive menu</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11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E5745-E981-18D5-E6A0-865489BC7A75}"/>
              </a:ext>
            </a:extLst>
          </p:cNvPr>
          <p:cNvSpPr txBox="1"/>
          <p:nvPr/>
        </p:nvSpPr>
        <p:spPr>
          <a:xfrm>
            <a:off x="726440" y="311388"/>
            <a:ext cx="9052560"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TECHNOLOGY USED</a:t>
            </a:r>
          </a:p>
        </p:txBody>
      </p:sp>
      <p:sp>
        <p:nvSpPr>
          <p:cNvPr id="4" name="TextBox 3">
            <a:extLst>
              <a:ext uri="{FF2B5EF4-FFF2-40B4-BE49-F238E27FC236}">
                <a16:creationId xmlns:a16="http://schemas.microsoft.com/office/drawing/2014/main" id="{776D2CFD-4F05-CF9D-43D5-7863F33B5AB6}"/>
              </a:ext>
            </a:extLst>
          </p:cNvPr>
          <p:cNvSpPr txBox="1"/>
          <p:nvPr/>
        </p:nvSpPr>
        <p:spPr>
          <a:xfrm>
            <a:off x="726440" y="1137920"/>
            <a:ext cx="10703560"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Event staff planner</a:t>
            </a:r>
            <a:r>
              <a:rPr lang="en-US" sz="2800" dirty="0">
                <a:latin typeface="Times New Roman" panose="02020603050405020304" pitchFamily="18" charset="0"/>
                <a:cs typeface="Times New Roman" panose="02020603050405020304" pitchFamily="18" charset="0"/>
              </a:rPr>
              <a:t> program leverages several technologies and programming concepts to ensure efficient management of athlete profiles and their championship records: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Python Programming  Language</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Exception handling</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Python and </a:t>
            </a:r>
            <a:r>
              <a:rPr lang="en-US" sz="2800" dirty="0" err="1">
                <a:latin typeface="Times New Roman" panose="02020603050405020304" pitchFamily="18" charset="0"/>
                <a:cs typeface="Times New Roman" panose="02020603050405020304" pitchFamily="18" charset="0"/>
              </a:rPr>
              <a:t>mysql</a:t>
            </a:r>
            <a:r>
              <a:rPr lang="en-US" sz="2800" dirty="0">
                <a:latin typeface="Times New Roman" panose="02020603050405020304" pitchFamily="18" charset="0"/>
                <a:cs typeface="Times New Roman" panose="02020603050405020304" pitchFamily="18" charset="0"/>
              </a:rPr>
              <a:t> connectivity</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Tabulate and datetime modules</a:t>
            </a:r>
          </a:p>
        </p:txBody>
      </p:sp>
    </p:spTree>
    <p:extLst>
      <p:ext uri="{BB962C8B-B14F-4D97-AF65-F5344CB8AC3E}">
        <p14:creationId xmlns:p14="http://schemas.microsoft.com/office/powerpoint/2010/main" val="312764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D58D31-1CCC-E555-2AAF-26329F0E2D40}"/>
              </a:ext>
            </a:extLst>
          </p:cNvPr>
          <p:cNvSpPr txBox="1"/>
          <p:nvPr/>
        </p:nvSpPr>
        <p:spPr>
          <a:xfrm>
            <a:off x="3454400" y="71120"/>
            <a:ext cx="4017382" cy="523220"/>
          </a:xfrm>
          <a:prstGeom prst="rect">
            <a:avLst/>
          </a:prstGeom>
          <a:noFill/>
        </p:spPr>
        <p:txBody>
          <a:bodyPr wrap="none" rtlCol="0">
            <a:spAutoFit/>
          </a:bodyPr>
          <a:lstStyle/>
          <a:p>
            <a:r>
              <a:rPr lang="en-IN" sz="2800" b="1" u="sng" dirty="0">
                <a:latin typeface="Times New Roman" panose="02020603050405020304" pitchFamily="18" charset="0"/>
                <a:cs typeface="Times New Roman" panose="02020603050405020304" pitchFamily="18" charset="0"/>
              </a:rPr>
              <a:t>SYSTEM WORKFLOW</a:t>
            </a:r>
          </a:p>
        </p:txBody>
      </p:sp>
      <p:pic>
        <p:nvPicPr>
          <p:cNvPr id="6" name="Picture 5">
            <a:extLst>
              <a:ext uri="{FF2B5EF4-FFF2-40B4-BE49-F238E27FC236}">
                <a16:creationId xmlns:a16="http://schemas.microsoft.com/office/drawing/2014/main" id="{06ECE585-9A75-EA4F-A341-4955DE5C9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9" y="807348"/>
            <a:ext cx="11512731" cy="5872127"/>
          </a:xfrm>
          <a:prstGeom prst="rect">
            <a:avLst/>
          </a:prstGeom>
        </p:spPr>
      </p:pic>
    </p:spTree>
    <p:extLst>
      <p:ext uri="{BB962C8B-B14F-4D97-AF65-F5344CB8AC3E}">
        <p14:creationId xmlns:p14="http://schemas.microsoft.com/office/powerpoint/2010/main" val="408846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0885EC-46AC-0275-9DF2-27CF69C98AE3}"/>
              </a:ext>
            </a:extLst>
          </p:cNvPr>
          <p:cNvSpPr txBox="1"/>
          <p:nvPr/>
        </p:nvSpPr>
        <p:spPr>
          <a:xfrm>
            <a:off x="2856689" y="325538"/>
            <a:ext cx="3313728" cy="646331"/>
          </a:xfrm>
          <a:prstGeom prst="rect">
            <a:avLst/>
          </a:prstGeom>
          <a:noFill/>
        </p:spPr>
        <p:txBody>
          <a:bodyPr wrap="none" rtlCol="0">
            <a:spAutoFit/>
          </a:bodyPr>
          <a:lstStyle/>
          <a:p>
            <a:r>
              <a:rPr lang="en-IN" sz="3600" b="1" u="sng" dirty="0">
                <a:latin typeface="Times New Roman" panose="02020603050405020304" pitchFamily="18" charset="0"/>
                <a:cs typeface="Times New Roman" panose="02020603050405020304" pitchFamily="18" charset="0"/>
              </a:rPr>
              <a:t>CONCLUSION</a:t>
            </a:r>
          </a:p>
        </p:txBody>
      </p:sp>
      <p:sp>
        <p:nvSpPr>
          <p:cNvPr id="5" name="Text 1">
            <a:extLst>
              <a:ext uri="{FF2B5EF4-FFF2-40B4-BE49-F238E27FC236}">
                <a16:creationId xmlns:a16="http://schemas.microsoft.com/office/drawing/2014/main" id="{D450D628-22BA-9294-4BD4-4FCAB9B2A921}"/>
              </a:ext>
            </a:extLst>
          </p:cNvPr>
          <p:cNvSpPr/>
          <p:nvPr/>
        </p:nvSpPr>
        <p:spPr>
          <a:xfrm>
            <a:off x="534869" y="1162284"/>
            <a:ext cx="8519409" cy="652264"/>
          </a:xfrm>
          <a:prstGeom prst="rect">
            <a:avLst/>
          </a:prstGeom>
          <a:noFill/>
          <a:ln/>
        </p:spPr>
        <p:txBody>
          <a:bodyPr wrap="square" lIns="0" tIns="0" rIns="0" bIns="0" rtlCol="0" anchor="t"/>
          <a:lstStyle/>
          <a:p>
            <a:pPr marL="0" indent="0">
              <a:lnSpc>
                <a:spcPts val="2450"/>
              </a:lnSpc>
              <a:buNone/>
            </a:pPr>
            <a:r>
              <a:rPr lang="en-US" sz="2000" dirty="0">
                <a:solidFill>
                  <a:srgbClr val="3D3838"/>
                </a:solidFill>
                <a:latin typeface="Source Sans Pro" pitchFamily="34" charset="0"/>
                <a:ea typeface="Source Sans Pro" pitchFamily="34" charset="-122"/>
                <a:cs typeface="Source Sans Pro" pitchFamily="34" charset="-120"/>
              </a:rPr>
              <a:t>The development and implementation of the Employee Event Management System have proven to be a valuable asset to the organization. The system has successfully automated critical event management tasks, enhancing efficiency, collaboration, and event tracking capabilities.</a:t>
            </a:r>
            <a:endParaRPr lang="en-US" sz="2000" dirty="0"/>
          </a:p>
        </p:txBody>
      </p:sp>
      <p:sp>
        <p:nvSpPr>
          <p:cNvPr id="6" name="Text 2">
            <a:extLst>
              <a:ext uri="{FF2B5EF4-FFF2-40B4-BE49-F238E27FC236}">
                <a16:creationId xmlns:a16="http://schemas.microsoft.com/office/drawing/2014/main" id="{00AEC044-778B-F05D-030F-C54C9CC2C284}"/>
              </a:ext>
            </a:extLst>
          </p:cNvPr>
          <p:cNvSpPr/>
          <p:nvPr/>
        </p:nvSpPr>
        <p:spPr>
          <a:xfrm>
            <a:off x="629136" y="2604237"/>
            <a:ext cx="8519409" cy="978396"/>
          </a:xfrm>
          <a:prstGeom prst="rect">
            <a:avLst/>
          </a:prstGeom>
          <a:noFill/>
          <a:ln/>
        </p:spPr>
        <p:txBody>
          <a:bodyPr wrap="square" lIns="0" tIns="0" rIns="0" bIns="0" rtlCol="0" anchor="t"/>
          <a:lstStyle/>
          <a:p>
            <a:pPr marL="0" indent="0">
              <a:lnSpc>
                <a:spcPts val="2450"/>
              </a:lnSpc>
              <a:buNone/>
            </a:pPr>
            <a:r>
              <a:rPr lang="en-US" sz="2000" dirty="0">
                <a:solidFill>
                  <a:srgbClr val="3D3838"/>
                </a:solidFill>
                <a:latin typeface="Source Sans Pro" pitchFamily="34" charset="0"/>
                <a:ea typeface="Source Sans Pro" pitchFamily="34" charset="-122"/>
                <a:cs typeface="Source Sans Pro" pitchFamily="34" charset="-120"/>
              </a:rPr>
              <a:t>The system's user-friendly interface, comprehensive features, and integration with Python and MySQL database have made it a valuable tool for organizing and managing successful employee events. The positive results, including improved planning efficiency, increased event attendance, and enhanced feedback mechanisms, demonstrate the system's impact on fostering a positive and engaging work environment.</a:t>
            </a:r>
            <a:endParaRPr lang="en-US" sz="2000" dirty="0"/>
          </a:p>
        </p:txBody>
      </p:sp>
      <p:sp>
        <p:nvSpPr>
          <p:cNvPr id="7" name="Text 3">
            <a:extLst>
              <a:ext uri="{FF2B5EF4-FFF2-40B4-BE49-F238E27FC236}">
                <a16:creationId xmlns:a16="http://schemas.microsoft.com/office/drawing/2014/main" id="{1A75D44E-3241-C64A-C321-17E42309071D}"/>
              </a:ext>
            </a:extLst>
          </p:cNvPr>
          <p:cNvSpPr/>
          <p:nvPr/>
        </p:nvSpPr>
        <p:spPr>
          <a:xfrm>
            <a:off x="534869" y="4590989"/>
            <a:ext cx="8519409" cy="652264"/>
          </a:xfrm>
          <a:prstGeom prst="rect">
            <a:avLst/>
          </a:prstGeom>
          <a:noFill/>
          <a:ln/>
        </p:spPr>
        <p:txBody>
          <a:bodyPr wrap="square" lIns="0" tIns="0" rIns="0" bIns="0" rtlCol="0" anchor="t"/>
          <a:lstStyle/>
          <a:p>
            <a:pPr marL="0" indent="0">
              <a:lnSpc>
                <a:spcPts val="2450"/>
              </a:lnSpc>
              <a:buNone/>
            </a:pPr>
            <a:r>
              <a:rPr lang="en-US" sz="2000" dirty="0">
                <a:solidFill>
                  <a:srgbClr val="3D3838"/>
                </a:solidFill>
                <a:latin typeface="Source Sans Pro" pitchFamily="34" charset="0"/>
                <a:ea typeface="Source Sans Pro" pitchFamily="34" charset="-122"/>
                <a:cs typeface="Source Sans Pro" pitchFamily="34" charset="-120"/>
              </a:rPr>
              <a:t>Our system provides a solid foundation for future enhancements and expansion, allowing for customization and integration with other organizational systems.</a:t>
            </a:r>
            <a:endParaRPr lang="en-US" sz="2000" dirty="0"/>
          </a:p>
        </p:txBody>
      </p:sp>
      <p:sp>
        <p:nvSpPr>
          <p:cNvPr id="17" name="TextBox 16">
            <a:extLst>
              <a:ext uri="{FF2B5EF4-FFF2-40B4-BE49-F238E27FC236}">
                <a16:creationId xmlns:a16="http://schemas.microsoft.com/office/drawing/2014/main" id="{2EEE0EBD-AD72-32A4-A7D3-6372ED98B0C5}"/>
              </a:ext>
            </a:extLst>
          </p:cNvPr>
          <p:cNvSpPr txBox="1"/>
          <p:nvPr/>
        </p:nvSpPr>
        <p:spPr>
          <a:xfrm>
            <a:off x="629136" y="5435744"/>
            <a:ext cx="3395097" cy="923330"/>
          </a:xfrm>
          <a:prstGeom prst="rect">
            <a:avLst/>
          </a:prstGeom>
          <a:noFill/>
        </p:spPr>
        <p:txBody>
          <a:bodyPr wrap="none" rtlCol="0">
            <a:spAutoFit/>
          </a:bodyPr>
          <a:lstStyle/>
          <a:p>
            <a:pPr marL="342900" indent="-342900">
              <a:buAutoNum type="arabicParenR"/>
            </a:pPr>
            <a:r>
              <a:rPr lang="en-US" dirty="0"/>
              <a:t>Enhanced user interface</a:t>
            </a:r>
          </a:p>
          <a:p>
            <a:pPr marL="342900" indent="-342900">
              <a:buAutoNum type="arabicParenR"/>
            </a:pPr>
            <a:r>
              <a:rPr lang="en-US" dirty="0"/>
              <a:t>Integration with other systems</a:t>
            </a:r>
          </a:p>
          <a:p>
            <a:pPr marL="342900" indent="-342900">
              <a:buAutoNum type="arabicParenR"/>
            </a:pPr>
            <a:r>
              <a:rPr lang="en-US" dirty="0"/>
              <a:t>Advanced Analytics</a:t>
            </a:r>
          </a:p>
        </p:txBody>
      </p:sp>
    </p:spTree>
    <p:extLst>
      <p:ext uri="{BB962C8B-B14F-4D97-AF65-F5344CB8AC3E}">
        <p14:creationId xmlns:p14="http://schemas.microsoft.com/office/powerpoint/2010/main" val="101416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508</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Source Sans Pro</vt:lpstr>
      <vt:lpstr>Times New Roman</vt:lpstr>
      <vt:lpstr>Wingdings</vt:lpstr>
      <vt:lpstr>Office Theme</vt:lpstr>
      <vt:lpstr>STAFF EVENT PLANNER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Afsa saboo</dc:creator>
  <cp:lastModifiedBy>Asif Hussain</cp:lastModifiedBy>
  <cp:revision>6</cp:revision>
  <dcterms:created xsi:type="dcterms:W3CDTF">2024-09-27T09:40:57Z</dcterms:created>
  <dcterms:modified xsi:type="dcterms:W3CDTF">2024-09-28T04:50:42Z</dcterms:modified>
</cp:coreProperties>
</file>