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4" r:id="rId17"/>
    <p:sldId id="276" r:id="rId18"/>
    <p:sldId id="278"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DC13AB6D-DEA2-4CBB-AC69-1EF1A6AD1512}">
      <dgm:prSet/>
      <dgm:spPr/>
      <dgm:t>
        <a:bodyPr/>
        <a:lstStyle/>
        <a:p>
          <a:r>
            <a:rPr lang="en-US" dirty="0" err="1">
              <a:solidFill>
                <a:schemeClr val="accent5">
                  <a:lumMod val="20000"/>
                  <a:lumOff val="80000"/>
                </a:schemeClr>
              </a:solidFill>
              <a:latin typeface="Times New Roman" panose="02020603050405020304" pitchFamily="18" charset="0"/>
              <a:cs typeface="Times New Roman" panose="02020603050405020304" pitchFamily="18" charset="0"/>
            </a:rPr>
            <a:t>Shafika</a:t>
          </a:r>
          <a:r>
            <a:rPr lang="en-US" dirty="0">
              <a:solidFill>
                <a:schemeClr val="accent5">
                  <a:lumMod val="20000"/>
                  <a:lumOff val="80000"/>
                </a:schemeClr>
              </a:solidFill>
              <a:latin typeface="Times New Roman" panose="02020603050405020304" pitchFamily="18" charset="0"/>
              <a:cs typeface="Times New Roman" panose="02020603050405020304" pitchFamily="18" charset="0"/>
            </a:rPr>
            <a:t> Sikandar</a:t>
          </a:r>
        </a:p>
        <a:p>
          <a:r>
            <a:rPr lang="en-US" dirty="0">
              <a:solidFill>
                <a:schemeClr val="accent5">
                  <a:lumMod val="20000"/>
                  <a:lumOff val="80000"/>
                </a:schemeClr>
              </a:solidFill>
              <a:latin typeface="Times New Roman" panose="02020603050405020304" pitchFamily="18" charset="0"/>
              <a:cs typeface="Times New Roman" panose="02020603050405020304" pitchFamily="18" charset="0"/>
            </a:rPr>
            <a:t>Id: 2019-3-60-057 </a:t>
          </a:r>
          <a:r>
            <a:rPr lang="en-US" b="0" dirty="0">
              <a:solidFill>
                <a:schemeClr val="accent5">
                  <a:lumMod val="20000"/>
                  <a:lumOff val="80000"/>
                </a:schemeClr>
              </a:solidFill>
              <a:latin typeface="Times New Roman" panose="02020603050405020304" pitchFamily="18" charset="0"/>
              <a:cs typeface="Times New Roman" panose="02020603050405020304" pitchFamily="18" charset="0"/>
            </a:rPr>
            <a:t>(Section-1)</a:t>
          </a:r>
        </a:p>
      </dgm:t>
    </dgm:pt>
    <dgm:pt modelId="{2C752582-D9FF-4E04-A92F-827DB4BB5C48}" type="parTrans" cxnId="{4B888393-351D-4489-90C9-5A68061AB236}">
      <dgm:prSet/>
      <dgm:spPr/>
      <dgm:t>
        <a:bodyPr/>
        <a:lstStyle/>
        <a:p>
          <a:endParaRPr lang="en-US"/>
        </a:p>
      </dgm:t>
    </dgm:pt>
    <dgm:pt modelId="{9C64CC83-643C-4E12-8F97-BC19DC031190}" type="sibTrans" cxnId="{4B888393-351D-4489-90C9-5A68061AB236}">
      <dgm:prSet phldrT="01" phldr="0"/>
      <dgm:spPr/>
      <dgm:t>
        <a:bodyPr/>
        <a:lstStyle/>
        <a:p>
          <a:r>
            <a:rPr lang="en-US"/>
            <a:t>01</a:t>
          </a:r>
          <a:endParaRPr lang="en-US" dirty="0"/>
        </a:p>
      </dgm:t>
    </dgm:pt>
    <dgm:pt modelId="{53742231-981F-480A-940F-203EC2F7423F}">
      <dgm:prSet/>
      <dgm:spPr/>
      <dgm:t>
        <a:bodyPr/>
        <a:lstStyle/>
        <a:p>
          <a:r>
            <a:rPr lang="en-US" dirty="0">
              <a:solidFill>
                <a:schemeClr val="accent5">
                  <a:lumMod val="20000"/>
                  <a:lumOff val="80000"/>
                </a:schemeClr>
              </a:solidFill>
              <a:latin typeface="Times New Roman" panose="02020603050405020304" pitchFamily="18" charset="0"/>
              <a:cs typeface="Times New Roman" panose="02020603050405020304" pitchFamily="18" charset="0"/>
            </a:rPr>
            <a:t>Prianka</a:t>
          </a:r>
          <a:r>
            <a:rPr lang="en-US" baseline="0" dirty="0">
              <a:solidFill>
                <a:schemeClr val="accent5">
                  <a:lumMod val="20000"/>
                  <a:lumOff val="80000"/>
                </a:schemeClr>
              </a:solidFill>
              <a:latin typeface="Times New Roman" panose="02020603050405020304" pitchFamily="18" charset="0"/>
              <a:cs typeface="Times New Roman" panose="02020603050405020304" pitchFamily="18" charset="0"/>
            </a:rPr>
            <a:t> Sarker</a:t>
          </a:r>
        </a:p>
        <a:p>
          <a:r>
            <a:rPr lang="en-US" baseline="0" dirty="0">
              <a:solidFill>
                <a:schemeClr val="accent5">
                  <a:lumMod val="20000"/>
                  <a:lumOff val="80000"/>
                </a:schemeClr>
              </a:solidFill>
              <a:latin typeface="Times New Roman" panose="02020603050405020304" pitchFamily="18" charset="0"/>
              <a:cs typeface="Times New Roman" panose="02020603050405020304" pitchFamily="18" charset="0"/>
            </a:rPr>
            <a:t>Id: 2019-3-60-076</a:t>
          </a:r>
        </a:p>
        <a:p>
          <a:r>
            <a:rPr lang="en-US" baseline="0" dirty="0">
              <a:solidFill>
                <a:schemeClr val="accent5">
                  <a:lumMod val="20000"/>
                  <a:lumOff val="80000"/>
                </a:schemeClr>
              </a:solidFill>
              <a:latin typeface="Times New Roman" panose="02020603050405020304" pitchFamily="18" charset="0"/>
              <a:cs typeface="Times New Roman" panose="02020603050405020304" pitchFamily="18" charset="0"/>
            </a:rPr>
            <a:t>(Section-1)</a:t>
          </a:r>
          <a:endParaRPr lang="en-US" dirty="0">
            <a:solidFill>
              <a:schemeClr val="accent5">
                <a:lumMod val="20000"/>
                <a:lumOff val="80000"/>
              </a:schemeClr>
            </a:solidFill>
            <a:latin typeface="Times New Roman" panose="02020603050405020304" pitchFamily="18" charset="0"/>
            <a:cs typeface="Times New Roman" panose="02020603050405020304" pitchFamily="18" charset="0"/>
          </a:endParaRPr>
        </a:p>
      </dgm:t>
    </dgm:pt>
    <dgm:pt modelId="{2FC75195-FBA1-43DE-85DD-40B4B3A2F1F3}" type="parTrans" cxnId="{F226B1C2-5D99-403A-8240-EAD6BD4D8534}">
      <dgm:prSet/>
      <dgm:spPr/>
      <dgm:t>
        <a:bodyPr/>
        <a:lstStyle/>
        <a:p>
          <a:endParaRPr lang="en-US"/>
        </a:p>
      </dgm:t>
    </dgm:pt>
    <dgm:pt modelId="{EF449C32-A7AE-4099-9E9B-9E2F736A89CE}" type="sibTrans" cxnId="{F226B1C2-5D99-403A-8240-EAD6BD4D8534}">
      <dgm:prSet phldrT="02" phldr="0"/>
      <dgm:spPr/>
      <dgm:t>
        <a:bodyPr/>
        <a:lstStyle/>
        <a:p>
          <a:r>
            <a:rPr lang="en-US"/>
            <a:t>02</a:t>
          </a:r>
        </a:p>
      </dgm:t>
    </dgm:pt>
    <dgm:pt modelId="{9EF41CC5-EF3B-4A6D-8229-3F1333EADFB3}">
      <dgm:prSet/>
      <dgm:spPr/>
      <dgm:t>
        <a:bodyPr/>
        <a:lstStyle/>
        <a:p>
          <a:r>
            <a:rPr lang="en-US" dirty="0">
              <a:solidFill>
                <a:schemeClr val="accent5">
                  <a:lumMod val="20000"/>
                  <a:lumOff val="80000"/>
                </a:schemeClr>
              </a:solidFill>
              <a:latin typeface="Times New Roman" panose="02020603050405020304" pitchFamily="18" charset="0"/>
              <a:cs typeface="Times New Roman" panose="02020603050405020304" pitchFamily="18" charset="0"/>
            </a:rPr>
            <a:t>Md. Asif Imtiyaj Chowdhury</a:t>
          </a:r>
        </a:p>
        <a:p>
          <a:r>
            <a:rPr lang="en-US" dirty="0">
              <a:solidFill>
                <a:schemeClr val="accent5">
                  <a:lumMod val="20000"/>
                  <a:lumOff val="80000"/>
                </a:schemeClr>
              </a:solidFill>
              <a:latin typeface="Times New Roman" panose="02020603050405020304" pitchFamily="18" charset="0"/>
              <a:cs typeface="Times New Roman" panose="02020603050405020304" pitchFamily="18" charset="0"/>
            </a:rPr>
            <a:t>Id: 2019-3-60-115 </a:t>
          </a:r>
          <a:r>
            <a:rPr lang="en-US" b="1" dirty="0">
              <a:solidFill>
                <a:schemeClr val="accent5">
                  <a:lumMod val="20000"/>
                  <a:lumOff val="80000"/>
                </a:schemeClr>
              </a:solidFill>
              <a:latin typeface="Times New Roman" panose="02020603050405020304" pitchFamily="18" charset="0"/>
              <a:cs typeface="Times New Roman" panose="02020603050405020304" pitchFamily="18" charset="0"/>
            </a:rPr>
            <a:t>(Section-2)</a:t>
          </a:r>
        </a:p>
      </dgm:t>
    </dgm:pt>
    <dgm:pt modelId="{DAEF1C7D-B0C5-46FA-BED3-8A54E918D3E0}" type="parTrans" cxnId="{E476EEBC-7C9F-4E07-BD58-1044B9769B64}">
      <dgm:prSet/>
      <dgm:spPr/>
      <dgm:t>
        <a:bodyPr/>
        <a:lstStyle/>
        <a:p>
          <a:endParaRPr lang="en-US"/>
        </a:p>
      </dgm:t>
    </dgm:pt>
    <dgm:pt modelId="{98E6DD7C-B953-4119-9F64-9914E467ECBF}" type="sibTrans" cxnId="{E476EEBC-7C9F-4E07-BD58-1044B9769B64}">
      <dgm:prSet phldrT="03" phldr="0"/>
      <dgm:spPr/>
      <dgm:t>
        <a:bodyPr/>
        <a:lstStyle/>
        <a:p>
          <a:r>
            <a:rPr lang="en-US"/>
            <a:t>03</a:t>
          </a:r>
        </a:p>
      </dgm:t>
    </dgm:pt>
    <dgm:pt modelId="{579698BD-D232-4926-8D7B-29A69B90858B}" type="pres">
      <dgm:prSet presAssocID="{8AA20905-3954-474B-A606-562BCA026DC1}" presName="Name0" presStyleCnt="0">
        <dgm:presLayoutVars>
          <dgm:animLvl val="lvl"/>
          <dgm:resizeHandles val="exact"/>
        </dgm:presLayoutVars>
      </dgm:prSet>
      <dgm:spPr/>
    </dgm:pt>
    <dgm:pt modelId="{3DD5B223-886E-4FC7-BDA1-ECA869A474EC}" type="pres">
      <dgm:prSet presAssocID="{DC13AB6D-DEA2-4CBB-AC69-1EF1A6AD1512}" presName="compositeNode" presStyleCnt="0">
        <dgm:presLayoutVars>
          <dgm:bulletEnabled val="1"/>
        </dgm:presLayoutVars>
      </dgm:prSet>
      <dgm:spPr/>
    </dgm:pt>
    <dgm:pt modelId="{DA3A6BD4-857F-4C66-97FA-B1E1C180A950}" type="pres">
      <dgm:prSet presAssocID="{DC13AB6D-DEA2-4CBB-AC69-1EF1A6AD1512}" presName="bgRect" presStyleLbl="alignNode1" presStyleIdx="0" presStyleCnt="3" custLinFactNeighborX="764" custLinFactNeighborY="-69794"/>
      <dgm:spPr/>
    </dgm:pt>
    <dgm:pt modelId="{BBA91679-4684-4A04-8AEB-03038C78A75C}" type="pres">
      <dgm:prSet presAssocID="{9C64CC83-643C-4E12-8F97-BC19DC031190}" presName="sibTransNodeRect" presStyleLbl="alignNode1" presStyleIdx="0" presStyleCnt="3">
        <dgm:presLayoutVars>
          <dgm:chMax val="0"/>
          <dgm:bulletEnabled val="1"/>
        </dgm:presLayoutVars>
      </dgm:prSet>
      <dgm:spPr/>
    </dgm:pt>
    <dgm:pt modelId="{5F398AEE-BC0F-4F30-99FA-92D67A176C2D}" type="pres">
      <dgm:prSet presAssocID="{DC13AB6D-DEA2-4CBB-AC69-1EF1A6AD1512}" presName="nodeRect" presStyleLbl="alignNode1" presStyleIdx="0" presStyleCnt="3">
        <dgm:presLayoutVars>
          <dgm:bulletEnabled val="1"/>
        </dgm:presLayoutVars>
      </dgm:prSet>
      <dgm:spPr/>
    </dgm:pt>
    <dgm:pt modelId="{3C27A223-AC17-40BD-B7C5-0447661C2934}" type="pres">
      <dgm:prSet presAssocID="{9C64CC83-643C-4E12-8F97-BC19DC031190}" presName="sibTrans" presStyleCnt="0"/>
      <dgm:spPr/>
    </dgm:pt>
    <dgm:pt modelId="{0864151C-845B-4A50-9755-7EE613694D81}" type="pres">
      <dgm:prSet presAssocID="{53742231-981F-480A-940F-203EC2F7423F}" presName="compositeNode" presStyleCnt="0">
        <dgm:presLayoutVars>
          <dgm:bulletEnabled val="1"/>
        </dgm:presLayoutVars>
      </dgm:prSet>
      <dgm:spPr/>
    </dgm:pt>
    <dgm:pt modelId="{00AE7F27-0E5D-4AFB-ACD6-B5A19E79EA42}" type="pres">
      <dgm:prSet presAssocID="{53742231-981F-480A-940F-203EC2F7423F}" presName="bgRect" presStyleLbl="alignNode1" presStyleIdx="1" presStyleCnt="3" custLinFactNeighborX="-17"/>
      <dgm:spPr/>
    </dgm:pt>
    <dgm:pt modelId="{975C752B-C37A-4BA6-A3AE-2202A141404A}" type="pres">
      <dgm:prSet presAssocID="{EF449C32-A7AE-4099-9E9B-9E2F736A89CE}" presName="sibTransNodeRect" presStyleLbl="alignNode1" presStyleIdx="1" presStyleCnt="3">
        <dgm:presLayoutVars>
          <dgm:chMax val="0"/>
          <dgm:bulletEnabled val="1"/>
        </dgm:presLayoutVars>
      </dgm:prSet>
      <dgm:spPr/>
    </dgm:pt>
    <dgm:pt modelId="{C5BDCA19-B754-421E-A6CC-628F80FC74CB}" type="pres">
      <dgm:prSet presAssocID="{53742231-981F-480A-940F-203EC2F7423F}" presName="nodeRect" presStyleLbl="alignNode1" presStyleIdx="1" presStyleCnt="3">
        <dgm:presLayoutVars>
          <dgm:bulletEnabled val="1"/>
        </dgm:presLayoutVars>
      </dgm:prSet>
      <dgm:spPr/>
    </dgm:pt>
    <dgm:pt modelId="{3E36C1DA-E751-469B-91D5-B7ADF3790DAB}" type="pres">
      <dgm:prSet presAssocID="{EF449C32-A7AE-4099-9E9B-9E2F736A89CE}" presName="sibTrans" presStyleCnt="0"/>
      <dgm:spPr/>
    </dgm:pt>
    <dgm:pt modelId="{19974A3A-09A4-40DE-BB0F-D9AED1ACB06E}" type="pres">
      <dgm:prSet presAssocID="{9EF41CC5-EF3B-4A6D-8229-3F1333EADFB3}" presName="compositeNode" presStyleCnt="0">
        <dgm:presLayoutVars>
          <dgm:bulletEnabled val="1"/>
        </dgm:presLayoutVars>
      </dgm:prSet>
      <dgm:spPr/>
    </dgm:pt>
    <dgm:pt modelId="{CAD62F17-E99D-4FEF-B376-961CA4CB20EB}" type="pres">
      <dgm:prSet presAssocID="{9EF41CC5-EF3B-4A6D-8229-3F1333EADFB3}" presName="bgRect" presStyleLbl="alignNode1" presStyleIdx="2" presStyleCnt="3" custLinFactNeighborX="9"/>
      <dgm:spPr/>
    </dgm:pt>
    <dgm:pt modelId="{E20811D6-E5D4-4C9E-AABF-9E0E1902CA2C}" type="pres">
      <dgm:prSet presAssocID="{98E6DD7C-B953-4119-9F64-9914E467ECBF}" presName="sibTransNodeRect" presStyleLbl="alignNode1" presStyleIdx="2" presStyleCnt="3">
        <dgm:presLayoutVars>
          <dgm:chMax val="0"/>
          <dgm:bulletEnabled val="1"/>
        </dgm:presLayoutVars>
      </dgm:prSet>
      <dgm:spPr/>
    </dgm:pt>
    <dgm:pt modelId="{67D48337-9200-42EF-A956-8FC92E9B78D2}" type="pres">
      <dgm:prSet presAssocID="{9EF41CC5-EF3B-4A6D-8229-3F1333EADFB3}" presName="nodeRect" presStyleLbl="alignNode1" presStyleIdx="2" presStyleCnt="3">
        <dgm:presLayoutVars>
          <dgm:bulletEnabled val="1"/>
        </dgm:presLayoutVars>
      </dgm:prSet>
      <dgm:spPr/>
    </dgm:pt>
  </dgm:ptLst>
  <dgm:cxnLst>
    <dgm:cxn modelId="{43B61840-F115-4174-96B9-DA0C0E83489E}" type="presOf" srcId="{9EF41CC5-EF3B-4A6D-8229-3F1333EADFB3}" destId="{CAD62F17-E99D-4FEF-B376-961CA4CB20EB}" srcOrd="0" destOrd="0" presId="urn:microsoft.com/office/officeart/2016/7/layout/LinearBlockProcessNumbered"/>
    <dgm:cxn modelId="{0439566F-A180-439C-8FAE-14E400EF2DCF}" type="presOf" srcId="{8AA20905-3954-474B-A606-562BCA026DC1}" destId="{579698BD-D232-4926-8D7B-29A69B90858B}" srcOrd="0" destOrd="0" presId="urn:microsoft.com/office/officeart/2016/7/layout/LinearBlockProcessNumbered"/>
    <dgm:cxn modelId="{29280853-1A86-48A7-BA30-A3847B3BBF6D}" type="presOf" srcId="{98E6DD7C-B953-4119-9F64-9914E467ECBF}" destId="{E20811D6-E5D4-4C9E-AABF-9E0E1902CA2C}" srcOrd="0" destOrd="0" presId="urn:microsoft.com/office/officeart/2016/7/layout/LinearBlockProcessNumbered"/>
    <dgm:cxn modelId="{F6B1598F-1951-460F-BB68-54B32A798437}" type="presOf" srcId="{DC13AB6D-DEA2-4CBB-AC69-1EF1A6AD1512}" destId="{5F398AEE-BC0F-4F30-99FA-92D67A176C2D}" srcOrd="1" destOrd="0" presId="urn:microsoft.com/office/officeart/2016/7/layout/LinearBlockProcessNumbered"/>
    <dgm:cxn modelId="{4B888393-351D-4489-90C9-5A68061AB236}" srcId="{8AA20905-3954-474B-A606-562BCA026DC1}" destId="{DC13AB6D-DEA2-4CBB-AC69-1EF1A6AD1512}" srcOrd="0" destOrd="0" parTransId="{2C752582-D9FF-4E04-A92F-827DB4BB5C48}" sibTransId="{9C64CC83-643C-4E12-8F97-BC19DC031190}"/>
    <dgm:cxn modelId="{BA068B95-2DA2-453B-8162-90B6AB26C20F}" type="presOf" srcId="{DC13AB6D-DEA2-4CBB-AC69-1EF1A6AD1512}" destId="{DA3A6BD4-857F-4C66-97FA-B1E1C180A950}" srcOrd="0" destOrd="0" presId="urn:microsoft.com/office/officeart/2016/7/layout/LinearBlockProcessNumbered"/>
    <dgm:cxn modelId="{07D44DA2-D4CF-4582-A029-20843D5E0F23}" type="presOf" srcId="{53742231-981F-480A-940F-203EC2F7423F}" destId="{C5BDCA19-B754-421E-A6CC-628F80FC74CB}" srcOrd="1" destOrd="0" presId="urn:microsoft.com/office/officeart/2016/7/layout/LinearBlockProcessNumbered"/>
    <dgm:cxn modelId="{E476EEBC-7C9F-4E07-BD58-1044B9769B64}" srcId="{8AA20905-3954-474B-A606-562BCA026DC1}" destId="{9EF41CC5-EF3B-4A6D-8229-3F1333EADFB3}" srcOrd="2" destOrd="0" parTransId="{DAEF1C7D-B0C5-46FA-BED3-8A54E918D3E0}" sibTransId="{98E6DD7C-B953-4119-9F64-9914E467ECBF}"/>
    <dgm:cxn modelId="{FDD130C2-CD74-4EFB-A226-A939177EE674}" type="presOf" srcId="{53742231-981F-480A-940F-203EC2F7423F}" destId="{00AE7F27-0E5D-4AFB-ACD6-B5A19E79EA42}" srcOrd="0" destOrd="0" presId="urn:microsoft.com/office/officeart/2016/7/layout/LinearBlockProcessNumbered"/>
    <dgm:cxn modelId="{F226B1C2-5D99-403A-8240-EAD6BD4D8534}" srcId="{8AA20905-3954-474B-A606-562BCA026DC1}" destId="{53742231-981F-480A-940F-203EC2F7423F}" srcOrd="1" destOrd="0" parTransId="{2FC75195-FBA1-43DE-85DD-40B4B3A2F1F3}" sibTransId="{EF449C32-A7AE-4099-9E9B-9E2F736A89CE}"/>
    <dgm:cxn modelId="{714928C7-F07E-48C4-BE9E-4842896AB09C}" type="presOf" srcId="{9C64CC83-643C-4E12-8F97-BC19DC031190}" destId="{BBA91679-4684-4A04-8AEB-03038C78A75C}" srcOrd="0" destOrd="0" presId="urn:microsoft.com/office/officeart/2016/7/layout/LinearBlockProcessNumbered"/>
    <dgm:cxn modelId="{7D7B6CF4-1A1D-4E61-B5FE-C95185EF2648}" type="presOf" srcId="{9EF41CC5-EF3B-4A6D-8229-3F1333EADFB3}" destId="{67D48337-9200-42EF-A956-8FC92E9B78D2}" srcOrd="1" destOrd="0" presId="urn:microsoft.com/office/officeart/2016/7/layout/LinearBlockProcessNumbered"/>
    <dgm:cxn modelId="{B9FDDAF6-ABE3-43D5-A54F-4A0002D3FD47}" type="presOf" srcId="{EF449C32-A7AE-4099-9E9B-9E2F736A89CE}" destId="{975C752B-C37A-4BA6-A3AE-2202A141404A}" srcOrd="0" destOrd="0" presId="urn:microsoft.com/office/officeart/2016/7/layout/LinearBlockProcessNumbered"/>
    <dgm:cxn modelId="{6A5BED3A-71F8-4A71-9E51-1F50D58497B5}" type="presParOf" srcId="{579698BD-D232-4926-8D7B-29A69B90858B}" destId="{3DD5B223-886E-4FC7-BDA1-ECA869A474EC}" srcOrd="0" destOrd="0" presId="urn:microsoft.com/office/officeart/2016/7/layout/LinearBlockProcessNumbered"/>
    <dgm:cxn modelId="{50ED9B3F-B939-4662-8866-7D833C2E0794}" type="presParOf" srcId="{3DD5B223-886E-4FC7-BDA1-ECA869A474EC}" destId="{DA3A6BD4-857F-4C66-97FA-B1E1C180A950}" srcOrd="0" destOrd="0" presId="urn:microsoft.com/office/officeart/2016/7/layout/LinearBlockProcessNumbered"/>
    <dgm:cxn modelId="{0D013F25-1B82-4F7B-AEF4-E93C2E95B0C3}" type="presParOf" srcId="{3DD5B223-886E-4FC7-BDA1-ECA869A474EC}" destId="{BBA91679-4684-4A04-8AEB-03038C78A75C}" srcOrd="1" destOrd="0" presId="urn:microsoft.com/office/officeart/2016/7/layout/LinearBlockProcessNumbered"/>
    <dgm:cxn modelId="{1E713196-E09A-42B0-BC2D-5294D0D9C36F}" type="presParOf" srcId="{3DD5B223-886E-4FC7-BDA1-ECA869A474EC}" destId="{5F398AEE-BC0F-4F30-99FA-92D67A176C2D}" srcOrd="2" destOrd="0" presId="urn:microsoft.com/office/officeart/2016/7/layout/LinearBlockProcessNumbered"/>
    <dgm:cxn modelId="{F8935481-B234-48A2-8E9B-6F423817537E}" type="presParOf" srcId="{579698BD-D232-4926-8D7B-29A69B90858B}" destId="{3C27A223-AC17-40BD-B7C5-0447661C2934}" srcOrd="1" destOrd="0" presId="urn:microsoft.com/office/officeart/2016/7/layout/LinearBlockProcessNumbered"/>
    <dgm:cxn modelId="{2A71550B-14EE-4B95-A40C-E132F64E84DB}" type="presParOf" srcId="{579698BD-D232-4926-8D7B-29A69B90858B}" destId="{0864151C-845B-4A50-9755-7EE613694D81}" srcOrd="2" destOrd="0" presId="urn:microsoft.com/office/officeart/2016/7/layout/LinearBlockProcessNumbered"/>
    <dgm:cxn modelId="{819F34FD-11F2-459D-B90D-FA1539737ADA}" type="presParOf" srcId="{0864151C-845B-4A50-9755-7EE613694D81}" destId="{00AE7F27-0E5D-4AFB-ACD6-B5A19E79EA42}" srcOrd="0" destOrd="0" presId="urn:microsoft.com/office/officeart/2016/7/layout/LinearBlockProcessNumbered"/>
    <dgm:cxn modelId="{FAA4A22E-63A9-40D7-AF37-15573F3C350A}" type="presParOf" srcId="{0864151C-845B-4A50-9755-7EE613694D81}" destId="{975C752B-C37A-4BA6-A3AE-2202A141404A}" srcOrd="1" destOrd="0" presId="urn:microsoft.com/office/officeart/2016/7/layout/LinearBlockProcessNumbered"/>
    <dgm:cxn modelId="{ABA4B620-C848-4944-B91E-2E492EED893C}" type="presParOf" srcId="{0864151C-845B-4A50-9755-7EE613694D81}" destId="{C5BDCA19-B754-421E-A6CC-628F80FC74CB}" srcOrd="2" destOrd="0" presId="urn:microsoft.com/office/officeart/2016/7/layout/LinearBlockProcessNumbered"/>
    <dgm:cxn modelId="{981D06A1-F8EB-4C14-9C2A-EA505D9C81FA}" type="presParOf" srcId="{579698BD-D232-4926-8D7B-29A69B90858B}" destId="{3E36C1DA-E751-469B-91D5-B7ADF3790DAB}" srcOrd="3" destOrd="0" presId="urn:microsoft.com/office/officeart/2016/7/layout/LinearBlockProcessNumbered"/>
    <dgm:cxn modelId="{D7BB022A-2504-497B-9672-D97F4CB95B15}" type="presParOf" srcId="{579698BD-D232-4926-8D7B-29A69B90858B}" destId="{19974A3A-09A4-40DE-BB0F-D9AED1ACB06E}" srcOrd="4" destOrd="0" presId="urn:microsoft.com/office/officeart/2016/7/layout/LinearBlockProcessNumbered"/>
    <dgm:cxn modelId="{A085F843-0169-43CB-B042-74EAB6E1674B}" type="presParOf" srcId="{19974A3A-09A4-40DE-BB0F-D9AED1ACB06E}" destId="{CAD62F17-E99D-4FEF-B376-961CA4CB20EB}" srcOrd="0" destOrd="0" presId="urn:microsoft.com/office/officeart/2016/7/layout/LinearBlockProcessNumbered"/>
    <dgm:cxn modelId="{A179DBCD-25F3-44B6-BAA7-26EBC7B29448}" type="presParOf" srcId="{19974A3A-09A4-40DE-BB0F-D9AED1ACB06E}" destId="{E20811D6-E5D4-4C9E-AABF-9E0E1902CA2C}" srcOrd="1" destOrd="0" presId="urn:microsoft.com/office/officeart/2016/7/layout/LinearBlockProcessNumbered"/>
    <dgm:cxn modelId="{7429BDE6-E17F-4E08-960D-D62B256C81F6}" type="presParOf" srcId="{19974A3A-09A4-40DE-BB0F-D9AED1ACB06E}" destId="{67D48337-9200-42EF-A956-8FC92E9B78D2}"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A6BD4-857F-4C66-97FA-B1E1C180A950}">
      <dsp:nvSpPr>
        <dsp:cNvPr id="0" name=""/>
        <dsp:cNvSpPr/>
      </dsp:nvSpPr>
      <dsp:spPr>
        <a:xfrm>
          <a:off x="17682" y="0"/>
          <a:ext cx="2242067" cy="2259107"/>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6" tIns="0" rIns="221466" bIns="330200" numCol="1" spcCol="1270" anchor="t" anchorCtr="0">
          <a:noAutofit/>
        </a:bodyPr>
        <a:lstStyle/>
        <a:p>
          <a:pPr marL="0" lvl="0" indent="0" algn="l" defTabSz="755650">
            <a:lnSpc>
              <a:spcPct val="90000"/>
            </a:lnSpc>
            <a:spcBef>
              <a:spcPct val="0"/>
            </a:spcBef>
            <a:spcAft>
              <a:spcPct val="35000"/>
            </a:spcAft>
            <a:buNone/>
          </a:pPr>
          <a:r>
            <a:rPr lang="en-US" sz="1700" kern="1200" dirty="0" err="1">
              <a:solidFill>
                <a:schemeClr val="accent5">
                  <a:lumMod val="20000"/>
                  <a:lumOff val="80000"/>
                </a:schemeClr>
              </a:solidFill>
              <a:latin typeface="Times New Roman" panose="02020603050405020304" pitchFamily="18" charset="0"/>
              <a:cs typeface="Times New Roman" panose="02020603050405020304" pitchFamily="18" charset="0"/>
            </a:rPr>
            <a:t>Shafika</a:t>
          </a:r>
          <a:r>
            <a:rPr lang="en-US" sz="1700" kern="1200" dirty="0">
              <a:solidFill>
                <a:schemeClr val="accent5">
                  <a:lumMod val="20000"/>
                  <a:lumOff val="80000"/>
                </a:schemeClr>
              </a:solidFill>
              <a:latin typeface="Times New Roman" panose="02020603050405020304" pitchFamily="18" charset="0"/>
              <a:cs typeface="Times New Roman" panose="02020603050405020304" pitchFamily="18" charset="0"/>
            </a:rPr>
            <a:t> Sikandar</a:t>
          </a:r>
        </a:p>
        <a:p>
          <a:pPr marL="0" lvl="0" indent="0" algn="l" defTabSz="755650">
            <a:lnSpc>
              <a:spcPct val="90000"/>
            </a:lnSpc>
            <a:spcBef>
              <a:spcPct val="0"/>
            </a:spcBef>
            <a:spcAft>
              <a:spcPct val="35000"/>
            </a:spcAft>
            <a:buNone/>
          </a:pPr>
          <a:r>
            <a:rPr lang="en-US" sz="1700" kern="1200" dirty="0">
              <a:solidFill>
                <a:schemeClr val="accent5">
                  <a:lumMod val="20000"/>
                  <a:lumOff val="80000"/>
                </a:schemeClr>
              </a:solidFill>
              <a:latin typeface="Times New Roman" panose="02020603050405020304" pitchFamily="18" charset="0"/>
              <a:cs typeface="Times New Roman" panose="02020603050405020304" pitchFamily="18" charset="0"/>
            </a:rPr>
            <a:t>Id: 2019-3-60-057 </a:t>
          </a:r>
          <a:r>
            <a:rPr lang="en-US" sz="1700" b="0" kern="1200" dirty="0">
              <a:solidFill>
                <a:schemeClr val="accent5">
                  <a:lumMod val="20000"/>
                  <a:lumOff val="80000"/>
                </a:schemeClr>
              </a:solidFill>
              <a:latin typeface="Times New Roman" panose="02020603050405020304" pitchFamily="18" charset="0"/>
              <a:cs typeface="Times New Roman" panose="02020603050405020304" pitchFamily="18" charset="0"/>
            </a:rPr>
            <a:t>(Section-1)</a:t>
          </a:r>
        </a:p>
      </dsp:txBody>
      <dsp:txXfrm>
        <a:off x="17682" y="903642"/>
        <a:ext cx="2242067" cy="1355464"/>
      </dsp:txXfrm>
    </dsp:sp>
    <dsp:sp modelId="{BBA91679-4684-4A04-8AEB-03038C78A75C}">
      <dsp:nvSpPr>
        <dsp:cNvPr id="0" name=""/>
        <dsp:cNvSpPr/>
      </dsp:nvSpPr>
      <dsp:spPr>
        <a:xfrm>
          <a:off x="553" y="0"/>
          <a:ext cx="2242067" cy="903642"/>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21466" tIns="165100" rIns="221466" bIns="165100" numCol="1" spcCol="1270" anchor="ctr" anchorCtr="0">
          <a:noAutofit/>
        </a:bodyPr>
        <a:lstStyle/>
        <a:p>
          <a:pPr marL="0" lvl="0" indent="0" algn="l" defTabSz="1822450">
            <a:lnSpc>
              <a:spcPct val="90000"/>
            </a:lnSpc>
            <a:spcBef>
              <a:spcPct val="0"/>
            </a:spcBef>
            <a:spcAft>
              <a:spcPct val="35000"/>
            </a:spcAft>
            <a:buNone/>
          </a:pPr>
          <a:r>
            <a:rPr lang="en-US" sz="4100" kern="1200"/>
            <a:t>01</a:t>
          </a:r>
          <a:endParaRPr lang="en-US" sz="4100" kern="1200" dirty="0"/>
        </a:p>
      </dsp:txBody>
      <dsp:txXfrm>
        <a:off x="553" y="0"/>
        <a:ext cx="2242067" cy="903642"/>
      </dsp:txXfrm>
    </dsp:sp>
    <dsp:sp modelId="{00AE7F27-0E5D-4AFB-ACD6-B5A19E79EA42}">
      <dsp:nvSpPr>
        <dsp:cNvPr id="0" name=""/>
        <dsp:cNvSpPr/>
      </dsp:nvSpPr>
      <dsp:spPr>
        <a:xfrm>
          <a:off x="2421605" y="0"/>
          <a:ext cx="2242067" cy="2259107"/>
        </a:xfrm>
        <a:prstGeom prst="rect">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6" tIns="0" rIns="221466" bIns="330200" numCol="1" spcCol="1270" anchor="t" anchorCtr="0">
          <a:noAutofit/>
        </a:bodyPr>
        <a:lstStyle/>
        <a:p>
          <a:pPr marL="0" lvl="0" indent="0" algn="l" defTabSz="755650">
            <a:lnSpc>
              <a:spcPct val="90000"/>
            </a:lnSpc>
            <a:spcBef>
              <a:spcPct val="0"/>
            </a:spcBef>
            <a:spcAft>
              <a:spcPct val="35000"/>
            </a:spcAft>
            <a:buNone/>
          </a:pPr>
          <a:r>
            <a:rPr lang="en-US" sz="1700" kern="1200" dirty="0">
              <a:solidFill>
                <a:schemeClr val="accent5">
                  <a:lumMod val="20000"/>
                  <a:lumOff val="80000"/>
                </a:schemeClr>
              </a:solidFill>
              <a:latin typeface="Times New Roman" panose="02020603050405020304" pitchFamily="18" charset="0"/>
              <a:cs typeface="Times New Roman" panose="02020603050405020304" pitchFamily="18" charset="0"/>
            </a:rPr>
            <a:t>Prianka</a:t>
          </a:r>
          <a:r>
            <a:rPr lang="en-US" sz="1700" kern="1200" baseline="0" dirty="0">
              <a:solidFill>
                <a:schemeClr val="accent5">
                  <a:lumMod val="20000"/>
                  <a:lumOff val="80000"/>
                </a:schemeClr>
              </a:solidFill>
              <a:latin typeface="Times New Roman" panose="02020603050405020304" pitchFamily="18" charset="0"/>
              <a:cs typeface="Times New Roman" panose="02020603050405020304" pitchFamily="18" charset="0"/>
            </a:rPr>
            <a:t> Sarker</a:t>
          </a:r>
        </a:p>
        <a:p>
          <a:pPr marL="0" lvl="0" indent="0" algn="l" defTabSz="755650">
            <a:lnSpc>
              <a:spcPct val="90000"/>
            </a:lnSpc>
            <a:spcBef>
              <a:spcPct val="0"/>
            </a:spcBef>
            <a:spcAft>
              <a:spcPct val="35000"/>
            </a:spcAft>
            <a:buNone/>
          </a:pPr>
          <a:r>
            <a:rPr lang="en-US" sz="1700" kern="1200" baseline="0" dirty="0">
              <a:solidFill>
                <a:schemeClr val="accent5">
                  <a:lumMod val="20000"/>
                  <a:lumOff val="80000"/>
                </a:schemeClr>
              </a:solidFill>
              <a:latin typeface="Times New Roman" panose="02020603050405020304" pitchFamily="18" charset="0"/>
              <a:cs typeface="Times New Roman" panose="02020603050405020304" pitchFamily="18" charset="0"/>
            </a:rPr>
            <a:t>Id: 2019-3-60-076</a:t>
          </a:r>
        </a:p>
        <a:p>
          <a:pPr marL="0" lvl="0" indent="0" algn="l" defTabSz="755650">
            <a:lnSpc>
              <a:spcPct val="90000"/>
            </a:lnSpc>
            <a:spcBef>
              <a:spcPct val="0"/>
            </a:spcBef>
            <a:spcAft>
              <a:spcPct val="35000"/>
            </a:spcAft>
            <a:buNone/>
          </a:pPr>
          <a:r>
            <a:rPr lang="en-US" sz="1700" kern="1200" baseline="0" dirty="0">
              <a:solidFill>
                <a:schemeClr val="accent5">
                  <a:lumMod val="20000"/>
                  <a:lumOff val="80000"/>
                </a:schemeClr>
              </a:solidFill>
              <a:latin typeface="Times New Roman" panose="02020603050405020304" pitchFamily="18" charset="0"/>
              <a:cs typeface="Times New Roman" panose="02020603050405020304" pitchFamily="18" charset="0"/>
            </a:rPr>
            <a:t>(Section-1)</a:t>
          </a:r>
          <a:endParaRPr lang="en-US" sz="1700" kern="1200" dirty="0">
            <a:solidFill>
              <a:schemeClr val="accent5">
                <a:lumMod val="20000"/>
                <a:lumOff val="80000"/>
              </a:schemeClr>
            </a:solidFill>
            <a:latin typeface="Times New Roman" panose="02020603050405020304" pitchFamily="18" charset="0"/>
            <a:cs typeface="Times New Roman" panose="02020603050405020304" pitchFamily="18" charset="0"/>
          </a:endParaRPr>
        </a:p>
      </dsp:txBody>
      <dsp:txXfrm>
        <a:off x="2421605" y="903642"/>
        <a:ext cx="2242067" cy="1355464"/>
      </dsp:txXfrm>
    </dsp:sp>
    <dsp:sp modelId="{975C752B-C37A-4BA6-A3AE-2202A141404A}">
      <dsp:nvSpPr>
        <dsp:cNvPr id="0" name=""/>
        <dsp:cNvSpPr/>
      </dsp:nvSpPr>
      <dsp:spPr>
        <a:xfrm>
          <a:off x="2421986" y="0"/>
          <a:ext cx="2242067" cy="903642"/>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21466" tIns="165100" rIns="221466" bIns="165100" numCol="1" spcCol="1270" anchor="ctr" anchorCtr="0">
          <a:noAutofit/>
        </a:bodyPr>
        <a:lstStyle/>
        <a:p>
          <a:pPr marL="0" lvl="0" indent="0" algn="l" defTabSz="1822450">
            <a:lnSpc>
              <a:spcPct val="90000"/>
            </a:lnSpc>
            <a:spcBef>
              <a:spcPct val="0"/>
            </a:spcBef>
            <a:spcAft>
              <a:spcPct val="35000"/>
            </a:spcAft>
            <a:buNone/>
          </a:pPr>
          <a:r>
            <a:rPr lang="en-US" sz="4100" kern="1200"/>
            <a:t>02</a:t>
          </a:r>
        </a:p>
      </dsp:txBody>
      <dsp:txXfrm>
        <a:off x="2421986" y="0"/>
        <a:ext cx="2242067" cy="903642"/>
      </dsp:txXfrm>
    </dsp:sp>
    <dsp:sp modelId="{CAD62F17-E99D-4FEF-B376-961CA4CB20EB}">
      <dsp:nvSpPr>
        <dsp:cNvPr id="0" name=""/>
        <dsp:cNvSpPr/>
      </dsp:nvSpPr>
      <dsp:spPr>
        <a:xfrm>
          <a:off x="4843620" y="0"/>
          <a:ext cx="2242067" cy="2259107"/>
        </a:xfrm>
        <a:prstGeom prst="rect">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466" tIns="0" rIns="221466" bIns="330200" numCol="1" spcCol="1270" anchor="t" anchorCtr="0">
          <a:noAutofit/>
        </a:bodyPr>
        <a:lstStyle/>
        <a:p>
          <a:pPr marL="0" lvl="0" indent="0" algn="l" defTabSz="755650">
            <a:lnSpc>
              <a:spcPct val="90000"/>
            </a:lnSpc>
            <a:spcBef>
              <a:spcPct val="0"/>
            </a:spcBef>
            <a:spcAft>
              <a:spcPct val="35000"/>
            </a:spcAft>
            <a:buNone/>
          </a:pPr>
          <a:r>
            <a:rPr lang="en-US" sz="1700" kern="1200" dirty="0">
              <a:solidFill>
                <a:schemeClr val="accent5">
                  <a:lumMod val="20000"/>
                  <a:lumOff val="80000"/>
                </a:schemeClr>
              </a:solidFill>
              <a:latin typeface="Times New Roman" panose="02020603050405020304" pitchFamily="18" charset="0"/>
              <a:cs typeface="Times New Roman" panose="02020603050405020304" pitchFamily="18" charset="0"/>
            </a:rPr>
            <a:t>Md. Asif Imtiyaj Chowdhury</a:t>
          </a:r>
        </a:p>
        <a:p>
          <a:pPr marL="0" lvl="0" indent="0" algn="l" defTabSz="755650">
            <a:lnSpc>
              <a:spcPct val="90000"/>
            </a:lnSpc>
            <a:spcBef>
              <a:spcPct val="0"/>
            </a:spcBef>
            <a:spcAft>
              <a:spcPct val="35000"/>
            </a:spcAft>
            <a:buNone/>
          </a:pPr>
          <a:r>
            <a:rPr lang="en-US" sz="1700" kern="1200" dirty="0">
              <a:solidFill>
                <a:schemeClr val="accent5">
                  <a:lumMod val="20000"/>
                  <a:lumOff val="80000"/>
                </a:schemeClr>
              </a:solidFill>
              <a:latin typeface="Times New Roman" panose="02020603050405020304" pitchFamily="18" charset="0"/>
              <a:cs typeface="Times New Roman" panose="02020603050405020304" pitchFamily="18" charset="0"/>
            </a:rPr>
            <a:t>Id: 2019-3-60-115 </a:t>
          </a:r>
          <a:r>
            <a:rPr lang="en-US" sz="1700" b="1" kern="1200" dirty="0">
              <a:solidFill>
                <a:schemeClr val="accent5">
                  <a:lumMod val="20000"/>
                  <a:lumOff val="80000"/>
                </a:schemeClr>
              </a:solidFill>
              <a:latin typeface="Times New Roman" panose="02020603050405020304" pitchFamily="18" charset="0"/>
              <a:cs typeface="Times New Roman" panose="02020603050405020304" pitchFamily="18" charset="0"/>
            </a:rPr>
            <a:t>(Section-2)</a:t>
          </a:r>
        </a:p>
      </dsp:txBody>
      <dsp:txXfrm>
        <a:off x="4843620" y="903642"/>
        <a:ext cx="2242067" cy="1355464"/>
      </dsp:txXfrm>
    </dsp:sp>
    <dsp:sp modelId="{E20811D6-E5D4-4C9E-AABF-9E0E1902CA2C}">
      <dsp:nvSpPr>
        <dsp:cNvPr id="0" name=""/>
        <dsp:cNvSpPr/>
      </dsp:nvSpPr>
      <dsp:spPr>
        <a:xfrm>
          <a:off x="4843419" y="0"/>
          <a:ext cx="2242067" cy="903642"/>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21466" tIns="165100" rIns="221466" bIns="165100" numCol="1" spcCol="1270" anchor="ctr" anchorCtr="0">
          <a:noAutofit/>
        </a:bodyPr>
        <a:lstStyle/>
        <a:p>
          <a:pPr marL="0" lvl="0" indent="0" algn="l" defTabSz="1822450">
            <a:lnSpc>
              <a:spcPct val="90000"/>
            </a:lnSpc>
            <a:spcBef>
              <a:spcPct val="0"/>
            </a:spcBef>
            <a:spcAft>
              <a:spcPct val="35000"/>
            </a:spcAft>
            <a:buNone/>
          </a:pPr>
          <a:r>
            <a:rPr lang="en-US" sz="4100" kern="1200"/>
            <a:t>03</a:t>
          </a:r>
        </a:p>
      </dsp:txBody>
      <dsp:txXfrm>
        <a:off x="4843419" y="0"/>
        <a:ext cx="2242067" cy="903642"/>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9/7/2023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9/7/2023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9/7/2023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9/7/2023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The Daily Grind </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a:bodyPr>
          <a:lstStyle/>
          <a:p>
            <a:r>
              <a:rPr lang="en-US" sz="2800" dirty="0">
                <a:effectLst/>
                <a:latin typeface="Times New Roman" panose="02020603050405020304" pitchFamily="18" charset="0"/>
                <a:ea typeface="Times New Roman" panose="02020603050405020304" pitchFamily="18" charset="0"/>
              </a:rPr>
              <a:t>Café Shop Management System</a:t>
            </a:r>
          </a:p>
          <a:p>
            <a:r>
              <a:rPr lang="en-US" sz="2800" b="1" dirty="0">
                <a:effectLst/>
                <a:latin typeface="Times New Roman" panose="02020603050405020304" pitchFamily="18" charset="0"/>
              </a:rPr>
              <a:t>CSE 430</a:t>
            </a:r>
            <a:endParaRPr lang="en-US" sz="2800" b="1" dirty="0"/>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662EF-4F38-E07B-6AD7-9C91462AB5AC}"/>
              </a:ext>
            </a:extLst>
          </p:cNvPr>
          <p:cNvSpPr>
            <a:spLocks noGrp="1"/>
          </p:cNvSpPr>
          <p:nvPr>
            <p:ph type="title"/>
          </p:nvPr>
        </p:nvSpPr>
        <p:spPr>
          <a:xfrm>
            <a:off x="517236" y="319233"/>
            <a:ext cx="10325448" cy="1257300"/>
          </a:xfrm>
        </p:spPr>
        <p:txBody>
          <a:bodyPr>
            <a:normAutofit/>
          </a:bodyPr>
          <a:lstStyle/>
          <a:p>
            <a:r>
              <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LTS code</a:t>
            </a:r>
            <a:br>
              <a:rPr lang="en-US" sz="24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b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37CD33-E55A-30DE-D5CB-DA19EC1DF7EA}"/>
              </a:ext>
            </a:extLst>
          </p:cNvPr>
          <p:cNvSpPr>
            <a:spLocks noGrp="1"/>
          </p:cNvSpPr>
          <p:nvPr>
            <p:ph idx="1"/>
          </p:nvPr>
        </p:nvSpPr>
        <p:spPr/>
        <p:txBody>
          <a:bodyPr/>
          <a:lstStyle/>
          <a:p>
            <a:pPr marL="0" marR="0" algn="just">
              <a:lnSpc>
                <a:spcPct val="115000"/>
              </a:lnSpc>
              <a:spcBef>
                <a:spcPts val="0"/>
              </a:spcBef>
              <a:spcAft>
                <a:spcPts val="0"/>
              </a:spcAft>
            </a:pP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1)CUSTOMER =(</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selectbillsend</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 -&gt; </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askformethodrec</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 -&gt; </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methodconfsend</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 -&gt; </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askforconfrec</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 -&gt; </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confsend</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 -&gt; CUSTOMER).</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lgn="just">
              <a:lnSpc>
                <a:spcPct val="115000"/>
              </a:lnSpc>
              <a:spcBef>
                <a:spcPts val="0"/>
              </a:spcBef>
              <a:spcAft>
                <a:spcPts val="0"/>
              </a:spcAft>
            </a:pP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ORDERDETAILS =(</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selectbillrec</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 -&gt; </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selectbillsend</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 -&gt; ORDERDETAILS).</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lgn="just">
              <a:lnSpc>
                <a:spcPct val="115000"/>
              </a:lnSpc>
              <a:spcBef>
                <a:spcPts val="0"/>
              </a:spcBef>
              <a:spcAft>
                <a:spcPts val="0"/>
              </a:spcAft>
            </a:pPr>
            <a:endParaRPr lang="en-US" sz="1800" dirty="0">
              <a:effectLst/>
              <a:latin typeface="Arial" panose="020B0604020202020204" pitchFamily="34" charset="0"/>
              <a:ea typeface="Arial" panose="020B0604020202020204" pitchFamily="34" charset="0"/>
            </a:endParaRPr>
          </a:p>
          <a:p>
            <a:endParaRPr lang="en-US" dirty="0"/>
          </a:p>
        </p:txBody>
      </p:sp>
      <p:pic>
        <p:nvPicPr>
          <p:cNvPr id="4" name="image6.png">
            <a:extLst>
              <a:ext uri="{FF2B5EF4-FFF2-40B4-BE49-F238E27FC236}">
                <a16:creationId xmlns:a16="http://schemas.microsoft.com/office/drawing/2014/main" id="{977C70AE-64E9-CFA7-BC08-0FCD1344DAA7}"/>
              </a:ext>
            </a:extLst>
          </p:cNvPr>
          <p:cNvPicPr/>
          <p:nvPr/>
        </p:nvPicPr>
        <p:blipFill>
          <a:blip r:embed="rId2"/>
          <a:srcRect/>
          <a:stretch>
            <a:fillRect/>
          </a:stretch>
        </p:blipFill>
        <p:spPr>
          <a:xfrm>
            <a:off x="2410689" y="3752271"/>
            <a:ext cx="6373091" cy="2371438"/>
          </a:xfrm>
          <a:prstGeom prst="rect">
            <a:avLst/>
          </a:prstGeom>
          <a:ln/>
        </p:spPr>
      </p:pic>
    </p:spTree>
    <p:extLst>
      <p:ext uri="{BB962C8B-B14F-4D97-AF65-F5344CB8AC3E}">
        <p14:creationId xmlns:p14="http://schemas.microsoft.com/office/powerpoint/2010/main" val="237202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FD1F-362C-3B7C-4364-21E1636FA5F5}"/>
              </a:ext>
            </a:extLst>
          </p:cNvPr>
          <p:cNvSpPr>
            <a:spLocks noGrp="1"/>
          </p:cNvSpPr>
          <p:nvPr>
            <p:ph type="title"/>
          </p:nvPr>
        </p:nvSpPr>
        <p:spPr>
          <a:xfrm>
            <a:off x="525868" y="503382"/>
            <a:ext cx="10353762" cy="785091"/>
          </a:xfrm>
        </p:spPr>
        <p:txBody>
          <a:bodyPr>
            <a:normAutofit/>
          </a:bodyPr>
          <a:lstStyle/>
          <a:p>
            <a:r>
              <a:rPr lang="en-US" sz="2800" dirty="0">
                <a:latin typeface="Times New Roman" panose="02020603050405020304" pitchFamily="18" charset="0"/>
                <a:cs typeface="Times New Roman" panose="02020603050405020304" pitchFamily="18" charset="0"/>
              </a:rPr>
              <a:t>LTS code</a:t>
            </a:r>
          </a:p>
        </p:txBody>
      </p:sp>
      <p:sp>
        <p:nvSpPr>
          <p:cNvPr id="3" name="Content Placeholder 2">
            <a:extLst>
              <a:ext uri="{FF2B5EF4-FFF2-40B4-BE49-F238E27FC236}">
                <a16:creationId xmlns:a16="http://schemas.microsoft.com/office/drawing/2014/main" id="{7D3248CD-01B8-3E72-0C13-397F7F6E007F}"/>
              </a:ext>
            </a:extLst>
          </p:cNvPr>
          <p:cNvSpPr>
            <a:spLocks noGrp="1"/>
          </p:cNvSpPr>
          <p:nvPr>
            <p:ph idx="1"/>
          </p:nvPr>
        </p:nvSpPr>
        <p:spPr>
          <a:xfrm>
            <a:off x="913795" y="1690256"/>
            <a:ext cx="10353762" cy="4664362"/>
          </a:xfrm>
        </p:spPr>
        <p:txBody>
          <a:bodyPr/>
          <a:lstStyle/>
          <a:p>
            <a:pPr marL="0" marR="0" algn="just">
              <a:lnSpc>
                <a:spcPct val="115000"/>
              </a:lnSpc>
              <a:spcBef>
                <a:spcPts val="0"/>
              </a:spcBef>
              <a:spcAft>
                <a:spcPts val="0"/>
              </a:spcAft>
            </a:pP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||CUSTOMER_ORDERDETAILS =(CUSTOMER||ORDERDETAILS)</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just">
              <a:lnSpc>
                <a:spcPct val="115000"/>
              </a:lnSpc>
              <a:spcBef>
                <a:spcPts val="0"/>
              </a:spcBef>
              <a:spcAft>
                <a:spcPts val="0"/>
              </a:spcAft>
              <a:buNone/>
            </a:pP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selectbillsend</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selectbillrec</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lgn="just">
              <a:lnSpc>
                <a:spcPct val="115000"/>
              </a:lnSpc>
              <a:spcBef>
                <a:spcPts val="0"/>
              </a:spcBef>
              <a:spcAft>
                <a:spcPts val="0"/>
              </a:spcAft>
            </a:pP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2)ORDERDETAILS =(</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selectbillrec</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 -&gt; </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selectbillsend</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 -&gt; ORDERDETAILS).</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lgn="just">
              <a:lnSpc>
                <a:spcPct val="115000"/>
              </a:lnSpc>
              <a:spcBef>
                <a:spcPts val="0"/>
              </a:spcBef>
              <a:spcAft>
                <a:spcPts val="0"/>
              </a:spcAft>
            </a:pP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SYSTEM = (</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selectbillrec</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 -&gt; </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askmethodsend</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 -&gt; </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methodconfrec</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 -&gt; </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procesend</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 -&gt; </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tansrec</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 -&gt; </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askforconfsend</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 -&gt; </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confrec</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 -&gt; </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tanscopsend</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 -&gt; </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succrec</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 -&gt; </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megsend</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 -&gt; SYSTEM).</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just">
              <a:lnSpc>
                <a:spcPct val="115000"/>
              </a:lnSpc>
              <a:spcBef>
                <a:spcPts val="0"/>
              </a:spcBef>
              <a:spcAft>
                <a:spcPts val="0"/>
              </a:spcAft>
              <a:buNone/>
            </a:pP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||ORDERDETAILS_SYSTEM =(ORDERDETAILS||SYSTEM )</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just">
              <a:lnSpc>
                <a:spcPct val="115000"/>
              </a:lnSpc>
              <a:spcBef>
                <a:spcPts val="0"/>
              </a:spcBef>
              <a:spcAft>
                <a:spcPts val="0"/>
              </a:spcAft>
              <a:buNone/>
            </a:pP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selectbillsend</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selectbillrec</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dirty="0"/>
          </a:p>
        </p:txBody>
      </p:sp>
      <p:pic>
        <p:nvPicPr>
          <p:cNvPr id="4" name="image4.png">
            <a:extLst>
              <a:ext uri="{FF2B5EF4-FFF2-40B4-BE49-F238E27FC236}">
                <a16:creationId xmlns:a16="http://schemas.microsoft.com/office/drawing/2014/main" id="{C9A98920-2280-ED8E-C2A2-5D50B0062AC5}"/>
              </a:ext>
            </a:extLst>
          </p:cNvPr>
          <p:cNvPicPr/>
          <p:nvPr/>
        </p:nvPicPr>
        <p:blipFill>
          <a:blip r:embed="rId2"/>
          <a:srcRect/>
          <a:stretch>
            <a:fillRect/>
          </a:stretch>
        </p:blipFill>
        <p:spPr>
          <a:xfrm>
            <a:off x="2484582" y="4574885"/>
            <a:ext cx="6354617" cy="1585769"/>
          </a:xfrm>
          <a:prstGeom prst="rect">
            <a:avLst/>
          </a:prstGeom>
          <a:ln/>
        </p:spPr>
      </p:pic>
    </p:spTree>
    <p:extLst>
      <p:ext uri="{BB962C8B-B14F-4D97-AF65-F5344CB8AC3E}">
        <p14:creationId xmlns:p14="http://schemas.microsoft.com/office/powerpoint/2010/main" val="2400049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9FD08-48DC-28D3-C598-431346023ABA}"/>
              </a:ext>
            </a:extLst>
          </p:cNvPr>
          <p:cNvSpPr>
            <a:spLocks noGrp="1"/>
          </p:cNvSpPr>
          <p:nvPr>
            <p:ph type="title"/>
          </p:nvPr>
        </p:nvSpPr>
        <p:spPr>
          <a:xfrm>
            <a:off x="503483" y="481735"/>
            <a:ext cx="10353762" cy="751032"/>
          </a:xfrm>
        </p:spPr>
        <p:txBody>
          <a:bodyPr>
            <a:normAutofit/>
          </a:bodyPr>
          <a:lstStyle/>
          <a:p>
            <a:r>
              <a:rPr lang="en-US" sz="2800" dirty="0">
                <a:latin typeface="Times New Roman" panose="02020603050405020304" pitchFamily="18" charset="0"/>
                <a:cs typeface="Times New Roman" panose="02020603050405020304" pitchFamily="18" charset="0"/>
              </a:rPr>
              <a:t>LTS code</a:t>
            </a:r>
          </a:p>
        </p:txBody>
      </p:sp>
      <p:sp>
        <p:nvSpPr>
          <p:cNvPr id="3" name="Content Placeholder 2">
            <a:extLst>
              <a:ext uri="{FF2B5EF4-FFF2-40B4-BE49-F238E27FC236}">
                <a16:creationId xmlns:a16="http://schemas.microsoft.com/office/drawing/2014/main" id="{3A5339B0-6624-1373-BE9B-F755A7D11A13}"/>
              </a:ext>
            </a:extLst>
          </p:cNvPr>
          <p:cNvSpPr>
            <a:spLocks noGrp="1"/>
          </p:cNvSpPr>
          <p:nvPr>
            <p:ph idx="1"/>
          </p:nvPr>
        </p:nvSpPr>
        <p:spPr>
          <a:xfrm>
            <a:off x="919119" y="1670050"/>
            <a:ext cx="10353762" cy="3714749"/>
          </a:xfrm>
        </p:spPr>
        <p:txBody>
          <a:bodyPr/>
          <a:lstStyle/>
          <a:p>
            <a:pPr marL="0" marR="0" algn="just">
              <a:lnSpc>
                <a:spcPct val="115000"/>
              </a:lnSpc>
              <a:spcBef>
                <a:spcPts val="0"/>
              </a:spcBef>
              <a:spcAft>
                <a:spcPts val="0"/>
              </a:spcAft>
            </a:pP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3)SYSTEM = (</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selectbillrec</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 -&gt; </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askmethodsend</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 -&gt; </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methodconfrec</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 -&gt; </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procesend</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 -&gt; </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tansrec</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 -&gt; </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askforconfsend</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 -&gt; </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confrec</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 -&gt; </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tanscopsend</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 -&gt; </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succrec</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 -&gt; </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megsend</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 -&gt; SYSTEM).</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lgn="just">
              <a:lnSpc>
                <a:spcPct val="115000"/>
              </a:lnSpc>
              <a:spcBef>
                <a:spcPts val="0"/>
              </a:spcBef>
              <a:spcAft>
                <a:spcPts val="0"/>
              </a:spcAft>
            </a:pP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ACCOUNTDATABASE = (</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procerec</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 -&gt; </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tanssend</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 -&gt; </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tanscoprec</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 -&gt; </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seccsend</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 -&gt; ACCOUNTDATABASE). </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lgn="just">
              <a:lnSpc>
                <a:spcPct val="115000"/>
              </a:lnSpc>
              <a:spcBef>
                <a:spcPts val="0"/>
              </a:spcBef>
              <a:spcAft>
                <a:spcPts val="0"/>
              </a:spcAft>
            </a:pP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||SYSTEM_ACCOUNTDATABASE =(SYSTEM||ACCOUNTDATABASE)</a:t>
            </a:r>
          </a:p>
          <a:p>
            <a:pPr marL="0" indent="0" algn="just">
              <a:lnSpc>
                <a:spcPct val="115000"/>
              </a:lnSpc>
              <a:spcBef>
                <a:spcPts val="0"/>
              </a:spcBef>
              <a:spcAft>
                <a:spcPts val="0"/>
              </a:spcAft>
              <a:buNone/>
            </a:pP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procesend</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procerec,tanscopsend</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tanscoprec,succrec</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seccsend,tansrec</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tanssend</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a:t>
            </a:r>
          </a:p>
          <a:p>
            <a:pPr marL="0" indent="0" algn="just">
              <a:lnSpc>
                <a:spcPct val="115000"/>
              </a:lnSpc>
              <a:spcBef>
                <a:spcPts val="0"/>
              </a:spcBef>
              <a:spcAft>
                <a:spcPts val="0"/>
              </a:spcAft>
              <a:buNone/>
            </a:pPr>
            <a:endParaRPr lang="en-US" sz="18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endParaRPr lang="en-US" sz="1800" dirty="0">
              <a:effectLst/>
              <a:latin typeface="Arial" panose="020B0604020202020204" pitchFamily="34" charset="0"/>
              <a:ea typeface="Arial" panose="020B0604020202020204" pitchFamily="34" charset="0"/>
            </a:endParaRPr>
          </a:p>
          <a:p>
            <a:endParaRPr lang="en-US" dirty="0"/>
          </a:p>
        </p:txBody>
      </p:sp>
      <p:pic>
        <p:nvPicPr>
          <p:cNvPr id="4" name="image5.png">
            <a:extLst>
              <a:ext uri="{FF2B5EF4-FFF2-40B4-BE49-F238E27FC236}">
                <a16:creationId xmlns:a16="http://schemas.microsoft.com/office/drawing/2014/main" id="{E9676820-CB01-CB4B-8B12-E23889BC9833}"/>
              </a:ext>
            </a:extLst>
          </p:cNvPr>
          <p:cNvPicPr/>
          <p:nvPr/>
        </p:nvPicPr>
        <p:blipFill>
          <a:blip r:embed="rId2"/>
          <a:srcRect/>
          <a:stretch>
            <a:fillRect/>
          </a:stretch>
        </p:blipFill>
        <p:spPr>
          <a:xfrm>
            <a:off x="2493818" y="4230255"/>
            <a:ext cx="6287656" cy="1939636"/>
          </a:xfrm>
          <a:prstGeom prst="rect">
            <a:avLst/>
          </a:prstGeom>
          <a:ln/>
        </p:spPr>
      </p:pic>
    </p:spTree>
    <p:extLst>
      <p:ext uri="{BB962C8B-B14F-4D97-AF65-F5344CB8AC3E}">
        <p14:creationId xmlns:p14="http://schemas.microsoft.com/office/powerpoint/2010/main" val="614973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6933C-00F2-8971-D463-E3A05A6033D7}"/>
              </a:ext>
            </a:extLst>
          </p:cNvPr>
          <p:cNvSpPr>
            <a:spLocks noGrp="1"/>
          </p:cNvSpPr>
          <p:nvPr>
            <p:ph type="title"/>
          </p:nvPr>
        </p:nvSpPr>
        <p:spPr>
          <a:xfrm>
            <a:off x="812195" y="393263"/>
            <a:ext cx="10353762" cy="1257300"/>
          </a:xfrm>
        </p:spPr>
        <p:txBody>
          <a:bodyPr>
            <a:normAutofit/>
          </a:bodyPr>
          <a:lstStyle/>
          <a:p>
            <a:r>
              <a:rPr lang="en-US" sz="2800" dirty="0">
                <a:solidFill>
                  <a:schemeClr val="accent4">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Sequence Diagram </a:t>
            </a:r>
            <a:br>
              <a:rPr lang="en-US" sz="2800" dirty="0">
                <a:solidFill>
                  <a:schemeClr val="accent4">
                    <a:lumMod val="20000"/>
                    <a:lumOff val="80000"/>
                  </a:schemeClr>
                </a:solidFill>
                <a:effectLst/>
                <a:latin typeface="Times New Roman" panose="02020603050405020304" pitchFamily="18" charset="0"/>
                <a:ea typeface="Arial" panose="020B0604020202020204" pitchFamily="34" charset="0"/>
                <a:cs typeface="Times New Roman" panose="02020603050405020304" pitchFamily="18" charset="0"/>
              </a:rPr>
            </a:br>
            <a:endParaRPr lang="en-US" sz="2800"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B08CB6D-E169-4642-382E-14966CF8ADCC}"/>
              </a:ext>
            </a:extLst>
          </p:cNvPr>
          <p:cNvSpPr>
            <a:spLocks noGrp="1"/>
          </p:cNvSpPr>
          <p:nvPr>
            <p:ph idx="1"/>
          </p:nvPr>
        </p:nvSpPr>
        <p:spPr>
          <a:xfrm>
            <a:off x="3106270" y="1358111"/>
            <a:ext cx="6977945" cy="584904"/>
          </a:xfrm>
        </p:spPr>
        <p:txBody>
          <a:bodyPr/>
          <a:lstStyle/>
          <a:p>
            <a:r>
              <a:rPr lang="en-US" sz="1800" dirty="0">
                <a:solidFill>
                  <a:schemeClr val="accent4">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1.3. Manage Order Sequence Diagram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Relabeled)</a:t>
            </a:r>
            <a:r>
              <a:rPr lang="en-US" sz="1800" dirty="0">
                <a:solidFill>
                  <a:schemeClr val="accent4">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solidFill>
                <a:schemeClr val="accent4">
                  <a:lumMod val="20000"/>
                  <a:lumOff val="80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B5A5C69E-3606-26F3-AC21-5C8272A5A9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7785" y="1892525"/>
            <a:ext cx="8592671" cy="4702467"/>
          </a:xfrm>
          <a:prstGeom prst="rect">
            <a:avLst/>
          </a:prstGeom>
        </p:spPr>
      </p:pic>
    </p:spTree>
    <p:extLst>
      <p:ext uri="{BB962C8B-B14F-4D97-AF65-F5344CB8AC3E}">
        <p14:creationId xmlns:p14="http://schemas.microsoft.com/office/powerpoint/2010/main" val="1415204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4230A-61EB-C7E7-9696-59A27BA51E64}"/>
              </a:ext>
            </a:extLst>
          </p:cNvPr>
          <p:cNvSpPr>
            <a:spLocks noGrp="1"/>
          </p:cNvSpPr>
          <p:nvPr>
            <p:ph type="title"/>
          </p:nvPr>
        </p:nvSpPr>
        <p:spPr>
          <a:xfrm>
            <a:off x="549664" y="257608"/>
            <a:ext cx="10353762" cy="1257300"/>
          </a:xfrm>
        </p:spPr>
        <p:txBody>
          <a:bodyPr>
            <a:normAutofit/>
          </a:bodyPr>
          <a:lstStyle/>
          <a:p>
            <a:r>
              <a:rPr lang="en-US" sz="2800" dirty="0">
                <a:latin typeface="Times New Roman" panose="02020603050405020304" pitchFamily="18" charset="0"/>
                <a:cs typeface="Times New Roman" panose="02020603050405020304" pitchFamily="18" charset="0"/>
              </a:rPr>
              <a:t>LTS code</a:t>
            </a:r>
          </a:p>
        </p:txBody>
      </p:sp>
      <p:sp>
        <p:nvSpPr>
          <p:cNvPr id="3" name="Content Placeholder 2">
            <a:extLst>
              <a:ext uri="{FF2B5EF4-FFF2-40B4-BE49-F238E27FC236}">
                <a16:creationId xmlns:a16="http://schemas.microsoft.com/office/drawing/2014/main" id="{7AA09344-34CF-77D3-C59B-522F22A6DC6F}"/>
              </a:ext>
            </a:extLst>
          </p:cNvPr>
          <p:cNvSpPr>
            <a:spLocks noGrp="1"/>
          </p:cNvSpPr>
          <p:nvPr>
            <p:ph idx="1"/>
          </p:nvPr>
        </p:nvSpPr>
        <p:spPr>
          <a:xfrm>
            <a:off x="812195" y="1514908"/>
            <a:ext cx="10353762" cy="3714749"/>
          </a:xfrm>
        </p:spPr>
        <p:txBody>
          <a:bodyPr/>
          <a:lstStyle/>
          <a:p>
            <a:pPr marL="0" marR="0" indent="0" algn="just">
              <a:lnSpc>
                <a:spcPct val="115000"/>
              </a:lnSpc>
              <a:spcBef>
                <a:spcPts val="0"/>
              </a:spcBef>
              <a:spcAft>
                <a:spcPts val="0"/>
              </a:spcAft>
              <a:buNone/>
            </a:pPr>
            <a:r>
              <a:rPr lang="en-US" sz="1800" dirty="0">
                <a:effectLst/>
                <a:latin typeface="Courier New" panose="02070309020205020404" pitchFamily="49" charset="0"/>
                <a:ea typeface="Courier New" panose="02070309020205020404" pitchFamily="49" charset="0"/>
              </a:rPr>
              <a:t> </a:t>
            </a:r>
            <a:endParaRPr lang="en-US" sz="18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1)EMPLOYEE = (</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click_update_order_send</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 -&gt; EMPLOYEE). </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lgn="just">
              <a:lnSpc>
                <a:spcPct val="115000"/>
              </a:lnSpc>
              <a:spcBef>
                <a:spcPts val="0"/>
              </a:spcBef>
              <a:spcAft>
                <a:spcPts val="0"/>
              </a:spcAft>
            </a:pP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SYSTEMUI = (</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click_update_order_rec</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 -&gt; </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update_info_send</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 -&gt; </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con_rec</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 -&gt; SYSTEMUI). </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lgn="just">
              <a:lnSpc>
                <a:spcPct val="115000"/>
              </a:lnSpc>
              <a:spcBef>
                <a:spcPts val="0"/>
              </a:spcBef>
              <a:spcAft>
                <a:spcPts val="0"/>
              </a:spcAft>
            </a:pP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||EMPLOYEE_SYSTEMUI =(EMPLOYEE||SYSTEMUI)</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just">
              <a:lnSpc>
                <a:spcPct val="115000"/>
              </a:lnSpc>
              <a:spcBef>
                <a:spcPts val="0"/>
              </a:spcBef>
              <a:spcAft>
                <a:spcPts val="0"/>
              </a:spcAft>
              <a:buNone/>
            </a:pP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click_update_order_send</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click_update_order_rec</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dirty="0"/>
          </a:p>
        </p:txBody>
      </p:sp>
      <p:pic>
        <p:nvPicPr>
          <p:cNvPr id="4" name="image3.png">
            <a:extLst>
              <a:ext uri="{FF2B5EF4-FFF2-40B4-BE49-F238E27FC236}">
                <a16:creationId xmlns:a16="http://schemas.microsoft.com/office/drawing/2014/main" id="{A4FF6AAC-EC81-B7A1-FBD1-B899A6E88130}"/>
              </a:ext>
            </a:extLst>
          </p:cNvPr>
          <p:cNvPicPr/>
          <p:nvPr/>
        </p:nvPicPr>
        <p:blipFill>
          <a:blip r:embed="rId2"/>
          <a:srcRect/>
          <a:stretch>
            <a:fillRect/>
          </a:stretch>
        </p:blipFill>
        <p:spPr>
          <a:xfrm>
            <a:off x="2484582" y="3930360"/>
            <a:ext cx="6336145" cy="2110221"/>
          </a:xfrm>
          <a:prstGeom prst="rect">
            <a:avLst/>
          </a:prstGeom>
          <a:ln/>
        </p:spPr>
      </p:pic>
    </p:spTree>
    <p:extLst>
      <p:ext uri="{BB962C8B-B14F-4D97-AF65-F5344CB8AC3E}">
        <p14:creationId xmlns:p14="http://schemas.microsoft.com/office/powerpoint/2010/main" val="898478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16A8F-E73C-1D76-1AAF-0F29E8E57672}"/>
              </a:ext>
            </a:extLst>
          </p:cNvPr>
          <p:cNvSpPr>
            <a:spLocks noGrp="1"/>
          </p:cNvSpPr>
          <p:nvPr>
            <p:ph type="title"/>
          </p:nvPr>
        </p:nvSpPr>
        <p:spPr>
          <a:xfrm>
            <a:off x="535104" y="230909"/>
            <a:ext cx="10353762" cy="1257300"/>
          </a:xfrm>
        </p:spPr>
        <p:txBody>
          <a:bodyPr>
            <a:normAutofit/>
          </a:bodyPr>
          <a:lstStyle/>
          <a:p>
            <a:r>
              <a:rPr lang="en-US" sz="2800" dirty="0">
                <a:latin typeface="Times New Roman" panose="02020603050405020304" pitchFamily="18" charset="0"/>
                <a:cs typeface="Times New Roman" panose="02020603050405020304" pitchFamily="18" charset="0"/>
              </a:rPr>
              <a:t>LTS code</a:t>
            </a:r>
          </a:p>
        </p:txBody>
      </p:sp>
      <p:sp>
        <p:nvSpPr>
          <p:cNvPr id="3" name="Content Placeholder 2">
            <a:extLst>
              <a:ext uri="{FF2B5EF4-FFF2-40B4-BE49-F238E27FC236}">
                <a16:creationId xmlns:a16="http://schemas.microsoft.com/office/drawing/2014/main" id="{2298C557-F2EE-B7BD-4E29-850DB9B16845}"/>
              </a:ext>
            </a:extLst>
          </p:cNvPr>
          <p:cNvSpPr>
            <a:spLocks noGrp="1"/>
          </p:cNvSpPr>
          <p:nvPr>
            <p:ph idx="1"/>
          </p:nvPr>
        </p:nvSpPr>
        <p:spPr>
          <a:xfrm>
            <a:off x="919119" y="1571625"/>
            <a:ext cx="10353762" cy="3714749"/>
          </a:xfrm>
        </p:spPr>
        <p:txBody>
          <a:bodyPr/>
          <a:lstStyle/>
          <a:p>
            <a:pPr marL="0" marR="0" algn="just">
              <a:lnSpc>
                <a:spcPct val="115000"/>
              </a:lnSpc>
              <a:spcBef>
                <a:spcPts val="0"/>
              </a:spcBef>
              <a:spcAft>
                <a:spcPts val="0"/>
              </a:spcAft>
            </a:pP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2)SYSTEMUI = (</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click_update_order_rec</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 -&gt; </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update_info_send</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 -&gt; </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con_rec</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 -&gt; SYSTEMUI).</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lgn="just">
              <a:lnSpc>
                <a:spcPct val="115000"/>
              </a:lnSpc>
              <a:spcBef>
                <a:spcPts val="0"/>
              </a:spcBef>
              <a:spcAft>
                <a:spcPts val="0"/>
              </a:spcAft>
            </a:pP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 DATABASE = (</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update_info_rec</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 -&gt; </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con_send</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 -&gt; DATABASE).</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lgn="just">
              <a:lnSpc>
                <a:spcPct val="115000"/>
              </a:lnSpc>
              <a:spcBef>
                <a:spcPts val="0"/>
              </a:spcBef>
              <a:spcAft>
                <a:spcPts val="0"/>
              </a:spcAft>
            </a:pP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 ||SYSTEMUI_DATABASE =(SYSTEMUI||DATABASE)</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just">
              <a:lnSpc>
                <a:spcPct val="115000"/>
              </a:lnSpc>
              <a:spcBef>
                <a:spcPts val="0"/>
              </a:spcBef>
              <a:spcAft>
                <a:spcPts val="0"/>
              </a:spcAft>
              <a:buNone/>
            </a:pP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update_info_send</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update_info_rec,con_rec</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con_send</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dirty="0"/>
          </a:p>
        </p:txBody>
      </p:sp>
      <p:pic>
        <p:nvPicPr>
          <p:cNvPr id="4" name="image2.png">
            <a:extLst>
              <a:ext uri="{FF2B5EF4-FFF2-40B4-BE49-F238E27FC236}">
                <a16:creationId xmlns:a16="http://schemas.microsoft.com/office/drawing/2014/main" id="{0E5559FD-F26A-683D-3AA1-5C0593AB9376}"/>
              </a:ext>
            </a:extLst>
          </p:cNvPr>
          <p:cNvPicPr/>
          <p:nvPr/>
        </p:nvPicPr>
        <p:blipFill>
          <a:blip r:embed="rId2"/>
          <a:srcRect/>
          <a:stretch>
            <a:fillRect/>
          </a:stretch>
        </p:blipFill>
        <p:spPr>
          <a:xfrm>
            <a:off x="2466109" y="3642447"/>
            <a:ext cx="6345381" cy="2093335"/>
          </a:xfrm>
          <a:prstGeom prst="rect">
            <a:avLst/>
          </a:prstGeom>
          <a:ln/>
        </p:spPr>
      </p:pic>
    </p:spTree>
    <p:extLst>
      <p:ext uri="{BB962C8B-B14F-4D97-AF65-F5344CB8AC3E}">
        <p14:creationId xmlns:p14="http://schemas.microsoft.com/office/powerpoint/2010/main" val="2965067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C3E89-4474-8B98-A953-20BEA70DD6A0}"/>
              </a:ext>
            </a:extLst>
          </p:cNvPr>
          <p:cNvSpPr>
            <a:spLocks noGrp="1"/>
          </p:cNvSpPr>
          <p:nvPr>
            <p:ph type="title"/>
          </p:nvPr>
        </p:nvSpPr>
        <p:spPr>
          <a:xfrm>
            <a:off x="1919095" y="441173"/>
            <a:ext cx="8353809" cy="773409"/>
          </a:xfrm>
        </p:spPr>
        <p:txBody>
          <a:bodyPr>
            <a:normAutofit/>
          </a:bodyPr>
          <a:lstStyle/>
          <a:p>
            <a:r>
              <a:rPr lang="en-US" sz="2800" dirty="0">
                <a:latin typeface="Times New Roman" panose="02020603050405020304" pitchFamily="18" charset="0"/>
                <a:cs typeface="Times New Roman" panose="02020603050405020304" pitchFamily="18" charset="0"/>
              </a:rPr>
              <a:t>LTS Description</a:t>
            </a:r>
          </a:p>
        </p:txBody>
      </p:sp>
      <p:sp>
        <p:nvSpPr>
          <p:cNvPr id="3" name="Content Placeholder 2">
            <a:extLst>
              <a:ext uri="{FF2B5EF4-FFF2-40B4-BE49-F238E27FC236}">
                <a16:creationId xmlns:a16="http://schemas.microsoft.com/office/drawing/2014/main" id="{12327DCC-9557-9B76-EE92-BD86BBFF64E3}"/>
              </a:ext>
            </a:extLst>
          </p:cNvPr>
          <p:cNvSpPr>
            <a:spLocks noGrp="1"/>
          </p:cNvSpPr>
          <p:nvPr>
            <p:ph idx="1"/>
          </p:nvPr>
        </p:nvSpPr>
        <p:spPr>
          <a:xfrm>
            <a:off x="849139" y="1928670"/>
            <a:ext cx="10486731" cy="1970978"/>
          </a:xfrm>
        </p:spPr>
        <p:txBody>
          <a:bodyPr/>
          <a:lstStyle/>
          <a:p>
            <a:pPr marL="0" marR="0" indent="0" algn="just">
              <a:lnSpc>
                <a:spcPct val="115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 relabeled the sequence diagram of the coffee shop management. Then we write the LTS code and execute it. As a result, we got all these figures step by step like admin to system, system to product, product to database, customer to order details, order details to system, system to account database, employee to system, system to database.  </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lnSpc>
                <a:spcPct val="115000"/>
              </a:lnSpc>
              <a:spcBef>
                <a:spcPts val="0"/>
              </a:spcBef>
              <a:spcAft>
                <a:spcPts val="0"/>
              </a:spcAft>
            </a:pPr>
            <a:endParaRPr lang="en-US"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890443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3A986-5612-2E42-209A-92E04EA66E23}"/>
              </a:ext>
            </a:extLst>
          </p:cNvPr>
          <p:cNvSpPr>
            <a:spLocks noGrp="1"/>
          </p:cNvSpPr>
          <p:nvPr>
            <p:ph type="title"/>
          </p:nvPr>
        </p:nvSpPr>
        <p:spPr>
          <a:xfrm>
            <a:off x="913795" y="527941"/>
            <a:ext cx="10353762" cy="1261872"/>
          </a:xfrm>
        </p:spPr>
        <p:txBody>
          <a:bodyPr/>
          <a:lstStyle/>
          <a:p>
            <a:r>
              <a:rPr lang="en-US" dirty="0"/>
              <a:t>Café Shop Management</a:t>
            </a:r>
          </a:p>
        </p:txBody>
      </p:sp>
      <p:sp>
        <p:nvSpPr>
          <p:cNvPr id="13" name="Subtitle 12">
            <a:extLst>
              <a:ext uri="{FF2B5EF4-FFF2-40B4-BE49-F238E27FC236}">
                <a16:creationId xmlns:a16="http://schemas.microsoft.com/office/drawing/2014/main" id="{AE8E6D6B-16AF-D27C-B13D-CCB2FF67F4A0}"/>
              </a:ext>
            </a:extLst>
          </p:cNvPr>
          <p:cNvSpPr>
            <a:spLocks noGrp="1"/>
          </p:cNvSpPr>
          <p:nvPr>
            <p:ph sz="half" idx="1"/>
          </p:nvPr>
        </p:nvSpPr>
        <p:spPr>
          <a:xfrm>
            <a:off x="913795" y="2076449"/>
            <a:ext cx="4856841" cy="3622671"/>
          </a:xfrm>
        </p:spPr>
        <p:txBody>
          <a:bodyPr/>
          <a:lstStyle/>
          <a:p>
            <a:pPr algn="l"/>
            <a:r>
              <a:rPr lang="en-US" dirty="0"/>
              <a:t>Homepage:</a:t>
            </a:r>
          </a:p>
        </p:txBody>
      </p:sp>
      <p:sp>
        <p:nvSpPr>
          <p:cNvPr id="16" name="Content Placeholder 15">
            <a:extLst>
              <a:ext uri="{FF2B5EF4-FFF2-40B4-BE49-F238E27FC236}">
                <a16:creationId xmlns:a16="http://schemas.microsoft.com/office/drawing/2014/main" id="{08A1EA90-FFE1-6B72-E1C9-A24794DEADF0}"/>
              </a:ext>
            </a:extLst>
          </p:cNvPr>
          <p:cNvSpPr>
            <a:spLocks noGrp="1"/>
          </p:cNvSpPr>
          <p:nvPr>
            <p:ph sz="half" idx="2"/>
          </p:nvPr>
        </p:nvSpPr>
        <p:spPr/>
        <p:txBody>
          <a:bodyPr/>
          <a:lstStyle/>
          <a:p>
            <a:r>
              <a:rPr lang="en-US" dirty="0"/>
              <a:t>About us:</a:t>
            </a:r>
          </a:p>
          <a:p>
            <a:endParaRPr lang="en-US" dirty="0"/>
          </a:p>
        </p:txBody>
      </p:sp>
      <p:pic>
        <p:nvPicPr>
          <p:cNvPr id="15" name="Picture 14">
            <a:extLst>
              <a:ext uri="{FF2B5EF4-FFF2-40B4-BE49-F238E27FC236}">
                <a16:creationId xmlns:a16="http://schemas.microsoft.com/office/drawing/2014/main" id="{20ED5E3B-725B-A422-9323-C024078D07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383" y="2648476"/>
            <a:ext cx="3164361" cy="3392105"/>
          </a:xfrm>
          <a:prstGeom prst="rect">
            <a:avLst/>
          </a:prstGeom>
        </p:spPr>
      </p:pic>
      <p:pic>
        <p:nvPicPr>
          <p:cNvPr id="18" name="Picture 17">
            <a:extLst>
              <a:ext uri="{FF2B5EF4-FFF2-40B4-BE49-F238E27FC236}">
                <a16:creationId xmlns:a16="http://schemas.microsoft.com/office/drawing/2014/main" id="{79E51877-AEA9-5005-D7FE-61F56869F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5121" y="2687732"/>
            <a:ext cx="3276884" cy="3392106"/>
          </a:xfrm>
          <a:prstGeom prst="rect">
            <a:avLst/>
          </a:prstGeom>
        </p:spPr>
      </p:pic>
    </p:spTree>
    <p:extLst>
      <p:ext uri="{BB962C8B-B14F-4D97-AF65-F5344CB8AC3E}">
        <p14:creationId xmlns:p14="http://schemas.microsoft.com/office/powerpoint/2010/main" val="711449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A3CA3-AAE2-33D0-59B8-3DCC8C1A9A7E}"/>
              </a:ext>
            </a:extLst>
          </p:cNvPr>
          <p:cNvSpPr>
            <a:spLocks noGrp="1"/>
          </p:cNvSpPr>
          <p:nvPr>
            <p:ph type="title"/>
          </p:nvPr>
        </p:nvSpPr>
        <p:spPr/>
        <p:txBody>
          <a:bodyPr/>
          <a:lstStyle/>
          <a:p>
            <a:r>
              <a:rPr lang="en-US" dirty="0"/>
              <a:t>Café Shop Management</a:t>
            </a:r>
          </a:p>
        </p:txBody>
      </p:sp>
      <p:sp>
        <p:nvSpPr>
          <p:cNvPr id="3" name="Content Placeholder 2">
            <a:extLst>
              <a:ext uri="{FF2B5EF4-FFF2-40B4-BE49-F238E27FC236}">
                <a16:creationId xmlns:a16="http://schemas.microsoft.com/office/drawing/2014/main" id="{001125FA-439F-2CA4-2A0F-CB970CD44DD3}"/>
              </a:ext>
            </a:extLst>
          </p:cNvPr>
          <p:cNvSpPr>
            <a:spLocks noGrp="1"/>
          </p:cNvSpPr>
          <p:nvPr>
            <p:ph sz="half" idx="1"/>
          </p:nvPr>
        </p:nvSpPr>
        <p:spPr/>
        <p:txBody>
          <a:bodyPr/>
          <a:lstStyle/>
          <a:p>
            <a:r>
              <a:rPr lang="en-US" dirty="0"/>
              <a:t>Menu:</a:t>
            </a:r>
          </a:p>
          <a:p>
            <a:endParaRPr lang="en-US" dirty="0"/>
          </a:p>
        </p:txBody>
      </p:sp>
      <p:sp>
        <p:nvSpPr>
          <p:cNvPr id="4" name="Content Placeholder 3">
            <a:extLst>
              <a:ext uri="{FF2B5EF4-FFF2-40B4-BE49-F238E27FC236}">
                <a16:creationId xmlns:a16="http://schemas.microsoft.com/office/drawing/2014/main" id="{323F305D-490D-F20F-4837-51DA7A59222F}"/>
              </a:ext>
            </a:extLst>
          </p:cNvPr>
          <p:cNvSpPr>
            <a:spLocks noGrp="1"/>
          </p:cNvSpPr>
          <p:nvPr>
            <p:ph sz="half" idx="2"/>
          </p:nvPr>
        </p:nvSpPr>
        <p:spPr/>
        <p:txBody>
          <a:bodyPr/>
          <a:lstStyle/>
          <a:p>
            <a:r>
              <a:rPr lang="en-US" dirty="0"/>
              <a:t>Admin Panel:</a:t>
            </a:r>
          </a:p>
        </p:txBody>
      </p:sp>
      <p:pic>
        <p:nvPicPr>
          <p:cNvPr id="5" name="Content Placeholder 5">
            <a:extLst>
              <a:ext uri="{FF2B5EF4-FFF2-40B4-BE49-F238E27FC236}">
                <a16:creationId xmlns:a16="http://schemas.microsoft.com/office/drawing/2014/main" id="{1A3BDC08-C0AB-FEA1-0CD4-521A26C107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491" y="2927927"/>
            <a:ext cx="4378036" cy="2881746"/>
          </a:xfrm>
          <a:prstGeom prst="rect">
            <a:avLst/>
          </a:prstGeom>
          <a:effectLst>
            <a:outerShdw blurRad="25400" dir="17880000">
              <a:srgbClr val="000000">
                <a:alpha val="46000"/>
              </a:srgbClr>
            </a:outerShdw>
          </a:effectLst>
        </p:spPr>
      </p:pic>
      <p:pic>
        <p:nvPicPr>
          <p:cNvPr id="11" name="Picture 10">
            <a:extLst>
              <a:ext uri="{FF2B5EF4-FFF2-40B4-BE49-F238E27FC236}">
                <a16:creationId xmlns:a16="http://schemas.microsoft.com/office/drawing/2014/main" id="{5FFED116-7536-9088-A65D-FFCB385865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3837" y="2977115"/>
            <a:ext cx="4173689" cy="2832557"/>
          </a:xfrm>
          <a:prstGeom prst="rect">
            <a:avLst/>
          </a:prstGeom>
        </p:spPr>
      </p:pic>
    </p:spTree>
    <p:extLst>
      <p:ext uri="{BB962C8B-B14F-4D97-AF65-F5344CB8AC3E}">
        <p14:creationId xmlns:p14="http://schemas.microsoft.com/office/powerpoint/2010/main" val="360906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116DBC-D27D-60CF-1973-137DB451D5C7}"/>
              </a:ext>
            </a:extLst>
          </p:cNvPr>
          <p:cNvSpPr>
            <a:spLocks noGrp="1"/>
          </p:cNvSpPr>
          <p:nvPr>
            <p:ph type="ctrTitle"/>
          </p:nvPr>
        </p:nvSpPr>
        <p:spPr/>
        <p:txBody>
          <a:bodyPr/>
          <a:lstStyle/>
          <a:p>
            <a:r>
              <a:rPr lang="en-US" dirty="0"/>
              <a:t>Thank You</a:t>
            </a:r>
          </a:p>
        </p:txBody>
      </p:sp>
      <p:sp>
        <p:nvSpPr>
          <p:cNvPr id="5" name="Subtitle 4">
            <a:extLst>
              <a:ext uri="{FF2B5EF4-FFF2-40B4-BE49-F238E27FC236}">
                <a16:creationId xmlns:a16="http://schemas.microsoft.com/office/drawing/2014/main" id="{18C69D55-C301-378D-F052-7A6488E8B3D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07059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5957047" y="2999535"/>
            <a:ext cx="5587523" cy="858930"/>
          </a:xfrm>
        </p:spPr>
        <p:txBody>
          <a:bodyPr>
            <a:normAutofit/>
          </a:bodyPr>
          <a:lstStyle/>
          <a:p>
            <a:r>
              <a:rPr lang="en-US" dirty="0"/>
              <a:t>Group members:</a:t>
            </a:r>
          </a:p>
        </p:txBody>
      </p:sp>
      <p:graphicFrame>
        <p:nvGraphicFramePr>
          <p:cNvPr id="4" name="Content Placeholder 2">
            <a:extLst>
              <a:ext uri="{FF2B5EF4-FFF2-40B4-BE49-F238E27FC236}">
                <a16:creationId xmlns:a16="http://schemas.microsoft.com/office/drawing/2014/main" id="{AED04DAF-1E3F-4397-8834-E64118E9B2CD}"/>
              </a:ext>
            </a:extLst>
          </p:cNvPr>
          <p:cNvGraphicFramePr>
            <a:graphicFrameLocks noGrp="1"/>
          </p:cNvGraphicFramePr>
          <p:nvPr>
            <p:ph idx="1"/>
            <p:extLst>
              <p:ext uri="{D42A27DB-BD31-4B8C-83A1-F6EECF244321}">
                <p14:modId xmlns:p14="http://schemas.microsoft.com/office/powerpoint/2010/main" val="3394294555"/>
              </p:ext>
            </p:extLst>
          </p:nvPr>
        </p:nvGraphicFramePr>
        <p:xfrm>
          <a:off x="4719918" y="4329953"/>
          <a:ext cx="7086040" cy="22591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7" name="Group 6">
            <a:extLst>
              <a:ext uri="{FF2B5EF4-FFF2-40B4-BE49-F238E27FC236}">
                <a16:creationId xmlns:a16="http://schemas.microsoft.com/office/drawing/2014/main" id="{6C6200E2-4602-09FD-0B38-14F4F96A1733}"/>
              </a:ext>
            </a:extLst>
          </p:cNvPr>
          <p:cNvGrpSpPr/>
          <p:nvPr/>
        </p:nvGrpSpPr>
        <p:grpSpPr>
          <a:xfrm>
            <a:off x="614800" y="1717862"/>
            <a:ext cx="3298294" cy="3378573"/>
            <a:chOff x="5735224" y="0"/>
            <a:chExt cx="2695102" cy="2496670"/>
          </a:xfrm>
        </p:grpSpPr>
        <p:sp>
          <p:nvSpPr>
            <p:cNvPr id="8" name="Rectangle 7">
              <a:extLst>
                <a:ext uri="{FF2B5EF4-FFF2-40B4-BE49-F238E27FC236}">
                  <a16:creationId xmlns:a16="http://schemas.microsoft.com/office/drawing/2014/main" id="{2813C2A4-1BF7-C325-8026-11D315239FF6}"/>
                </a:ext>
              </a:extLst>
            </p:cNvPr>
            <p:cNvSpPr/>
            <p:nvPr/>
          </p:nvSpPr>
          <p:spPr>
            <a:xfrm>
              <a:off x="5762786" y="0"/>
              <a:ext cx="2667540" cy="2496670"/>
            </a:xfrm>
            <a:prstGeom prst="rect">
              <a:avLst/>
            </a:pr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lstStyle/>
            <a:p>
              <a:endParaRPr lang="en-US" sz="2400" dirty="0">
                <a:latin typeface="Times New Roman" panose="02020603050405020304" pitchFamily="18" charset="0"/>
                <a:cs typeface="Times New Roman" panose="02020603050405020304" pitchFamily="18" charset="0"/>
              </a:endParaRPr>
            </a:p>
            <a:p>
              <a:endParaRPr lang="en-US" dirty="0"/>
            </a:p>
          </p:txBody>
        </p:sp>
        <p:sp>
          <p:nvSpPr>
            <p:cNvPr id="9" name="TextBox 8">
              <a:extLst>
                <a:ext uri="{FF2B5EF4-FFF2-40B4-BE49-F238E27FC236}">
                  <a16:creationId xmlns:a16="http://schemas.microsoft.com/office/drawing/2014/main" id="{ADBCC70A-4268-D507-8773-149D06E917C9}"/>
                </a:ext>
              </a:extLst>
            </p:cNvPr>
            <p:cNvSpPr txBox="1"/>
            <p:nvPr/>
          </p:nvSpPr>
          <p:spPr>
            <a:xfrm>
              <a:off x="5735224" y="564857"/>
              <a:ext cx="2667540" cy="14980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3494" tIns="0" rIns="263494" bIns="330200" numCol="1" spcCol="1270" anchor="t" anchorCtr="0">
              <a:noAutofit/>
            </a:bodyPr>
            <a:lstStyle/>
            <a:p>
              <a:pPr marL="0" lvl="0" indent="0" algn="just" defTabSz="889000">
                <a:lnSpc>
                  <a:spcPct val="90000"/>
                </a:lnSpc>
                <a:spcBef>
                  <a:spcPct val="0"/>
                </a:spcBef>
                <a:spcAft>
                  <a:spcPct val="35000"/>
                </a:spcAft>
                <a:buNone/>
              </a:pPr>
              <a:r>
                <a:rPr lang="en-US" sz="2000" kern="1200" dirty="0">
                  <a:solidFill>
                    <a:schemeClr val="accent5">
                      <a:lumMod val="20000"/>
                      <a:lumOff val="80000"/>
                    </a:schemeClr>
                  </a:solidFill>
                  <a:latin typeface="Times New Roman" panose="02020603050405020304" pitchFamily="18" charset="0"/>
                  <a:cs typeface="Times New Roman" panose="02020603050405020304" pitchFamily="18" charset="0"/>
                </a:rPr>
                <a:t>Prof. Dr. Shamim H Ripon</a:t>
              </a:r>
            </a:p>
            <a:p>
              <a:pPr marL="0" lvl="0" indent="0" algn="just" defTabSz="889000">
                <a:lnSpc>
                  <a:spcPct val="90000"/>
                </a:lnSpc>
                <a:spcBef>
                  <a:spcPct val="0"/>
                </a:spcBef>
                <a:spcAft>
                  <a:spcPct val="35000"/>
                </a:spcAft>
                <a:buNone/>
              </a:pPr>
              <a:r>
                <a:rPr lang="en-US" sz="2000" kern="1200" dirty="0">
                  <a:solidFill>
                    <a:schemeClr val="accent5">
                      <a:lumMod val="20000"/>
                      <a:lumOff val="80000"/>
                    </a:schemeClr>
                  </a:solidFill>
                  <a:latin typeface="Times New Roman" panose="02020603050405020304" pitchFamily="18" charset="0"/>
                  <a:cs typeface="Times New Roman" panose="02020603050405020304" pitchFamily="18" charset="0"/>
                </a:rPr>
                <a:t>Department Of Computer Science and Engineering</a:t>
              </a:r>
            </a:p>
            <a:p>
              <a:pPr marL="0" lvl="0" indent="0" algn="just" defTabSz="889000">
                <a:lnSpc>
                  <a:spcPct val="90000"/>
                </a:lnSpc>
                <a:spcBef>
                  <a:spcPct val="0"/>
                </a:spcBef>
                <a:spcAft>
                  <a:spcPct val="35000"/>
                </a:spcAft>
                <a:buNone/>
              </a:pPr>
              <a:r>
                <a:rPr lang="en-US" sz="2000" dirty="0">
                  <a:solidFill>
                    <a:schemeClr val="accent5">
                      <a:lumMod val="20000"/>
                      <a:lumOff val="80000"/>
                    </a:schemeClr>
                  </a:solidFill>
                  <a:latin typeface="Times New Roman" panose="02020603050405020304" pitchFamily="18" charset="0"/>
                  <a:cs typeface="Times New Roman" panose="02020603050405020304" pitchFamily="18" charset="0"/>
                </a:rPr>
                <a:t>East West University</a:t>
              </a:r>
              <a:endParaRPr lang="en-US" sz="2000" kern="1200" dirty="0">
                <a:solidFill>
                  <a:schemeClr val="accent5">
                    <a:lumMod val="20000"/>
                    <a:lumOff val="80000"/>
                  </a:schemeClr>
                </a:solidFill>
                <a:latin typeface="Times New Roman" panose="02020603050405020304" pitchFamily="18" charset="0"/>
                <a:cs typeface="Times New Roman" panose="02020603050405020304" pitchFamily="18" charset="0"/>
              </a:endParaRPr>
            </a:p>
          </p:txBody>
        </p:sp>
      </p:grpSp>
      <p:sp>
        <p:nvSpPr>
          <p:cNvPr id="10" name="Title 1">
            <a:extLst>
              <a:ext uri="{FF2B5EF4-FFF2-40B4-BE49-F238E27FC236}">
                <a16:creationId xmlns:a16="http://schemas.microsoft.com/office/drawing/2014/main" id="{6E2150AB-441D-AD40-D85D-29F35D020469}"/>
              </a:ext>
            </a:extLst>
          </p:cNvPr>
          <p:cNvSpPr txBox="1">
            <a:spLocks/>
          </p:cNvSpPr>
          <p:nvPr/>
        </p:nvSpPr>
        <p:spPr>
          <a:xfrm>
            <a:off x="-304800" y="395288"/>
            <a:ext cx="5587523" cy="85893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Course Instructor</a:t>
            </a:r>
          </a:p>
        </p:txBody>
      </p:sp>
    </p:spTree>
    <p:extLst>
      <p:ext uri="{BB962C8B-B14F-4D97-AF65-F5344CB8AC3E}">
        <p14:creationId xmlns:p14="http://schemas.microsoft.com/office/powerpoint/2010/main" val="268908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ED4D0-6B2C-1C55-D986-7AC63154EC92}"/>
              </a:ext>
            </a:extLst>
          </p:cNvPr>
          <p:cNvSpPr>
            <a:spLocks noGrp="1"/>
          </p:cNvSpPr>
          <p:nvPr>
            <p:ph type="title"/>
          </p:nvPr>
        </p:nvSpPr>
        <p:spPr/>
        <p:txBody>
          <a:bodyPr>
            <a:normAutofit/>
          </a:bodyPr>
          <a:lstStyle/>
          <a:p>
            <a:r>
              <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Features of our Project:</a:t>
            </a:r>
            <a:br>
              <a:rPr lang="en-US" sz="28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9787C8-5010-5931-C2E9-A93A4646FC8A}"/>
              </a:ext>
            </a:extLst>
          </p:cNvPr>
          <p:cNvSpPr>
            <a:spLocks noGrp="1"/>
          </p:cNvSpPr>
          <p:nvPr>
            <p:ph sz="half" idx="1"/>
          </p:nvPr>
        </p:nvSpPr>
        <p:spPr/>
        <p:txBody>
          <a:bodyPr>
            <a:normAutofit lnSpcReduction="10000"/>
          </a:bodyPr>
          <a:lstStyle/>
          <a:p>
            <a:pPr marL="45720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 Login System</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45720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 Admin Panel                                           </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45720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3. Employee Panel</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45720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4. Ordering System</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45720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5. Take orders</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45720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6. Display menu</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45720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7. Create account</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45720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8. Delete account</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45720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9. View profile</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45720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10. About Section</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45720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11. Search Item</a:t>
            </a:r>
          </a:p>
          <a:p>
            <a:pPr marL="45720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12. Order Preview</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457200" marR="0" algn="just">
              <a:lnSpc>
                <a:spcPct val="115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457200" marR="0" algn="just">
              <a:lnSpc>
                <a:spcPct val="115000"/>
              </a:lnSpc>
              <a:spcBef>
                <a:spcPts val="0"/>
              </a:spcBef>
              <a:spcAft>
                <a:spcPts val="0"/>
              </a:spcAft>
            </a:pPr>
            <a:endParaRPr lang="en-US" sz="1800" dirty="0">
              <a:effectLst/>
              <a:latin typeface="Arial" panose="020B0604020202020204" pitchFamily="34" charset="0"/>
              <a:ea typeface="Arial" panose="020B0604020202020204" pitchFamily="34" charset="0"/>
            </a:endParaRPr>
          </a:p>
        </p:txBody>
      </p:sp>
      <p:sp>
        <p:nvSpPr>
          <p:cNvPr id="4" name="Content Placeholder 3">
            <a:extLst>
              <a:ext uri="{FF2B5EF4-FFF2-40B4-BE49-F238E27FC236}">
                <a16:creationId xmlns:a16="http://schemas.microsoft.com/office/drawing/2014/main" id="{9F34DEE7-3568-6EFF-58D4-E7CF30DF0F10}"/>
              </a:ext>
            </a:extLst>
          </p:cNvPr>
          <p:cNvSpPr>
            <a:spLocks noGrp="1"/>
          </p:cNvSpPr>
          <p:nvPr>
            <p:ph sz="half" idx="2"/>
          </p:nvPr>
        </p:nvSpPr>
        <p:spPr>
          <a:xfrm>
            <a:off x="6410716" y="2076450"/>
            <a:ext cx="4856841" cy="3807113"/>
          </a:xfrm>
        </p:spPr>
        <p:txBody>
          <a:bodyPr>
            <a:normAutofit lnSpcReduction="10000"/>
          </a:bodyPr>
          <a:lstStyle/>
          <a:p>
            <a:pPr marL="45720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13. Feedback Section</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45720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14. Show Location</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45720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15. Online Booking System</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45720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16. Discount management</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45720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17. Cart Section</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45720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18. Order Management</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45720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19. Stock Management</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45720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20. Manage Product (Add, Delete, Update)</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45720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21. Show Bill</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45720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22. Display Total Sales Reports</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45720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23. Manage Account (Customer, employee)</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9708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915CB-3B97-8C84-2C0E-F8D09C0CD496}"/>
              </a:ext>
            </a:extLst>
          </p:cNvPr>
          <p:cNvSpPr>
            <a:spLocks noGrp="1"/>
          </p:cNvSpPr>
          <p:nvPr>
            <p:ph type="title"/>
          </p:nvPr>
        </p:nvSpPr>
        <p:spPr/>
        <p:txBody>
          <a:bodyPr>
            <a:normAutofit/>
          </a:bodyPr>
          <a:lstStyle/>
          <a:p>
            <a:r>
              <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Functional Requirements of our project:</a:t>
            </a:r>
            <a:br>
              <a:rPr lang="en-US" sz="28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D23D29-CAE2-CFEA-94E2-02396AA859D1}"/>
              </a:ext>
            </a:extLst>
          </p:cNvPr>
          <p:cNvSpPr>
            <a:spLocks noGrp="1"/>
          </p:cNvSpPr>
          <p:nvPr>
            <p:ph sz="half" idx="1"/>
          </p:nvPr>
        </p:nvSpPr>
        <p:spPr>
          <a:xfrm>
            <a:off x="913795" y="2076450"/>
            <a:ext cx="4856841" cy="4171950"/>
          </a:xfrm>
        </p:spPr>
        <p:txBody>
          <a:bodyPr>
            <a:normAutofit fontScale="70000" lnSpcReduction="20000"/>
          </a:bodyPr>
          <a:lstStyle/>
          <a:p>
            <a:pPr marL="151200" marR="0" indent="0" algn="just">
              <a:lnSpc>
                <a:spcPct val="115000"/>
              </a:lnSpc>
              <a:spcBef>
                <a:spcPts val="0"/>
              </a:spcBef>
              <a:spcAft>
                <a:spcPts val="0"/>
              </a:spcAft>
              <a:buNone/>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1. A system must have authentication options like admin, user, and visitor.</a:t>
            </a:r>
          </a:p>
          <a:p>
            <a:pPr marL="151200" marR="0" indent="0" algn="just">
              <a:lnSpc>
                <a:spcPct val="115000"/>
              </a:lnSpc>
              <a:spcBef>
                <a:spcPts val="0"/>
              </a:spcBef>
              <a:spcAft>
                <a:spcPts val="0"/>
              </a:spcAft>
              <a:buNone/>
            </a:pPr>
            <a:endParaRPr lang="en-US" sz="2600" dirty="0">
              <a:effectLst/>
              <a:latin typeface="Times New Roman" panose="02020603050405020304" pitchFamily="18" charset="0"/>
              <a:ea typeface="Arial" panose="020B0604020202020204" pitchFamily="34" charset="0"/>
              <a:cs typeface="Times New Roman" panose="02020603050405020304" pitchFamily="18" charset="0"/>
            </a:endParaRPr>
          </a:p>
          <a:p>
            <a:pPr marL="151200" marR="0" indent="0" algn="just">
              <a:lnSpc>
                <a:spcPct val="115000"/>
              </a:lnSpc>
              <a:spcBef>
                <a:spcPts val="0"/>
              </a:spcBef>
              <a:spcAft>
                <a:spcPts val="0"/>
              </a:spcAft>
              <a:buNone/>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2. A system should add, modify, and delete the product.</a:t>
            </a:r>
          </a:p>
          <a:p>
            <a:pPr marL="151200" marR="0" indent="0" algn="just">
              <a:lnSpc>
                <a:spcPct val="115000"/>
              </a:lnSpc>
              <a:spcBef>
                <a:spcPts val="0"/>
              </a:spcBef>
              <a:spcAft>
                <a:spcPts val="0"/>
              </a:spcAft>
              <a:buNone/>
            </a:pPr>
            <a:endParaRPr lang="en-US" sz="2600" dirty="0">
              <a:effectLst/>
              <a:latin typeface="Times New Roman" panose="02020603050405020304" pitchFamily="18" charset="0"/>
              <a:ea typeface="Arial" panose="020B0604020202020204" pitchFamily="34" charset="0"/>
              <a:cs typeface="Times New Roman" panose="02020603050405020304" pitchFamily="18" charset="0"/>
            </a:endParaRPr>
          </a:p>
          <a:p>
            <a:pPr marL="151200" marR="0" indent="0" algn="just">
              <a:lnSpc>
                <a:spcPct val="115000"/>
              </a:lnSpc>
              <a:spcBef>
                <a:spcPts val="0"/>
              </a:spcBef>
              <a:spcAft>
                <a:spcPts val="0"/>
              </a:spcAft>
              <a:buNone/>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3. A system should charge the customer for the service when a certain action is completed.</a:t>
            </a:r>
          </a:p>
          <a:p>
            <a:pPr marL="151200" marR="0" indent="0" algn="just">
              <a:lnSpc>
                <a:spcPct val="115000"/>
              </a:lnSpc>
              <a:spcBef>
                <a:spcPts val="0"/>
              </a:spcBef>
              <a:spcAft>
                <a:spcPts val="0"/>
              </a:spcAft>
              <a:buNone/>
            </a:pPr>
            <a:endParaRPr lang="en-US" sz="2600" dirty="0">
              <a:effectLst/>
              <a:latin typeface="Times New Roman" panose="02020603050405020304" pitchFamily="18" charset="0"/>
              <a:ea typeface="Arial" panose="020B0604020202020204" pitchFamily="34" charset="0"/>
              <a:cs typeface="Times New Roman" panose="02020603050405020304" pitchFamily="18" charset="0"/>
            </a:endParaRPr>
          </a:p>
          <a:p>
            <a:pPr marL="151200" marR="0" indent="0" algn="just">
              <a:lnSpc>
                <a:spcPct val="115000"/>
              </a:lnSpc>
              <a:spcBef>
                <a:spcPts val="0"/>
              </a:spcBef>
              <a:spcAft>
                <a:spcPts val="0"/>
              </a:spcAft>
              <a:buNone/>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4. A system should be able to create an account, modify it, and delete it.</a:t>
            </a:r>
          </a:p>
          <a:p>
            <a:pPr marL="151200" marR="0" indent="0" algn="just">
              <a:lnSpc>
                <a:spcPct val="115000"/>
              </a:lnSpc>
              <a:spcBef>
                <a:spcPts val="0"/>
              </a:spcBef>
              <a:spcAft>
                <a:spcPts val="0"/>
              </a:spcAft>
              <a:buNone/>
            </a:pPr>
            <a:endParaRPr lang="en-US" sz="2600" dirty="0">
              <a:effectLst/>
              <a:latin typeface="Times New Roman" panose="02020603050405020304" pitchFamily="18" charset="0"/>
              <a:ea typeface="Arial" panose="020B0604020202020204" pitchFamily="34" charset="0"/>
              <a:cs typeface="Times New Roman" panose="02020603050405020304" pitchFamily="18" charset="0"/>
            </a:endParaRPr>
          </a:p>
          <a:p>
            <a:pPr marL="151200" marR="0" indent="0" algn="just">
              <a:lnSpc>
                <a:spcPct val="115000"/>
              </a:lnSpc>
              <a:spcBef>
                <a:spcPts val="0"/>
              </a:spcBef>
              <a:spcAft>
                <a:spcPts val="0"/>
              </a:spcAft>
              <a:buNone/>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5. A system should be able to maintain employee details which includes add, view and delete actions.  </a:t>
            </a:r>
            <a:endParaRPr lang="en-US" sz="26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dirty="0"/>
          </a:p>
        </p:txBody>
      </p:sp>
      <p:sp>
        <p:nvSpPr>
          <p:cNvPr id="4" name="Content Placeholder 3">
            <a:extLst>
              <a:ext uri="{FF2B5EF4-FFF2-40B4-BE49-F238E27FC236}">
                <a16:creationId xmlns:a16="http://schemas.microsoft.com/office/drawing/2014/main" id="{B236E36C-F40C-A9C2-23B4-7C08A3DFD4C3}"/>
              </a:ext>
            </a:extLst>
          </p:cNvPr>
          <p:cNvSpPr>
            <a:spLocks noGrp="1"/>
          </p:cNvSpPr>
          <p:nvPr>
            <p:ph sz="half" idx="2"/>
          </p:nvPr>
        </p:nvSpPr>
        <p:spPr>
          <a:xfrm>
            <a:off x="6410716" y="2076451"/>
            <a:ext cx="5436143" cy="4284008"/>
          </a:xfrm>
        </p:spPr>
        <p:txBody>
          <a:bodyPr>
            <a:normAutofit fontScale="70000" lnSpcReduction="20000"/>
          </a:bodyPr>
          <a:lstStyle/>
          <a:p>
            <a:pPr marL="151200" marR="0" indent="0" algn="just">
              <a:lnSpc>
                <a:spcPct val="115000"/>
              </a:lnSpc>
              <a:spcBef>
                <a:spcPts val="0"/>
              </a:spcBef>
              <a:spcAft>
                <a:spcPts val="0"/>
              </a:spcAft>
              <a:buNone/>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6. A system should maintain customer details such as name, phone no, address and last order date, number of orders etc.</a:t>
            </a:r>
          </a:p>
          <a:p>
            <a:pPr marL="151200" marR="0" indent="0" algn="just">
              <a:lnSpc>
                <a:spcPct val="115000"/>
              </a:lnSpc>
              <a:spcBef>
                <a:spcPts val="0"/>
              </a:spcBef>
              <a:spcAft>
                <a:spcPts val="0"/>
              </a:spcAft>
              <a:buNone/>
            </a:pPr>
            <a:endParaRPr lang="en-US" sz="2600" dirty="0">
              <a:effectLst/>
              <a:latin typeface="Times New Roman" panose="02020603050405020304" pitchFamily="18" charset="0"/>
              <a:ea typeface="Arial" panose="020B0604020202020204" pitchFamily="34" charset="0"/>
              <a:cs typeface="Times New Roman" panose="02020603050405020304" pitchFamily="18" charset="0"/>
            </a:endParaRPr>
          </a:p>
          <a:p>
            <a:pPr marL="151200" marR="0" indent="0" algn="just">
              <a:lnSpc>
                <a:spcPct val="115000"/>
              </a:lnSpc>
              <a:spcBef>
                <a:spcPts val="0"/>
              </a:spcBef>
              <a:spcAft>
                <a:spcPts val="0"/>
              </a:spcAft>
              <a:buNone/>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7. A system should be able to store the order details, such as the place order, view the order, and modify the order status.</a:t>
            </a:r>
          </a:p>
          <a:p>
            <a:pPr marL="151200" marR="0" indent="0" algn="just">
              <a:lnSpc>
                <a:spcPct val="115000"/>
              </a:lnSpc>
              <a:spcBef>
                <a:spcPts val="0"/>
              </a:spcBef>
              <a:spcAft>
                <a:spcPts val="0"/>
              </a:spcAft>
              <a:buNone/>
            </a:pPr>
            <a:endParaRPr lang="en-US" sz="2600" dirty="0">
              <a:effectLst/>
              <a:latin typeface="Times New Roman" panose="02020603050405020304" pitchFamily="18" charset="0"/>
              <a:ea typeface="Arial" panose="020B0604020202020204" pitchFamily="34" charset="0"/>
              <a:cs typeface="Times New Roman" panose="02020603050405020304" pitchFamily="18" charset="0"/>
            </a:endParaRPr>
          </a:p>
          <a:p>
            <a:pPr marL="151200" marR="0" indent="0" algn="just">
              <a:lnSpc>
                <a:spcPct val="115000"/>
              </a:lnSpc>
              <a:spcBef>
                <a:spcPts val="0"/>
              </a:spcBef>
              <a:spcAft>
                <a:spcPts val="0"/>
              </a:spcAft>
              <a:buNone/>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8. A system needs to print the bill and store it for an audit trail.</a:t>
            </a:r>
          </a:p>
          <a:p>
            <a:pPr marL="457200" marR="0" algn="just">
              <a:lnSpc>
                <a:spcPct val="115000"/>
              </a:lnSpc>
              <a:spcBef>
                <a:spcPts val="0"/>
              </a:spcBef>
              <a:spcAft>
                <a:spcPts val="0"/>
              </a:spcAft>
            </a:pPr>
            <a:endParaRPr lang="en-US" sz="2600" dirty="0">
              <a:effectLst/>
              <a:latin typeface="Times New Roman" panose="02020603050405020304" pitchFamily="18" charset="0"/>
              <a:ea typeface="Arial" panose="020B0604020202020204" pitchFamily="34" charset="0"/>
              <a:cs typeface="Times New Roman" panose="02020603050405020304" pitchFamily="18" charset="0"/>
            </a:endParaRPr>
          </a:p>
          <a:p>
            <a:pPr marL="151200" marR="0" indent="0" algn="just">
              <a:lnSpc>
                <a:spcPct val="115000"/>
              </a:lnSpc>
              <a:spcBef>
                <a:spcPts val="0"/>
              </a:spcBef>
              <a:spcAft>
                <a:spcPts val="0"/>
              </a:spcAft>
              <a:buNone/>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9. A system must be able to search and sort items according to the user preference or product category.</a:t>
            </a:r>
          </a:p>
          <a:p>
            <a:pPr marL="151200" marR="0" indent="0" algn="just">
              <a:lnSpc>
                <a:spcPct val="115000"/>
              </a:lnSpc>
              <a:spcBef>
                <a:spcPts val="0"/>
              </a:spcBef>
              <a:spcAft>
                <a:spcPts val="0"/>
              </a:spcAft>
              <a:buNone/>
            </a:pPr>
            <a:endParaRPr lang="en-US" sz="2600" dirty="0">
              <a:effectLst/>
              <a:latin typeface="Times New Roman" panose="02020603050405020304" pitchFamily="18" charset="0"/>
              <a:ea typeface="Arial" panose="020B0604020202020204" pitchFamily="34" charset="0"/>
              <a:cs typeface="Times New Roman" panose="02020603050405020304" pitchFamily="18" charset="0"/>
            </a:endParaRPr>
          </a:p>
          <a:p>
            <a:pPr marL="151200" marR="0" indent="0" algn="just">
              <a:lnSpc>
                <a:spcPct val="115000"/>
              </a:lnSpc>
              <a:spcBef>
                <a:spcPts val="0"/>
              </a:spcBef>
              <a:spcAft>
                <a:spcPts val="0"/>
              </a:spcAft>
              <a:buNone/>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10. A system should receive feedback from the customer.</a:t>
            </a:r>
            <a:endParaRPr lang="en-US" sz="26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73424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FFD12B-0EDA-3A5C-C518-CBDFE4C90A4E}"/>
              </a:ext>
            </a:extLst>
          </p:cNvPr>
          <p:cNvSpPr>
            <a:spLocks noGrp="1"/>
          </p:cNvSpPr>
          <p:nvPr>
            <p:ph type="ctrTitle"/>
          </p:nvPr>
        </p:nvSpPr>
        <p:spPr>
          <a:xfrm>
            <a:off x="1038184" y="536288"/>
            <a:ext cx="9440034" cy="1033894"/>
          </a:xfrm>
        </p:spPr>
        <p:txBody>
          <a:bodyPr>
            <a:normAutofit fontScale="90000"/>
          </a:bodyPr>
          <a:lstStyle/>
          <a:p>
            <a:pPr marL="457200">
              <a:lnSpc>
                <a:spcPct val="115000"/>
              </a:lnSpc>
              <a:spcBef>
                <a:spcPts val="0"/>
              </a:spcBef>
            </a:pPr>
            <a:r>
              <a:rPr lang="en-US" sz="5400" dirty="0">
                <a:effectLst/>
                <a:latin typeface="Times New Roman" panose="02020603050405020304" pitchFamily="18" charset="0"/>
                <a:ea typeface="Times New Roman" panose="02020603050405020304" pitchFamily="18" charset="0"/>
              </a:rPr>
              <a:t>6. A system should maintain customer details such as name, phone no, address and</a:t>
            </a:r>
            <a:br>
              <a:rPr lang="en-US" sz="5400" dirty="0">
                <a:effectLst/>
                <a:latin typeface="Arial" panose="020B0604020202020204" pitchFamily="34" charset="0"/>
                <a:ea typeface="Arial" panose="020B0604020202020204" pitchFamily="34" charset="0"/>
              </a:rPr>
            </a:br>
            <a:r>
              <a:rPr lang="en-US" sz="5400" dirty="0">
                <a:effectLst/>
                <a:latin typeface="Times New Roman" panose="02020603050405020304" pitchFamily="18" charset="0"/>
                <a:ea typeface="Times New Roman" panose="02020603050405020304" pitchFamily="18" charset="0"/>
              </a:rPr>
              <a:t>last order date, number of orders etc.</a:t>
            </a:r>
            <a:br>
              <a:rPr lang="en-US" sz="5400" dirty="0">
                <a:effectLst/>
                <a:latin typeface="Arial" panose="020B0604020202020204" pitchFamily="34" charset="0"/>
                <a:ea typeface="Arial" panose="020B0604020202020204" pitchFamily="34" charset="0"/>
              </a:rPr>
            </a:br>
            <a:r>
              <a:rPr lang="en-US" sz="5400" dirty="0">
                <a:effectLst/>
                <a:latin typeface="Times New Roman" panose="02020603050405020304" pitchFamily="18" charset="0"/>
                <a:ea typeface="Times New Roman" panose="02020603050405020304" pitchFamily="18" charset="0"/>
              </a:rPr>
              <a:t>7. A system should be able to store the order details, such as the place order, view the order, and modify the order status.</a:t>
            </a:r>
            <a:br>
              <a:rPr lang="en-US" sz="5400" dirty="0">
                <a:effectLst/>
                <a:latin typeface="Arial" panose="020B0604020202020204" pitchFamily="34" charset="0"/>
                <a:ea typeface="Arial" panose="020B0604020202020204" pitchFamily="34" charset="0"/>
              </a:rPr>
            </a:br>
            <a:r>
              <a:rPr lang="en-US" sz="5400" dirty="0">
                <a:effectLst/>
                <a:latin typeface="Times New Roman" panose="02020603050405020304" pitchFamily="18" charset="0"/>
                <a:ea typeface="Times New Roman" panose="02020603050405020304" pitchFamily="18" charset="0"/>
              </a:rPr>
              <a:t>8. A system needs to print the bill and store it for an audit trail.</a:t>
            </a:r>
            <a:br>
              <a:rPr lang="en-US" sz="5400" dirty="0">
                <a:effectLst/>
                <a:latin typeface="Arial" panose="020B0604020202020204" pitchFamily="34" charset="0"/>
                <a:ea typeface="Arial" panose="020B0604020202020204" pitchFamily="34" charset="0"/>
              </a:rPr>
            </a:br>
            <a:r>
              <a:rPr lang="en-US" sz="5400" dirty="0">
                <a:effectLst/>
                <a:latin typeface="Times New Roman" panose="02020603050405020304" pitchFamily="18" charset="0"/>
                <a:ea typeface="Times New Roman" panose="02020603050405020304" pitchFamily="18" charset="0"/>
              </a:rPr>
              <a:t>9. A system must be able to search and sort items according to the user preference or product category.</a:t>
            </a:r>
            <a:br>
              <a:rPr lang="en-US" sz="5400" dirty="0">
                <a:effectLst/>
                <a:latin typeface="Arial" panose="020B0604020202020204" pitchFamily="34" charset="0"/>
                <a:ea typeface="Arial" panose="020B0604020202020204" pitchFamily="34" charset="0"/>
              </a:rPr>
            </a:br>
            <a:r>
              <a:rPr lang="en-US" sz="5400" dirty="0">
                <a:effectLst/>
                <a:latin typeface="Times New Roman" panose="02020603050405020304" pitchFamily="18" charset="0"/>
                <a:ea typeface="Times New Roman" panose="02020603050405020304" pitchFamily="18" charset="0"/>
              </a:rPr>
              <a:t>10. A system should receive feedback from the customer.</a:t>
            </a:r>
            <a:br>
              <a:rPr lang="en-US" sz="5400" dirty="0">
                <a:effectLst/>
                <a:latin typeface="Arial" panose="020B0604020202020204" pitchFamily="34" charset="0"/>
                <a:ea typeface="Arial" panose="020B0604020202020204" pitchFamily="34" charset="0"/>
              </a:rPr>
            </a:br>
            <a:r>
              <a:rPr lang="en-US" sz="5400" dirty="0">
                <a:effectLst/>
                <a:latin typeface="Times New Roman" panose="02020603050405020304" pitchFamily="18" charset="0"/>
                <a:ea typeface="Times New Roman" panose="02020603050405020304" pitchFamily="18" charset="0"/>
              </a:rPr>
              <a:t> </a:t>
            </a:r>
            <a:br>
              <a:rPr lang="en-US" sz="5400" dirty="0">
                <a:effectLst/>
                <a:latin typeface="Arial" panose="020B0604020202020204" pitchFamily="34" charset="0"/>
                <a:ea typeface="Arial" panose="020B0604020202020204" pitchFamily="34" charset="0"/>
              </a:rPr>
            </a:br>
            <a:r>
              <a:rPr lang="en-US" sz="3100" dirty="0">
                <a:solidFill>
                  <a:schemeClr val="tx1"/>
                </a:solidFill>
                <a:effectLst/>
                <a:latin typeface="Times New Roman" panose="02020603050405020304" pitchFamily="18" charset="0"/>
                <a:ea typeface="Times New Roman" panose="02020603050405020304" pitchFamily="18" charset="0"/>
              </a:rPr>
              <a:t>1. Sequence Diagram</a:t>
            </a:r>
            <a:br>
              <a:rPr lang="en-US" sz="2700" dirty="0">
                <a:effectLst/>
                <a:latin typeface="Arial" panose="020B0604020202020204" pitchFamily="34" charset="0"/>
                <a:ea typeface="Arial" panose="020B0604020202020204" pitchFamily="34" charset="0"/>
              </a:rPr>
            </a:br>
            <a:endParaRPr lang="en-US" sz="2700" dirty="0"/>
          </a:p>
        </p:txBody>
      </p:sp>
      <p:sp>
        <p:nvSpPr>
          <p:cNvPr id="6" name="Subtitle 5">
            <a:extLst>
              <a:ext uri="{FF2B5EF4-FFF2-40B4-BE49-F238E27FC236}">
                <a16:creationId xmlns:a16="http://schemas.microsoft.com/office/drawing/2014/main" id="{20451617-FA45-E0CB-717E-2875A63983B9}"/>
              </a:ext>
            </a:extLst>
          </p:cNvPr>
          <p:cNvSpPr>
            <a:spLocks noGrp="1"/>
          </p:cNvSpPr>
          <p:nvPr>
            <p:ph type="subTitle" idx="1"/>
          </p:nvPr>
        </p:nvSpPr>
        <p:spPr>
          <a:xfrm>
            <a:off x="1375983" y="1302327"/>
            <a:ext cx="9440034" cy="4599709"/>
          </a:xfrm>
        </p:spPr>
        <p:txBody>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1.1. Manage Product Sequence Diagram(Relabeled): </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dirty="0"/>
          </a:p>
          <a:p>
            <a:endParaRPr lang="en-US" dirty="0"/>
          </a:p>
        </p:txBody>
      </p:sp>
      <p:pic>
        <p:nvPicPr>
          <p:cNvPr id="9" name="image8.png">
            <a:extLst>
              <a:ext uri="{FF2B5EF4-FFF2-40B4-BE49-F238E27FC236}">
                <a16:creationId xmlns:a16="http://schemas.microsoft.com/office/drawing/2014/main" id="{E1629B5F-228C-BFCE-F76F-8875644CF8AB}"/>
              </a:ext>
            </a:extLst>
          </p:cNvPr>
          <p:cNvPicPr/>
          <p:nvPr/>
        </p:nvPicPr>
        <p:blipFill>
          <a:blip r:embed="rId2"/>
          <a:srcRect/>
          <a:stretch>
            <a:fillRect/>
          </a:stretch>
        </p:blipFill>
        <p:spPr>
          <a:xfrm>
            <a:off x="2478740" y="1816132"/>
            <a:ext cx="7691817" cy="4599709"/>
          </a:xfrm>
          <a:prstGeom prst="rect">
            <a:avLst/>
          </a:prstGeom>
          <a:ln/>
        </p:spPr>
      </p:pic>
    </p:spTree>
    <p:extLst>
      <p:ext uri="{BB962C8B-B14F-4D97-AF65-F5344CB8AC3E}">
        <p14:creationId xmlns:p14="http://schemas.microsoft.com/office/powerpoint/2010/main" val="2447535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09A7F-B8EC-8587-3A2F-08D4A69205DC}"/>
              </a:ext>
            </a:extLst>
          </p:cNvPr>
          <p:cNvSpPr>
            <a:spLocks noGrp="1"/>
          </p:cNvSpPr>
          <p:nvPr>
            <p:ph type="title"/>
          </p:nvPr>
        </p:nvSpPr>
        <p:spPr>
          <a:xfrm>
            <a:off x="488923" y="420904"/>
            <a:ext cx="10353762" cy="1257300"/>
          </a:xfrm>
        </p:spPr>
        <p:txBody>
          <a:bodyPr>
            <a:normAutofit/>
          </a:bodyPr>
          <a:lstStyle/>
          <a:p>
            <a:r>
              <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LTS code</a:t>
            </a:r>
            <a:br>
              <a:rPr lang="en-US" sz="28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A50038-8FC2-C543-13EE-91F08031A102}"/>
              </a:ext>
            </a:extLst>
          </p:cNvPr>
          <p:cNvSpPr>
            <a:spLocks noGrp="1"/>
          </p:cNvSpPr>
          <p:nvPr>
            <p:ph idx="1"/>
          </p:nvPr>
        </p:nvSpPr>
        <p:spPr/>
        <p:txBody>
          <a:bodyPr/>
          <a:lstStyle/>
          <a:p>
            <a:pPr marL="0" marR="0" algn="just">
              <a:lnSpc>
                <a:spcPct val="115000"/>
              </a:lnSpc>
              <a:spcBef>
                <a:spcPts val="0"/>
              </a:spcBef>
              <a:spcAft>
                <a:spcPts val="0"/>
              </a:spcAft>
            </a:pP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1)ADMIN =(</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addnewprodsend</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-&gt;ADMIN).</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lgn="just">
              <a:lnSpc>
                <a:spcPct val="115000"/>
              </a:lnSpc>
              <a:spcBef>
                <a:spcPts val="0"/>
              </a:spcBef>
              <a:spcAft>
                <a:spcPts val="0"/>
              </a:spcAft>
            </a:pP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SYSTEMUI=(</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addnewprodrec</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-&gt;</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updateprodsend</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-&gt;</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succmegrec</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-&gt;SYSTEMUI).</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lgn="just">
              <a:lnSpc>
                <a:spcPct val="115000"/>
              </a:lnSpc>
              <a:spcBef>
                <a:spcPts val="0"/>
              </a:spcBef>
              <a:spcAft>
                <a:spcPts val="0"/>
              </a:spcAft>
            </a:pP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||ADMIN_SYSTEMUI = (ADMIN ||SYSTEMUI )</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just">
              <a:lnSpc>
                <a:spcPct val="115000"/>
              </a:lnSpc>
              <a:spcBef>
                <a:spcPts val="0"/>
              </a:spcBef>
              <a:spcAft>
                <a:spcPts val="0"/>
              </a:spcAft>
              <a:buNone/>
            </a:pP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addnewprodsend</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addnewprodrec</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dirty="0"/>
          </a:p>
        </p:txBody>
      </p:sp>
      <p:pic>
        <p:nvPicPr>
          <p:cNvPr id="4" name="image10.png">
            <a:extLst>
              <a:ext uri="{FF2B5EF4-FFF2-40B4-BE49-F238E27FC236}">
                <a16:creationId xmlns:a16="http://schemas.microsoft.com/office/drawing/2014/main" id="{A6E9F3E0-B746-8F40-6EB8-88AE4C808167}"/>
              </a:ext>
            </a:extLst>
          </p:cNvPr>
          <p:cNvPicPr/>
          <p:nvPr/>
        </p:nvPicPr>
        <p:blipFill>
          <a:blip r:embed="rId2"/>
          <a:srcRect/>
          <a:stretch>
            <a:fillRect/>
          </a:stretch>
        </p:blipFill>
        <p:spPr>
          <a:xfrm>
            <a:off x="2484582" y="3925456"/>
            <a:ext cx="6317673" cy="2170544"/>
          </a:xfrm>
          <a:prstGeom prst="rect">
            <a:avLst/>
          </a:prstGeom>
          <a:ln/>
        </p:spPr>
      </p:pic>
    </p:spTree>
    <p:extLst>
      <p:ext uri="{BB962C8B-B14F-4D97-AF65-F5344CB8AC3E}">
        <p14:creationId xmlns:p14="http://schemas.microsoft.com/office/powerpoint/2010/main" val="1230991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9A1-0117-755A-125E-FB2054535CFC}"/>
              </a:ext>
            </a:extLst>
          </p:cNvPr>
          <p:cNvSpPr>
            <a:spLocks noGrp="1"/>
          </p:cNvSpPr>
          <p:nvPr>
            <p:ph type="title"/>
          </p:nvPr>
        </p:nvSpPr>
        <p:spPr>
          <a:xfrm>
            <a:off x="516631" y="221673"/>
            <a:ext cx="10353762" cy="1257300"/>
          </a:xfrm>
        </p:spPr>
        <p:txBody>
          <a:bodyPr>
            <a:normAutofit/>
          </a:bodyPr>
          <a:lstStyle/>
          <a:p>
            <a:r>
              <a:rPr lang="en-US" sz="2800" dirty="0">
                <a:latin typeface="Times New Roman" panose="02020603050405020304" pitchFamily="18" charset="0"/>
                <a:cs typeface="Times New Roman" panose="02020603050405020304" pitchFamily="18" charset="0"/>
              </a:rPr>
              <a:t>LTS code</a:t>
            </a:r>
          </a:p>
        </p:txBody>
      </p:sp>
      <p:sp>
        <p:nvSpPr>
          <p:cNvPr id="3" name="Content Placeholder 2">
            <a:extLst>
              <a:ext uri="{FF2B5EF4-FFF2-40B4-BE49-F238E27FC236}">
                <a16:creationId xmlns:a16="http://schemas.microsoft.com/office/drawing/2014/main" id="{6AA5617E-B9AD-46C5-F666-57FE65E2EB54}"/>
              </a:ext>
            </a:extLst>
          </p:cNvPr>
          <p:cNvSpPr>
            <a:spLocks noGrp="1"/>
          </p:cNvSpPr>
          <p:nvPr>
            <p:ph idx="1"/>
          </p:nvPr>
        </p:nvSpPr>
        <p:spPr>
          <a:xfrm>
            <a:off x="919119" y="2104159"/>
            <a:ext cx="10353762" cy="3714749"/>
          </a:xfrm>
        </p:spPr>
        <p:txBody>
          <a:bodyPr/>
          <a:lstStyle/>
          <a:p>
            <a:pPr marL="0" marR="0" algn="just">
              <a:lnSpc>
                <a:spcPct val="115000"/>
              </a:lnSpc>
              <a:spcBef>
                <a:spcPts val="0"/>
              </a:spcBef>
              <a:spcAft>
                <a:spcPts val="0"/>
              </a:spcAft>
            </a:pP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2)SYSTEMUI=(</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addnewprodrec</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-&gt;</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updateprodsend</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-&gt;</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succmegrec</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-&gt;SYSTEMUI).</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lgn="just">
              <a:lnSpc>
                <a:spcPct val="115000"/>
              </a:lnSpc>
              <a:spcBef>
                <a:spcPts val="0"/>
              </a:spcBef>
              <a:spcAft>
                <a:spcPts val="0"/>
              </a:spcAft>
            </a:pP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PRODUCT=(</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updateprodrec</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-&gt;</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saveprodidsend</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-&gt;</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prodidrec</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-&gt;</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succmegsend</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-&gt;PRODUCT).</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lgn="just">
              <a:lnSpc>
                <a:spcPct val="115000"/>
              </a:lnSpc>
              <a:spcBef>
                <a:spcPts val="0"/>
              </a:spcBef>
              <a:spcAft>
                <a:spcPts val="0"/>
              </a:spcAft>
            </a:pP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||SYSTEMUI_PRODUCT=(SYSTEMUI||PRODUCT)                    /{</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updateprodsend</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updateprodrec,succmegrec</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succmegsend</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dirty="0"/>
          </a:p>
        </p:txBody>
      </p:sp>
      <p:pic>
        <p:nvPicPr>
          <p:cNvPr id="4" name="image12.png">
            <a:extLst>
              <a:ext uri="{FF2B5EF4-FFF2-40B4-BE49-F238E27FC236}">
                <a16:creationId xmlns:a16="http://schemas.microsoft.com/office/drawing/2014/main" id="{2D0BA1F7-DC62-EC6A-1579-1EF9094C353D}"/>
              </a:ext>
            </a:extLst>
          </p:cNvPr>
          <p:cNvPicPr/>
          <p:nvPr/>
        </p:nvPicPr>
        <p:blipFill>
          <a:blip r:embed="rId2"/>
          <a:srcRect/>
          <a:stretch>
            <a:fillRect/>
          </a:stretch>
        </p:blipFill>
        <p:spPr>
          <a:xfrm>
            <a:off x="2429163" y="4088823"/>
            <a:ext cx="6419273" cy="1988704"/>
          </a:xfrm>
          <a:prstGeom prst="rect">
            <a:avLst/>
          </a:prstGeom>
          <a:ln/>
        </p:spPr>
      </p:pic>
    </p:spTree>
    <p:extLst>
      <p:ext uri="{BB962C8B-B14F-4D97-AF65-F5344CB8AC3E}">
        <p14:creationId xmlns:p14="http://schemas.microsoft.com/office/powerpoint/2010/main" val="2577988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4ABD7-A738-C346-0729-ED97E06B3DD2}"/>
              </a:ext>
            </a:extLst>
          </p:cNvPr>
          <p:cNvSpPr>
            <a:spLocks noGrp="1"/>
          </p:cNvSpPr>
          <p:nvPr>
            <p:ph type="title"/>
          </p:nvPr>
        </p:nvSpPr>
        <p:spPr>
          <a:xfrm>
            <a:off x="494246" y="187614"/>
            <a:ext cx="10353762" cy="1257300"/>
          </a:xfrm>
        </p:spPr>
        <p:txBody>
          <a:bodyPr>
            <a:normAutofit/>
          </a:bodyPr>
          <a:lstStyle/>
          <a:p>
            <a:r>
              <a:rPr lang="en-US" sz="2800" dirty="0">
                <a:latin typeface="Times New Roman" panose="02020603050405020304" pitchFamily="18" charset="0"/>
                <a:cs typeface="Times New Roman" panose="02020603050405020304" pitchFamily="18" charset="0"/>
              </a:rPr>
              <a:t>LTS code</a:t>
            </a:r>
          </a:p>
        </p:txBody>
      </p:sp>
      <p:sp>
        <p:nvSpPr>
          <p:cNvPr id="3" name="Content Placeholder 2">
            <a:extLst>
              <a:ext uri="{FF2B5EF4-FFF2-40B4-BE49-F238E27FC236}">
                <a16:creationId xmlns:a16="http://schemas.microsoft.com/office/drawing/2014/main" id="{E09962F9-D951-0E0B-0108-2036C07F0E68}"/>
              </a:ext>
            </a:extLst>
          </p:cNvPr>
          <p:cNvSpPr>
            <a:spLocks noGrp="1"/>
          </p:cNvSpPr>
          <p:nvPr>
            <p:ph idx="1"/>
          </p:nvPr>
        </p:nvSpPr>
        <p:spPr/>
        <p:txBody>
          <a:bodyPr/>
          <a:lstStyle/>
          <a:p>
            <a:pPr marL="0" marR="0" algn="just">
              <a:lnSpc>
                <a:spcPct val="115000"/>
              </a:lnSpc>
              <a:spcBef>
                <a:spcPts val="0"/>
              </a:spcBef>
              <a:spcAft>
                <a:spcPts val="0"/>
              </a:spcAft>
            </a:pP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3)PRODUCT=(</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updateprodrec</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-&gt;</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saveprodidsend</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-&gt;</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prodidrec</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-&gt;</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succmegsend</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-&gt;PRODUCT).</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lgn="just">
              <a:lnSpc>
                <a:spcPct val="115000"/>
              </a:lnSpc>
              <a:spcBef>
                <a:spcPts val="0"/>
              </a:spcBef>
              <a:spcAft>
                <a:spcPts val="0"/>
              </a:spcAft>
            </a:pP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DATABASE=(</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saveprodidrec</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-&gt;</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prodidsend</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-&gt;DATABASE). </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lgn="just">
              <a:lnSpc>
                <a:spcPct val="115000"/>
              </a:lnSpc>
              <a:spcBef>
                <a:spcPts val="0"/>
              </a:spcBef>
              <a:spcAft>
                <a:spcPts val="0"/>
              </a:spcAft>
            </a:pP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||PRODUCT_DATABASE=(PRODUCT||DATABASE)</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just">
              <a:lnSpc>
                <a:spcPct val="115000"/>
              </a:lnSpc>
              <a:spcBef>
                <a:spcPts val="0"/>
              </a:spcBef>
              <a:spcAft>
                <a:spcPts val="0"/>
              </a:spcAft>
              <a:buNone/>
            </a:pP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saveprodidsend</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saveprodidrec,prodidsend</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a:t>
            </a:r>
            <a:r>
              <a:rPr lang="en-US" sz="1800" b="1" dirty="0" err="1">
                <a:effectLst/>
                <a:latin typeface="Times New Roman" panose="02020603050405020304" pitchFamily="18" charset="0"/>
                <a:ea typeface="Courier New" panose="02070309020205020404" pitchFamily="49" charset="0"/>
                <a:cs typeface="Times New Roman" panose="02020603050405020304" pitchFamily="18" charset="0"/>
              </a:rPr>
              <a:t>prodidrec</a:t>
            </a:r>
            <a:r>
              <a:rPr lang="en-US" sz="1800" b="1" dirty="0">
                <a:effectLst/>
                <a:latin typeface="Times New Roman" panose="02020603050405020304" pitchFamily="18" charset="0"/>
                <a:ea typeface="Courier New" panose="02070309020205020404" pitchFamily="49" charset="0"/>
                <a:cs typeface="Times New Roman" panose="02020603050405020304" pitchFamily="18" charset="0"/>
              </a:rPr>
              <a:t>}.</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lgn="just">
              <a:lnSpc>
                <a:spcPct val="115000"/>
              </a:lnSpc>
              <a:spcBef>
                <a:spcPts val="0"/>
              </a:spcBef>
              <a:spcAft>
                <a:spcPts val="0"/>
              </a:spcAft>
            </a:pPr>
            <a:endParaRPr lang="en-US" sz="1800" dirty="0">
              <a:effectLst/>
              <a:latin typeface="Arial" panose="020B0604020202020204" pitchFamily="34" charset="0"/>
              <a:ea typeface="Arial" panose="020B0604020202020204" pitchFamily="34" charset="0"/>
            </a:endParaRPr>
          </a:p>
          <a:p>
            <a:endParaRPr lang="en-US" dirty="0"/>
          </a:p>
        </p:txBody>
      </p:sp>
      <p:pic>
        <p:nvPicPr>
          <p:cNvPr id="4" name="image7.png">
            <a:extLst>
              <a:ext uri="{FF2B5EF4-FFF2-40B4-BE49-F238E27FC236}">
                <a16:creationId xmlns:a16="http://schemas.microsoft.com/office/drawing/2014/main" id="{1274900F-A088-73D4-C0BD-CC417C584213}"/>
              </a:ext>
            </a:extLst>
          </p:cNvPr>
          <p:cNvPicPr/>
          <p:nvPr/>
        </p:nvPicPr>
        <p:blipFill>
          <a:blip r:embed="rId2"/>
          <a:srcRect/>
          <a:stretch>
            <a:fillRect/>
          </a:stretch>
        </p:blipFill>
        <p:spPr>
          <a:xfrm>
            <a:off x="2410691" y="4147127"/>
            <a:ext cx="6410036" cy="1955510"/>
          </a:xfrm>
          <a:prstGeom prst="rect">
            <a:avLst/>
          </a:prstGeom>
          <a:ln/>
        </p:spPr>
      </p:pic>
    </p:spTree>
    <p:extLst>
      <p:ext uri="{BB962C8B-B14F-4D97-AF65-F5344CB8AC3E}">
        <p14:creationId xmlns:p14="http://schemas.microsoft.com/office/powerpoint/2010/main" val="790248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AAD7D-8151-D403-B194-BB9BF1F44B5C}"/>
              </a:ext>
            </a:extLst>
          </p:cNvPr>
          <p:cNvSpPr>
            <a:spLocks noGrp="1"/>
          </p:cNvSpPr>
          <p:nvPr>
            <p:ph type="title"/>
          </p:nvPr>
        </p:nvSpPr>
        <p:spPr>
          <a:xfrm>
            <a:off x="913795" y="520700"/>
            <a:ext cx="10353762" cy="923636"/>
          </a:xfrm>
        </p:spPr>
        <p:txBody>
          <a:bodyPr>
            <a:normAutofit/>
          </a:bodyPr>
          <a:lstStyle/>
          <a:p>
            <a:r>
              <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Sequence Diagram</a:t>
            </a:r>
            <a:br>
              <a:rPr lang="en-US" sz="24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b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B1268D0-2145-633A-73D4-E4898F5E0932}"/>
              </a:ext>
            </a:extLst>
          </p:cNvPr>
          <p:cNvSpPr>
            <a:spLocks noGrp="1"/>
          </p:cNvSpPr>
          <p:nvPr>
            <p:ph idx="1"/>
          </p:nvPr>
        </p:nvSpPr>
        <p:spPr>
          <a:xfrm>
            <a:off x="3075368" y="1444336"/>
            <a:ext cx="6675380" cy="613064"/>
          </a:xfrm>
        </p:spPr>
        <p:txBody>
          <a:bodyPr/>
          <a:lstStyle/>
          <a:p>
            <a:pPr marL="0" marR="0" algn="just">
              <a:lnSpc>
                <a:spcPct val="115000"/>
              </a:lnSpc>
              <a:spcBef>
                <a:spcPts val="0"/>
              </a:spcBef>
              <a:spcAft>
                <a:spcPts val="0"/>
              </a:spcAf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1.2. Make Payment Sequence Diagram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(Relabeled)</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algn="just">
              <a:lnSpc>
                <a:spcPct val="115000"/>
              </a:lnSpc>
              <a:spcBef>
                <a:spcPts val="0"/>
              </a:spcBef>
              <a:spcAft>
                <a:spcPts val="0"/>
              </a:spcAft>
            </a:pPr>
            <a:endParaRPr lang="en-US" sz="18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endParaRPr lang="en-US" dirty="0"/>
          </a:p>
        </p:txBody>
      </p:sp>
      <p:pic>
        <p:nvPicPr>
          <p:cNvPr id="4" name="image14.png">
            <a:extLst>
              <a:ext uri="{FF2B5EF4-FFF2-40B4-BE49-F238E27FC236}">
                <a16:creationId xmlns:a16="http://schemas.microsoft.com/office/drawing/2014/main" id="{FEC9A922-858F-62DC-AC07-9EDDE557EB8F}"/>
              </a:ext>
            </a:extLst>
          </p:cNvPr>
          <p:cNvPicPr/>
          <p:nvPr/>
        </p:nvPicPr>
        <p:blipFill>
          <a:blip r:embed="rId2"/>
          <a:srcRect/>
          <a:stretch>
            <a:fillRect/>
          </a:stretch>
        </p:blipFill>
        <p:spPr>
          <a:xfrm>
            <a:off x="1459821" y="2057400"/>
            <a:ext cx="9272358" cy="4545106"/>
          </a:xfrm>
          <a:prstGeom prst="rect">
            <a:avLst/>
          </a:prstGeom>
          <a:ln/>
        </p:spPr>
      </p:pic>
    </p:spTree>
    <p:extLst>
      <p:ext uri="{BB962C8B-B14F-4D97-AF65-F5344CB8AC3E}">
        <p14:creationId xmlns:p14="http://schemas.microsoft.com/office/powerpoint/2010/main" val="1211287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{D6A34442-9DC2-42BD-85CA-98FE08A75657}tf12214701_win32</Template>
  <TotalTime>122</TotalTime>
  <Words>1041</Words>
  <Application>Microsoft Office PowerPoint</Application>
  <PresentationFormat>Widescreen</PresentationFormat>
  <Paragraphs>118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Courier New</vt:lpstr>
      <vt:lpstr>Goudy Old Style</vt:lpstr>
      <vt:lpstr>Times New Roman</vt:lpstr>
      <vt:lpstr>Wingdings 2</vt:lpstr>
      <vt:lpstr>SlateVTI</vt:lpstr>
      <vt:lpstr>The Daily Grind </vt:lpstr>
      <vt:lpstr>Group members:</vt:lpstr>
      <vt:lpstr> Features of our Project: </vt:lpstr>
      <vt:lpstr>Functional Requirements of our project: </vt:lpstr>
      <vt:lpstr>6. A system should maintain customer details such as name, phone no, address and last order date, number of orders etc. 7. A system should be able to store the order details, such as the place order, view the order, and modify the order status. 8. A system needs to print the bill and store it for an audit trail. 9. A system must be able to search and sort items according to the user preference or product category. 10. A system should receive feedback from the customer.   1. Sequence Diagram </vt:lpstr>
      <vt:lpstr>LTS code </vt:lpstr>
      <vt:lpstr>LTS code</vt:lpstr>
      <vt:lpstr>LTS code</vt:lpstr>
      <vt:lpstr>Sequence Diagram </vt:lpstr>
      <vt:lpstr>LTS code </vt:lpstr>
      <vt:lpstr>LTS code</vt:lpstr>
      <vt:lpstr>LTS code</vt:lpstr>
      <vt:lpstr>Sequence Diagram  </vt:lpstr>
      <vt:lpstr>LTS code</vt:lpstr>
      <vt:lpstr>LTS code</vt:lpstr>
      <vt:lpstr>LTS Description</vt:lpstr>
      <vt:lpstr>Café Shop Management</vt:lpstr>
      <vt:lpstr>Café Shop Management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Daily Grind </dc:title>
  <dc:creator>HP</dc:creator>
  <cp:lastModifiedBy>Md. Asif Imtiyaj Chowdhury</cp:lastModifiedBy>
  <cp:revision>13</cp:revision>
  <dcterms:created xsi:type="dcterms:W3CDTF">2023-09-05T20:52:11Z</dcterms:created>
  <dcterms:modified xsi:type="dcterms:W3CDTF">2023-09-06T19:52:43Z</dcterms:modified>
</cp:coreProperties>
</file>