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58" r:id="rId6"/>
    <p:sldId id="262" r:id="rId7"/>
    <p:sldId id="272" r:id="rId8"/>
    <p:sldId id="287" r:id="rId9"/>
    <p:sldId id="298" r:id="rId10"/>
    <p:sldId id="296" r:id="rId11"/>
    <p:sldId id="263"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7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ADA8"/>
    <a:srgbClr val="586496"/>
    <a:srgbClr val="523089"/>
    <a:srgbClr val="554C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showGuides="1">
      <p:cViewPr varScale="1">
        <p:scale>
          <a:sx n="71" d="100"/>
          <a:sy n="71" d="100"/>
        </p:scale>
        <p:origin x="852" y="78"/>
      </p:cViewPr>
      <p:guideLst>
        <p:guide orient="horz" pos="2136"/>
        <p:guide pos="3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652F-0E47-4A56-95E1-91C592F649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DECD7E-94FC-4F4E-AC5E-B44E94E0E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D1566E-FDCD-4A8B-A9F4-EEE22EAFB77F}"/>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5" name="Footer Placeholder 4">
            <a:extLst>
              <a:ext uri="{FF2B5EF4-FFF2-40B4-BE49-F238E27FC236}">
                <a16:creationId xmlns:a16="http://schemas.microsoft.com/office/drawing/2014/main" id="{45A0E2F1-A690-4BCF-AB7D-97CFDAAB5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2D960-18E6-4A36-943F-294E8958455F}"/>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328760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5" name="Picture Placeholder 2">
            <a:extLst>
              <a:ext uri="{FF2B5EF4-FFF2-40B4-BE49-F238E27FC236}">
                <a16:creationId xmlns:a16="http://schemas.microsoft.com/office/drawing/2014/main" id="{D8E00AD5-8ECE-4F53-9343-4AC07AF45E27}"/>
              </a:ext>
            </a:extLst>
          </p:cNvPr>
          <p:cNvSpPr>
            <a:spLocks noGrp="1"/>
          </p:cNvSpPr>
          <p:nvPr>
            <p:ph type="pic" sz="quarter" idx="13"/>
          </p:nvPr>
        </p:nvSpPr>
        <p:spPr>
          <a:xfrm>
            <a:off x="2" y="1725083"/>
            <a:ext cx="12191998" cy="2477948"/>
          </a:xfrm>
        </p:spPr>
      </p:sp>
    </p:spTree>
    <p:extLst>
      <p:ext uri="{BB962C8B-B14F-4D97-AF65-F5344CB8AC3E}">
        <p14:creationId xmlns:p14="http://schemas.microsoft.com/office/powerpoint/2010/main" val="38320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34" name="Picture Placeholder 33">
            <a:extLst>
              <a:ext uri="{FF2B5EF4-FFF2-40B4-BE49-F238E27FC236}">
                <a16:creationId xmlns:a16="http://schemas.microsoft.com/office/drawing/2014/main" id="{09809C1E-AE0D-40D0-8193-E99D420CC299}"/>
              </a:ext>
            </a:extLst>
          </p:cNvPr>
          <p:cNvSpPr>
            <a:spLocks noGrp="1"/>
          </p:cNvSpPr>
          <p:nvPr>
            <p:ph type="pic" sz="quarter" idx="13"/>
          </p:nvPr>
        </p:nvSpPr>
        <p:spPr>
          <a:xfrm>
            <a:off x="587334" y="702093"/>
            <a:ext cx="10962982" cy="5490160"/>
          </a:xfrm>
        </p:spPr>
        <p:txBody>
          <a:bodyPr/>
          <a:lstStyle/>
          <a:p>
            <a:endParaRPr lang="en-US"/>
          </a:p>
        </p:txBody>
      </p:sp>
    </p:spTree>
    <p:extLst>
      <p:ext uri="{BB962C8B-B14F-4D97-AF65-F5344CB8AC3E}">
        <p14:creationId xmlns:p14="http://schemas.microsoft.com/office/powerpoint/2010/main" val="3729139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34" name="Picture Placeholder 33">
            <a:extLst>
              <a:ext uri="{FF2B5EF4-FFF2-40B4-BE49-F238E27FC236}">
                <a16:creationId xmlns:a16="http://schemas.microsoft.com/office/drawing/2014/main" id="{DFCD2D04-6F5B-44A1-92C6-F1EE00AC36ED}"/>
              </a:ext>
            </a:extLst>
          </p:cNvPr>
          <p:cNvSpPr>
            <a:spLocks noGrp="1"/>
          </p:cNvSpPr>
          <p:nvPr>
            <p:ph type="pic" sz="quarter" idx="13"/>
          </p:nvPr>
        </p:nvSpPr>
        <p:spPr>
          <a:xfrm>
            <a:off x="3436938" y="1757363"/>
            <a:ext cx="4864100" cy="2943225"/>
          </a:xfrm>
        </p:spPr>
        <p:txBody>
          <a:bodyPr/>
          <a:lstStyle/>
          <a:p>
            <a:endParaRPr lang="en-US"/>
          </a:p>
        </p:txBody>
      </p:sp>
      <p:sp>
        <p:nvSpPr>
          <p:cNvPr id="36" name="Picture Placeholder 35">
            <a:extLst>
              <a:ext uri="{FF2B5EF4-FFF2-40B4-BE49-F238E27FC236}">
                <a16:creationId xmlns:a16="http://schemas.microsoft.com/office/drawing/2014/main" id="{08C52FFD-60F1-4704-803B-FC3EE48508E3}"/>
              </a:ext>
            </a:extLst>
          </p:cNvPr>
          <p:cNvSpPr>
            <a:spLocks noGrp="1"/>
          </p:cNvSpPr>
          <p:nvPr>
            <p:ph type="pic" sz="quarter" idx="14"/>
          </p:nvPr>
        </p:nvSpPr>
        <p:spPr>
          <a:xfrm>
            <a:off x="2493963" y="3614738"/>
            <a:ext cx="1343025" cy="2339975"/>
          </a:xfrm>
        </p:spPr>
        <p:txBody>
          <a:bodyPr/>
          <a:lstStyle/>
          <a:p>
            <a:endParaRPr lang="en-US"/>
          </a:p>
        </p:txBody>
      </p:sp>
      <p:sp>
        <p:nvSpPr>
          <p:cNvPr id="37" name="Picture Placeholder 35">
            <a:extLst>
              <a:ext uri="{FF2B5EF4-FFF2-40B4-BE49-F238E27FC236}">
                <a16:creationId xmlns:a16="http://schemas.microsoft.com/office/drawing/2014/main" id="{7DBC6071-6C08-47AE-B4A6-3FFA528A706D}"/>
              </a:ext>
            </a:extLst>
          </p:cNvPr>
          <p:cNvSpPr>
            <a:spLocks noGrp="1"/>
          </p:cNvSpPr>
          <p:nvPr>
            <p:ph type="pic" sz="quarter" idx="15"/>
          </p:nvPr>
        </p:nvSpPr>
        <p:spPr>
          <a:xfrm>
            <a:off x="7276204" y="2891645"/>
            <a:ext cx="2219025" cy="2789118"/>
          </a:xfrm>
        </p:spPr>
        <p:txBody>
          <a:bodyPr/>
          <a:lstStyle/>
          <a:p>
            <a:endParaRPr lang="en-US"/>
          </a:p>
        </p:txBody>
      </p:sp>
    </p:spTree>
    <p:extLst>
      <p:ext uri="{BB962C8B-B14F-4D97-AF65-F5344CB8AC3E}">
        <p14:creationId xmlns:p14="http://schemas.microsoft.com/office/powerpoint/2010/main" val="4043955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7" name="Picture Placeholder 6">
            <a:extLst>
              <a:ext uri="{FF2B5EF4-FFF2-40B4-BE49-F238E27FC236}">
                <a16:creationId xmlns:a16="http://schemas.microsoft.com/office/drawing/2014/main" id="{D1FD3406-2F76-49B5-84B2-96A49AFA9460}"/>
              </a:ext>
            </a:extLst>
          </p:cNvPr>
          <p:cNvSpPr>
            <a:spLocks noGrp="1"/>
          </p:cNvSpPr>
          <p:nvPr>
            <p:ph type="pic" sz="quarter" idx="13"/>
          </p:nvPr>
        </p:nvSpPr>
        <p:spPr>
          <a:xfrm>
            <a:off x="838200" y="1733550"/>
            <a:ext cx="4662488" cy="2838450"/>
          </a:xfrm>
        </p:spPr>
        <p:txBody>
          <a:bodyPr/>
          <a:lstStyle/>
          <a:p>
            <a:endParaRPr lang="en-US"/>
          </a:p>
        </p:txBody>
      </p:sp>
    </p:spTree>
    <p:extLst>
      <p:ext uri="{BB962C8B-B14F-4D97-AF65-F5344CB8AC3E}">
        <p14:creationId xmlns:p14="http://schemas.microsoft.com/office/powerpoint/2010/main" val="3465395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0" name="Picture Placeholder 9">
            <a:extLst>
              <a:ext uri="{FF2B5EF4-FFF2-40B4-BE49-F238E27FC236}">
                <a16:creationId xmlns:a16="http://schemas.microsoft.com/office/drawing/2014/main" id="{F17A8B2B-A4A5-4831-B758-A5B75DE9A0B0}"/>
              </a:ext>
            </a:extLst>
          </p:cNvPr>
          <p:cNvSpPr>
            <a:spLocks noGrp="1"/>
          </p:cNvSpPr>
          <p:nvPr>
            <p:ph type="pic" sz="quarter" idx="13"/>
          </p:nvPr>
        </p:nvSpPr>
        <p:spPr>
          <a:xfrm>
            <a:off x="0" y="0"/>
            <a:ext cx="6019800" cy="6858000"/>
          </a:xfrm>
          <a:custGeom>
            <a:avLst/>
            <a:gdLst>
              <a:gd name="connsiteX0" fmla="*/ 1524000 w 6019800"/>
              <a:gd name="connsiteY0" fmla="*/ 0 h 6858000"/>
              <a:gd name="connsiteX1" fmla="*/ 6019800 w 6019800"/>
              <a:gd name="connsiteY1" fmla="*/ 0 h 6858000"/>
              <a:gd name="connsiteX2" fmla="*/ 6019800 w 6019800"/>
              <a:gd name="connsiteY2" fmla="*/ 3429000 h 6858000"/>
              <a:gd name="connsiteX3" fmla="*/ 4251158 w 6019800"/>
              <a:gd name="connsiteY3" fmla="*/ 3429000 h 6858000"/>
              <a:gd name="connsiteX4" fmla="*/ 4251158 w 6019800"/>
              <a:gd name="connsiteY4" fmla="*/ 6858000 h 6858000"/>
              <a:gd name="connsiteX5" fmla="*/ 0 w 6019800"/>
              <a:gd name="connsiteY5" fmla="*/ 6858000 h 6858000"/>
              <a:gd name="connsiteX6" fmla="*/ 0 w 6019800"/>
              <a:gd name="connsiteY6" fmla="*/ 3429000 h 6858000"/>
              <a:gd name="connsiteX7" fmla="*/ 1524000 w 6019800"/>
              <a:gd name="connsiteY7"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9800" h="6858000">
                <a:moveTo>
                  <a:pt x="1524000" y="0"/>
                </a:moveTo>
                <a:lnTo>
                  <a:pt x="6019800" y="0"/>
                </a:lnTo>
                <a:lnTo>
                  <a:pt x="6019800" y="3429000"/>
                </a:lnTo>
                <a:lnTo>
                  <a:pt x="4251158" y="3429000"/>
                </a:lnTo>
                <a:lnTo>
                  <a:pt x="4251158" y="6858000"/>
                </a:lnTo>
                <a:lnTo>
                  <a:pt x="0" y="6858000"/>
                </a:lnTo>
                <a:lnTo>
                  <a:pt x="0" y="3429000"/>
                </a:lnTo>
                <a:lnTo>
                  <a:pt x="1524000" y="3429000"/>
                </a:lnTo>
                <a:close/>
              </a:path>
            </a:pathLst>
          </a:custGeom>
        </p:spPr>
        <p:txBody>
          <a:bodyPr wrap="square">
            <a:noAutofit/>
          </a:bodyPr>
          <a:lstStyle/>
          <a:p>
            <a:endParaRPr lang="en-US"/>
          </a:p>
        </p:txBody>
      </p:sp>
    </p:spTree>
    <p:extLst>
      <p:ext uri="{BB962C8B-B14F-4D97-AF65-F5344CB8AC3E}">
        <p14:creationId xmlns:p14="http://schemas.microsoft.com/office/powerpoint/2010/main" val="2021596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6" name="Picture Placeholder 5">
            <a:extLst>
              <a:ext uri="{FF2B5EF4-FFF2-40B4-BE49-F238E27FC236}">
                <a16:creationId xmlns:a16="http://schemas.microsoft.com/office/drawing/2014/main" id="{02B3808A-5C05-4DF2-BE01-E92AEEE1AEEC}"/>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642909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6" name="Picture Placeholder 5">
            <a:extLst>
              <a:ext uri="{FF2B5EF4-FFF2-40B4-BE49-F238E27FC236}">
                <a16:creationId xmlns:a16="http://schemas.microsoft.com/office/drawing/2014/main" id="{02B3808A-5C05-4DF2-BE01-E92AEEE1AEEC}"/>
              </a:ext>
            </a:extLst>
          </p:cNvPr>
          <p:cNvSpPr>
            <a:spLocks noGrp="1"/>
          </p:cNvSpPr>
          <p:nvPr>
            <p:ph type="pic" sz="quarter" idx="13"/>
          </p:nvPr>
        </p:nvSpPr>
        <p:spPr>
          <a:xfrm>
            <a:off x="0" y="0"/>
            <a:ext cx="12192000" cy="6858000"/>
          </a:xfrm>
        </p:spPr>
        <p:txBody>
          <a:bodyPr/>
          <a:lstStyle/>
          <a:p>
            <a:endParaRPr lang="en-US"/>
          </a:p>
        </p:txBody>
      </p:sp>
      <p:sp>
        <p:nvSpPr>
          <p:cNvPr id="8" name="Picture Placeholder 7">
            <a:extLst>
              <a:ext uri="{FF2B5EF4-FFF2-40B4-BE49-F238E27FC236}">
                <a16:creationId xmlns:a16="http://schemas.microsoft.com/office/drawing/2014/main" id="{6ABF0BA5-EB3E-4310-BD15-AE1FF42C8C08}"/>
              </a:ext>
            </a:extLst>
          </p:cNvPr>
          <p:cNvSpPr>
            <a:spLocks noGrp="1"/>
          </p:cNvSpPr>
          <p:nvPr>
            <p:ph type="pic" sz="quarter" idx="14"/>
          </p:nvPr>
        </p:nvSpPr>
        <p:spPr>
          <a:xfrm>
            <a:off x="7827963" y="1266825"/>
            <a:ext cx="2743200" cy="4797425"/>
          </a:xfrm>
        </p:spPr>
        <p:txBody>
          <a:bodyPr/>
          <a:lstStyle/>
          <a:p>
            <a:endParaRPr lang="en-US"/>
          </a:p>
        </p:txBody>
      </p:sp>
    </p:spTree>
    <p:extLst>
      <p:ext uri="{BB962C8B-B14F-4D97-AF65-F5344CB8AC3E}">
        <p14:creationId xmlns:p14="http://schemas.microsoft.com/office/powerpoint/2010/main" val="4063985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7" name="Picture Placeholder 6">
            <a:extLst>
              <a:ext uri="{FF2B5EF4-FFF2-40B4-BE49-F238E27FC236}">
                <a16:creationId xmlns:a16="http://schemas.microsoft.com/office/drawing/2014/main" id="{98A5C378-F3D2-404A-AB69-8B49522B9143}"/>
              </a:ext>
            </a:extLst>
          </p:cNvPr>
          <p:cNvSpPr>
            <a:spLocks noGrp="1"/>
          </p:cNvSpPr>
          <p:nvPr>
            <p:ph type="pic" sz="quarter" idx="13"/>
          </p:nvPr>
        </p:nvSpPr>
        <p:spPr>
          <a:xfrm>
            <a:off x="2762250" y="2343150"/>
            <a:ext cx="4305300" cy="2476500"/>
          </a:xfrm>
        </p:spPr>
        <p:txBody>
          <a:bodyPr/>
          <a:lstStyle/>
          <a:p>
            <a:endParaRPr lang="en-US"/>
          </a:p>
        </p:txBody>
      </p:sp>
    </p:spTree>
    <p:extLst>
      <p:ext uri="{BB962C8B-B14F-4D97-AF65-F5344CB8AC3E}">
        <p14:creationId xmlns:p14="http://schemas.microsoft.com/office/powerpoint/2010/main" val="2332035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0" name="Picture Placeholder 9">
            <a:extLst>
              <a:ext uri="{FF2B5EF4-FFF2-40B4-BE49-F238E27FC236}">
                <a16:creationId xmlns:a16="http://schemas.microsoft.com/office/drawing/2014/main" id="{1803994F-3C0C-43E7-AF9B-89D5C313978A}"/>
              </a:ext>
            </a:extLst>
          </p:cNvPr>
          <p:cNvSpPr>
            <a:spLocks noGrp="1"/>
          </p:cNvSpPr>
          <p:nvPr>
            <p:ph type="pic" sz="quarter" idx="13"/>
          </p:nvPr>
        </p:nvSpPr>
        <p:spPr>
          <a:xfrm>
            <a:off x="-1" y="0"/>
            <a:ext cx="6361268" cy="6858000"/>
          </a:xfrm>
          <a:custGeom>
            <a:avLst/>
            <a:gdLst>
              <a:gd name="connsiteX0" fmla="*/ 6153316 w 6361268"/>
              <a:gd name="connsiteY0" fmla="*/ 0 h 6858000"/>
              <a:gd name="connsiteX1" fmla="*/ 6361268 w 6361268"/>
              <a:gd name="connsiteY1" fmla="*/ 0 h 6858000"/>
              <a:gd name="connsiteX2" fmla="*/ 6361268 w 6361268"/>
              <a:gd name="connsiteY2" fmla="*/ 4280 h 6858000"/>
              <a:gd name="connsiteX3" fmla="*/ 6153316 w 6361268"/>
              <a:gd name="connsiteY3" fmla="*/ 166914 h 6858000"/>
              <a:gd name="connsiteX4" fmla="*/ 0 w 6361268"/>
              <a:gd name="connsiteY4" fmla="*/ 0 h 6858000"/>
              <a:gd name="connsiteX5" fmla="*/ 6153315 w 6361268"/>
              <a:gd name="connsiteY5" fmla="*/ 0 h 6858000"/>
              <a:gd name="connsiteX6" fmla="*/ 6153315 w 6361268"/>
              <a:gd name="connsiteY6" fmla="*/ 159245 h 6858000"/>
              <a:gd name="connsiteX7" fmla="*/ 4380411 w 6361268"/>
              <a:gd name="connsiteY7" fmla="*/ 1932149 h 6858000"/>
              <a:gd name="connsiteX8" fmla="*/ 4239756 w 6361268"/>
              <a:gd name="connsiteY8" fmla="*/ 2017601 h 6858000"/>
              <a:gd name="connsiteX9" fmla="*/ 3448147 w 6361268"/>
              <a:gd name="connsiteY9" fmla="*/ 3301148 h 6858000"/>
              <a:gd name="connsiteX10" fmla="*/ 3438847 w 6361268"/>
              <a:gd name="connsiteY10" fmla="*/ 3448574 h 6858000"/>
              <a:gd name="connsiteX11" fmla="*/ 3431843 w 6361268"/>
              <a:gd name="connsiteY11" fmla="*/ 3448574 h 6858000"/>
              <a:gd name="connsiteX12" fmla="*/ 3431843 w 6361268"/>
              <a:gd name="connsiteY12" fmla="*/ 3636945 h 6858000"/>
              <a:gd name="connsiteX13" fmla="*/ 3430987 w 6361268"/>
              <a:gd name="connsiteY13" fmla="*/ 3636945 h 6858000"/>
              <a:gd name="connsiteX14" fmla="*/ 3431843 w 6361268"/>
              <a:gd name="connsiteY14" fmla="*/ 3659560 h 6858000"/>
              <a:gd name="connsiteX15" fmla="*/ 3431843 w 6361268"/>
              <a:gd name="connsiteY15" fmla="*/ 3694008 h 6858000"/>
              <a:gd name="connsiteX16" fmla="*/ 3433151 w 6361268"/>
              <a:gd name="connsiteY16" fmla="*/ 3694008 h 6858000"/>
              <a:gd name="connsiteX17" fmla="*/ 3436319 w 6361268"/>
              <a:gd name="connsiteY17" fmla="*/ 3777654 h 6858000"/>
              <a:gd name="connsiteX18" fmla="*/ 4547935 w 6361268"/>
              <a:gd name="connsiteY18" fmla="*/ 5322029 h 6858000"/>
              <a:gd name="connsiteX19" fmla="*/ 4701431 w 6361268"/>
              <a:gd name="connsiteY19" fmla="*/ 5378209 h 6858000"/>
              <a:gd name="connsiteX20" fmla="*/ 3221641 w 6361268"/>
              <a:gd name="connsiteY20" fmla="*/ 6858000 h 6858000"/>
              <a:gd name="connsiteX21" fmla="*/ 0 w 6361268"/>
              <a:gd name="connsiteY2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61268" h="6858000">
                <a:moveTo>
                  <a:pt x="6153316" y="0"/>
                </a:moveTo>
                <a:lnTo>
                  <a:pt x="6361268" y="0"/>
                </a:lnTo>
                <a:lnTo>
                  <a:pt x="6361268" y="4280"/>
                </a:lnTo>
                <a:lnTo>
                  <a:pt x="6153316" y="166914"/>
                </a:lnTo>
                <a:close/>
                <a:moveTo>
                  <a:pt x="0" y="0"/>
                </a:moveTo>
                <a:lnTo>
                  <a:pt x="6153315" y="0"/>
                </a:lnTo>
                <a:lnTo>
                  <a:pt x="6153315" y="159245"/>
                </a:lnTo>
                <a:lnTo>
                  <a:pt x="4380411" y="1932149"/>
                </a:lnTo>
                <a:lnTo>
                  <a:pt x="4239756" y="2017601"/>
                </a:lnTo>
                <a:cubicBezTo>
                  <a:pt x="3814099" y="2305168"/>
                  <a:pt x="3516015" y="2767230"/>
                  <a:pt x="3448147" y="3301148"/>
                </a:cubicBezTo>
                <a:lnTo>
                  <a:pt x="3438847" y="3448574"/>
                </a:lnTo>
                <a:lnTo>
                  <a:pt x="3431843" y="3448574"/>
                </a:lnTo>
                <a:lnTo>
                  <a:pt x="3431843" y="3636945"/>
                </a:lnTo>
                <a:lnTo>
                  <a:pt x="3430987" y="3636945"/>
                </a:lnTo>
                <a:lnTo>
                  <a:pt x="3431843" y="3659560"/>
                </a:lnTo>
                <a:lnTo>
                  <a:pt x="3431843" y="3694008"/>
                </a:lnTo>
                <a:lnTo>
                  <a:pt x="3433151" y="3694008"/>
                </a:lnTo>
                <a:lnTo>
                  <a:pt x="3436319" y="3777654"/>
                </a:lnTo>
                <a:cubicBezTo>
                  <a:pt x="3489323" y="4474247"/>
                  <a:pt x="3932575" y="5061754"/>
                  <a:pt x="4547935" y="5322029"/>
                </a:cubicBezTo>
                <a:lnTo>
                  <a:pt x="4701431" y="5378209"/>
                </a:lnTo>
                <a:lnTo>
                  <a:pt x="3221641"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3357317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8" name="Picture Placeholder 7">
            <a:extLst>
              <a:ext uri="{FF2B5EF4-FFF2-40B4-BE49-F238E27FC236}">
                <a16:creationId xmlns:a16="http://schemas.microsoft.com/office/drawing/2014/main" id="{B4226F89-EA64-4D38-AB46-02E4082F9DB4}"/>
              </a:ext>
            </a:extLst>
          </p:cNvPr>
          <p:cNvSpPr>
            <a:spLocks noGrp="1"/>
          </p:cNvSpPr>
          <p:nvPr>
            <p:ph type="pic" sz="quarter" idx="13"/>
          </p:nvPr>
        </p:nvSpPr>
        <p:spPr>
          <a:xfrm>
            <a:off x="1420176" y="902855"/>
            <a:ext cx="5771210" cy="5228745"/>
          </a:xfrm>
          <a:custGeom>
            <a:avLst/>
            <a:gdLst>
              <a:gd name="connsiteX0" fmla="*/ 927855 w 5771210"/>
              <a:gd name="connsiteY0" fmla="*/ 0 h 5228745"/>
              <a:gd name="connsiteX1" fmla="*/ 4832388 w 5771210"/>
              <a:gd name="connsiteY1" fmla="*/ 0 h 5228745"/>
              <a:gd name="connsiteX2" fmla="*/ 5644221 w 5771210"/>
              <a:gd name="connsiteY2" fmla="*/ 1387480 h 5228745"/>
              <a:gd name="connsiteX3" fmla="*/ 3698398 w 5771210"/>
              <a:gd name="connsiteY3" fmla="*/ 4766252 h 5228745"/>
              <a:gd name="connsiteX4" fmla="*/ 2074731 w 5771210"/>
              <a:gd name="connsiteY4" fmla="*/ 4766252 h 5228745"/>
              <a:gd name="connsiteX5" fmla="*/ 128908 w 5771210"/>
              <a:gd name="connsiteY5" fmla="*/ 1387480 h 5228745"/>
              <a:gd name="connsiteX6" fmla="*/ 927855 w 5771210"/>
              <a:gd name="connsiteY6" fmla="*/ 0 h 522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1210" h="5228745">
                <a:moveTo>
                  <a:pt x="927855" y="0"/>
                </a:moveTo>
                <a:cubicBezTo>
                  <a:pt x="927855" y="0"/>
                  <a:pt x="927855" y="0"/>
                  <a:pt x="4832388" y="0"/>
                </a:cubicBezTo>
                <a:cubicBezTo>
                  <a:pt x="5554018" y="0"/>
                  <a:pt x="6005036" y="770822"/>
                  <a:pt x="5644221" y="1387480"/>
                </a:cubicBezTo>
                <a:cubicBezTo>
                  <a:pt x="5644221" y="1387480"/>
                  <a:pt x="5644221" y="1387480"/>
                  <a:pt x="3698398" y="4766252"/>
                </a:cubicBezTo>
                <a:cubicBezTo>
                  <a:pt x="3337583" y="5382910"/>
                  <a:pt x="2435546" y="5382910"/>
                  <a:pt x="2074731" y="4766252"/>
                </a:cubicBezTo>
                <a:cubicBezTo>
                  <a:pt x="2074731" y="4766252"/>
                  <a:pt x="2074731" y="4766252"/>
                  <a:pt x="128908" y="1387480"/>
                </a:cubicBezTo>
                <a:cubicBezTo>
                  <a:pt x="-231907" y="770822"/>
                  <a:pt x="206226" y="0"/>
                  <a:pt x="92785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365324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219C-89C7-4C5C-B55F-11DC36E83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0AB576-2A88-4BFF-9E82-8380EF6D9D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2BD33-769A-4D6B-A958-3367DFC8CD9F}"/>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5" name="Footer Placeholder 4">
            <a:extLst>
              <a:ext uri="{FF2B5EF4-FFF2-40B4-BE49-F238E27FC236}">
                <a16:creationId xmlns:a16="http://schemas.microsoft.com/office/drawing/2014/main" id="{8331F90C-F8F9-4293-BEAD-86324D8A2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FA520-AF72-477A-B5B5-1E93750E6339}"/>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857761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8" name="Picture Placeholder 7">
            <a:extLst>
              <a:ext uri="{FF2B5EF4-FFF2-40B4-BE49-F238E27FC236}">
                <a16:creationId xmlns:a16="http://schemas.microsoft.com/office/drawing/2014/main" id="{B4226F89-EA64-4D38-AB46-02E4082F9DB4}"/>
              </a:ext>
            </a:extLst>
          </p:cNvPr>
          <p:cNvSpPr>
            <a:spLocks noGrp="1"/>
          </p:cNvSpPr>
          <p:nvPr>
            <p:ph type="pic" sz="quarter" idx="13"/>
          </p:nvPr>
        </p:nvSpPr>
        <p:spPr>
          <a:xfrm>
            <a:off x="838200" y="971095"/>
            <a:ext cx="2287355" cy="2072355"/>
          </a:xfrm>
          <a:custGeom>
            <a:avLst/>
            <a:gdLst>
              <a:gd name="connsiteX0" fmla="*/ 927855 w 5771210"/>
              <a:gd name="connsiteY0" fmla="*/ 0 h 5228745"/>
              <a:gd name="connsiteX1" fmla="*/ 4832388 w 5771210"/>
              <a:gd name="connsiteY1" fmla="*/ 0 h 5228745"/>
              <a:gd name="connsiteX2" fmla="*/ 5644221 w 5771210"/>
              <a:gd name="connsiteY2" fmla="*/ 1387480 h 5228745"/>
              <a:gd name="connsiteX3" fmla="*/ 3698398 w 5771210"/>
              <a:gd name="connsiteY3" fmla="*/ 4766252 h 5228745"/>
              <a:gd name="connsiteX4" fmla="*/ 2074731 w 5771210"/>
              <a:gd name="connsiteY4" fmla="*/ 4766252 h 5228745"/>
              <a:gd name="connsiteX5" fmla="*/ 128908 w 5771210"/>
              <a:gd name="connsiteY5" fmla="*/ 1387480 h 5228745"/>
              <a:gd name="connsiteX6" fmla="*/ 927855 w 5771210"/>
              <a:gd name="connsiteY6" fmla="*/ 0 h 522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1210" h="5228745">
                <a:moveTo>
                  <a:pt x="927855" y="0"/>
                </a:moveTo>
                <a:cubicBezTo>
                  <a:pt x="927855" y="0"/>
                  <a:pt x="927855" y="0"/>
                  <a:pt x="4832388" y="0"/>
                </a:cubicBezTo>
                <a:cubicBezTo>
                  <a:pt x="5554018" y="0"/>
                  <a:pt x="6005036" y="770822"/>
                  <a:pt x="5644221" y="1387480"/>
                </a:cubicBezTo>
                <a:cubicBezTo>
                  <a:pt x="5644221" y="1387480"/>
                  <a:pt x="5644221" y="1387480"/>
                  <a:pt x="3698398" y="4766252"/>
                </a:cubicBezTo>
                <a:cubicBezTo>
                  <a:pt x="3337583" y="5382910"/>
                  <a:pt x="2435546" y="5382910"/>
                  <a:pt x="2074731" y="4766252"/>
                </a:cubicBezTo>
                <a:cubicBezTo>
                  <a:pt x="2074731" y="4766252"/>
                  <a:pt x="2074731" y="4766252"/>
                  <a:pt x="128908" y="1387480"/>
                </a:cubicBezTo>
                <a:cubicBezTo>
                  <a:pt x="-231907" y="770822"/>
                  <a:pt x="206226" y="0"/>
                  <a:pt x="927855" y="0"/>
                </a:cubicBezTo>
                <a:close/>
              </a:path>
            </a:pathLst>
          </a:custGeom>
        </p:spPr>
        <p:txBody>
          <a:bodyPr wrap="square">
            <a:noAutofit/>
          </a:bodyPr>
          <a:lstStyle/>
          <a:p>
            <a:endParaRPr lang="en-US"/>
          </a:p>
        </p:txBody>
      </p:sp>
      <p:sp>
        <p:nvSpPr>
          <p:cNvPr id="6" name="Picture Placeholder 7">
            <a:extLst>
              <a:ext uri="{FF2B5EF4-FFF2-40B4-BE49-F238E27FC236}">
                <a16:creationId xmlns:a16="http://schemas.microsoft.com/office/drawing/2014/main" id="{1C574305-806F-454D-97ED-9E9F98717319}"/>
              </a:ext>
            </a:extLst>
          </p:cNvPr>
          <p:cNvSpPr>
            <a:spLocks noGrp="1"/>
          </p:cNvSpPr>
          <p:nvPr>
            <p:ph type="pic" sz="quarter" idx="14"/>
          </p:nvPr>
        </p:nvSpPr>
        <p:spPr>
          <a:xfrm>
            <a:off x="6323245" y="971095"/>
            <a:ext cx="2287355" cy="2072355"/>
          </a:xfrm>
          <a:custGeom>
            <a:avLst/>
            <a:gdLst>
              <a:gd name="connsiteX0" fmla="*/ 927855 w 5771210"/>
              <a:gd name="connsiteY0" fmla="*/ 0 h 5228745"/>
              <a:gd name="connsiteX1" fmla="*/ 4832388 w 5771210"/>
              <a:gd name="connsiteY1" fmla="*/ 0 h 5228745"/>
              <a:gd name="connsiteX2" fmla="*/ 5644221 w 5771210"/>
              <a:gd name="connsiteY2" fmla="*/ 1387480 h 5228745"/>
              <a:gd name="connsiteX3" fmla="*/ 3698398 w 5771210"/>
              <a:gd name="connsiteY3" fmla="*/ 4766252 h 5228745"/>
              <a:gd name="connsiteX4" fmla="*/ 2074731 w 5771210"/>
              <a:gd name="connsiteY4" fmla="*/ 4766252 h 5228745"/>
              <a:gd name="connsiteX5" fmla="*/ 128908 w 5771210"/>
              <a:gd name="connsiteY5" fmla="*/ 1387480 h 5228745"/>
              <a:gd name="connsiteX6" fmla="*/ 927855 w 5771210"/>
              <a:gd name="connsiteY6" fmla="*/ 0 h 522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1210" h="5228745">
                <a:moveTo>
                  <a:pt x="927855" y="0"/>
                </a:moveTo>
                <a:cubicBezTo>
                  <a:pt x="927855" y="0"/>
                  <a:pt x="927855" y="0"/>
                  <a:pt x="4832388" y="0"/>
                </a:cubicBezTo>
                <a:cubicBezTo>
                  <a:pt x="5554018" y="0"/>
                  <a:pt x="6005036" y="770822"/>
                  <a:pt x="5644221" y="1387480"/>
                </a:cubicBezTo>
                <a:cubicBezTo>
                  <a:pt x="5644221" y="1387480"/>
                  <a:pt x="5644221" y="1387480"/>
                  <a:pt x="3698398" y="4766252"/>
                </a:cubicBezTo>
                <a:cubicBezTo>
                  <a:pt x="3337583" y="5382910"/>
                  <a:pt x="2435546" y="5382910"/>
                  <a:pt x="2074731" y="4766252"/>
                </a:cubicBezTo>
                <a:cubicBezTo>
                  <a:pt x="2074731" y="4766252"/>
                  <a:pt x="2074731" y="4766252"/>
                  <a:pt x="128908" y="1387480"/>
                </a:cubicBezTo>
                <a:cubicBezTo>
                  <a:pt x="-231907" y="770822"/>
                  <a:pt x="206226" y="0"/>
                  <a:pt x="927855" y="0"/>
                </a:cubicBezTo>
                <a:close/>
              </a:path>
            </a:pathLst>
          </a:custGeom>
        </p:spPr>
        <p:txBody>
          <a:bodyPr wrap="square">
            <a:noAutofit/>
          </a:bodyPr>
          <a:lstStyle/>
          <a:p>
            <a:endParaRPr lang="en-US"/>
          </a:p>
        </p:txBody>
      </p:sp>
      <p:sp>
        <p:nvSpPr>
          <p:cNvPr id="7" name="Picture Placeholder 7">
            <a:extLst>
              <a:ext uri="{FF2B5EF4-FFF2-40B4-BE49-F238E27FC236}">
                <a16:creationId xmlns:a16="http://schemas.microsoft.com/office/drawing/2014/main" id="{864B42D5-2DC0-4460-A182-588E72012D6A}"/>
              </a:ext>
            </a:extLst>
          </p:cNvPr>
          <p:cNvSpPr>
            <a:spLocks noGrp="1"/>
          </p:cNvSpPr>
          <p:nvPr>
            <p:ph type="pic" sz="quarter" idx="15"/>
          </p:nvPr>
        </p:nvSpPr>
        <p:spPr>
          <a:xfrm>
            <a:off x="6323245" y="3766081"/>
            <a:ext cx="2287355" cy="2072355"/>
          </a:xfrm>
          <a:custGeom>
            <a:avLst/>
            <a:gdLst>
              <a:gd name="connsiteX0" fmla="*/ 927855 w 5771210"/>
              <a:gd name="connsiteY0" fmla="*/ 0 h 5228745"/>
              <a:gd name="connsiteX1" fmla="*/ 4832388 w 5771210"/>
              <a:gd name="connsiteY1" fmla="*/ 0 h 5228745"/>
              <a:gd name="connsiteX2" fmla="*/ 5644221 w 5771210"/>
              <a:gd name="connsiteY2" fmla="*/ 1387480 h 5228745"/>
              <a:gd name="connsiteX3" fmla="*/ 3698398 w 5771210"/>
              <a:gd name="connsiteY3" fmla="*/ 4766252 h 5228745"/>
              <a:gd name="connsiteX4" fmla="*/ 2074731 w 5771210"/>
              <a:gd name="connsiteY4" fmla="*/ 4766252 h 5228745"/>
              <a:gd name="connsiteX5" fmla="*/ 128908 w 5771210"/>
              <a:gd name="connsiteY5" fmla="*/ 1387480 h 5228745"/>
              <a:gd name="connsiteX6" fmla="*/ 927855 w 5771210"/>
              <a:gd name="connsiteY6" fmla="*/ 0 h 522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1210" h="5228745">
                <a:moveTo>
                  <a:pt x="927855" y="0"/>
                </a:moveTo>
                <a:cubicBezTo>
                  <a:pt x="927855" y="0"/>
                  <a:pt x="927855" y="0"/>
                  <a:pt x="4832388" y="0"/>
                </a:cubicBezTo>
                <a:cubicBezTo>
                  <a:pt x="5554018" y="0"/>
                  <a:pt x="6005036" y="770822"/>
                  <a:pt x="5644221" y="1387480"/>
                </a:cubicBezTo>
                <a:cubicBezTo>
                  <a:pt x="5644221" y="1387480"/>
                  <a:pt x="5644221" y="1387480"/>
                  <a:pt x="3698398" y="4766252"/>
                </a:cubicBezTo>
                <a:cubicBezTo>
                  <a:pt x="3337583" y="5382910"/>
                  <a:pt x="2435546" y="5382910"/>
                  <a:pt x="2074731" y="4766252"/>
                </a:cubicBezTo>
                <a:cubicBezTo>
                  <a:pt x="2074731" y="4766252"/>
                  <a:pt x="2074731" y="4766252"/>
                  <a:pt x="128908" y="1387480"/>
                </a:cubicBezTo>
                <a:cubicBezTo>
                  <a:pt x="-231907" y="770822"/>
                  <a:pt x="206226" y="0"/>
                  <a:pt x="927855" y="0"/>
                </a:cubicBezTo>
                <a:close/>
              </a:path>
            </a:pathLst>
          </a:custGeom>
        </p:spPr>
        <p:txBody>
          <a:bodyPr wrap="square">
            <a:noAutofit/>
          </a:bodyPr>
          <a:lstStyle/>
          <a:p>
            <a:endParaRPr lang="en-US"/>
          </a:p>
        </p:txBody>
      </p:sp>
      <p:sp>
        <p:nvSpPr>
          <p:cNvPr id="9" name="Picture Placeholder 7">
            <a:extLst>
              <a:ext uri="{FF2B5EF4-FFF2-40B4-BE49-F238E27FC236}">
                <a16:creationId xmlns:a16="http://schemas.microsoft.com/office/drawing/2014/main" id="{DAAC18CA-0D69-4493-9437-048E04C4027A}"/>
              </a:ext>
            </a:extLst>
          </p:cNvPr>
          <p:cNvSpPr>
            <a:spLocks noGrp="1"/>
          </p:cNvSpPr>
          <p:nvPr>
            <p:ph type="pic" sz="quarter" idx="16"/>
          </p:nvPr>
        </p:nvSpPr>
        <p:spPr>
          <a:xfrm>
            <a:off x="838201" y="3766080"/>
            <a:ext cx="2287355" cy="2072355"/>
          </a:xfrm>
          <a:custGeom>
            <a:avLst/>
            <a:gdLst>
              <a:gd name="connsiteX0" fmla="*/ 927855 w 5771210"/>
              <a:gd name="connsiteY0" fmla="*/ 0 h 5228745"/>
              <a:gd name="connsiteX1" fmla="*/ 4832388 w 5771210"/>
              <a:gd name="connsiteY1" fmla="*/ 0 h 5228745"/>
              <a:gd name="connsiteX2" fmla="*/ 5644221 w 5771210"/>
              <a:gd name="connsiteY2" fmla="*/ 1387480 h 5228745"/>
              <a:gd name="connsiteX3" fmla="*/ 3698398 w 5771210"/>
              <a:gd name="connsiteY3" fmla="*/ 4766252 h 5228745"/>
              <a:gd name="connsiteX4" fmla="*/ 2074731 w 5771210"/>
              <a:gd name="connsiteY4" fmla="*/ 4766252 h 5228745"/>
              <a:gd name="connsiteX5" fmla="*/ 128908 w 5771210"/>
              <a:gd name="connsiteY5" fmla="*/ 1387480 h 5228745"/>
              <a:gd name="connsiteX6" fmla="*/ 927855 w 5771210"/>
              <a:gd name="connsiteY6" fmla="*/ 0 h 522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1210" h="5228745">
                <a:moveTo>
                  <a:pt x="927855" y="0"/>
                </a:moveTo>
                <a:cubicBezTo>
                  <a:pt x="927855" y="0"/>
                  <a:pt x="927855" y="0"/>
                  <a:pt x="4832388" y="0"/>
                </a:cubicBezTo>
                <a:cubicBezTo>
                  <a:pt x="5554018" y="0"/>
                  <a:pt x="6005036" y="770822"/>
                  <a:pt x="5644221" y="1387480"/>
                </a:cubicBezTo>
                <a:cubicBezTo>
                  <a:pt x="5644221" y="1387480"/>
                  <a:pt x="5644221" y="1387480"/>
                  <a:pt x="3698398" y="4766252"/>
                </a:cubicBezTo>
                <a:cubicBezTo>
                  <a:pt x="3337583" y="5382910"/>
                  <a:pt x="2435546" y="5382910"/>
                  <a:pt x="2074731" y="4766252"/>
                </a:cubicBezTo>
                <a:cubicBezTo>
                  <a:pt x="2074731" y="4766252"/>
                  <a:pt x="2074731" y="4766252"/>
                  <a:pt x="128908" y="1387480"/>
                </a:cubicBezTo>
                <a:cubicBezTo>
                  <a:pt x="-231907" y="770822"/>
                  <a:pt x="206226" y="0"/>
                  <a:pt x="927855" y="0"/>
                </a:cubicBezTo>
                <a:close/>
              </a:path>
            </a:pathLst>
          </a:custGeom>
        </p:spPr>
        <p:txBody>
          <a:bodyPr wrap="square">
            <a:noAutofit/>
          </a:bodyPr>
          <a:lstStyle/>
          <a:p>
            <a:endParaRPr lang="en-US"/>
          </a:p>
        </p:txBody>
      </p:sp>
    </p:spTree>
    <p:extLst>
      <p:ext uri="{BB962C8B-B14F-4D97-AF65-F5344CB8AC3E}">
        <p14:creationId xmlns:p14="http://schemas.microsoft.com/office/powerpoint/2010/main" val="931278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3" name="Picture Placeholder 12">
            <a:extLst>
              <a:ext uri="{FF2B5EF4-FFF2-40B4-BE49-F238E27FC236}">
                <a16:creationId xmlns:a16="http://schemas.microsoft.com/office/drawing/2014/main" id="{4CCD273E-D3EF-4A03-8646-593095C33E03}"/>
              </a:ext>
            </a:extLst>
          </p:cNvPr>
          <p:cNvSpPr>
            <a:spLocks noGrp="1"/>
          </p:cNvSpPr>
          <p:nvPr>
            <p:ph type="pic" sz="quarter" idx="13"/>
          </p:nvPr>
        </p:nvSpPr>
        <p:spPr>
          <a:xfrm>
            <a:off x="0" y="0"/>
            <a:ext cx="7877259" cy="6858000"/>
          </a:xfrm>
          <a:custGeom>
            <a:avLst/>
            <a:gdLst>
              <a:gd name="connsiteX0" fmla="*/ 0 w 7877259"/>
              <a:gd name="connsiteY0" fmla="*/ 0 h 6858000"/>
              <a:gd name="connsiteX1" fmla="*/ 3720282 w 7877259"/>
              <a:gd name="connsiteY1" fmla="*/ 0 h 6858000"/>
              <a:gd name="connsiteX2" fmla="*/ 3999313 w 7877259"/>
              <a:gd name="connsiteY2" fmla="*/ 499657 h 6858000"/>
              <a:gd name="connsiteX3" fmla="*/ 4102737 w 7877259"/>
              <a:gd name="connsiteY3" fmla="*/ 499657 h 6858000"/>
              <a:gd name="connsiteX4" fmla="*/ 6768541 w 7877259"/>
              <a:gd name="connsiteY4" fmla="*/ 499657 h 6858000"/>
              <a:gd name="connsiteX5" fmla="*/ 7727289 w 7877259"/>
              <a:gd name="connsiteY5" fmla="*/ 2138224 h 6858000"/>
              <a:gd name="connsiteX6" fmla="*/ 5429338 w 7877259"/>
              <a:gd name="connsiteY6" fmla="*/ 6128439 h 6858000"/>
              <a:gd name="connsiteX7" fmla="*/ 4470590 w 7877259"/>
              <a:gd name="connsiteY7" fmla="*/ 6674628 h 6858000"/>
              <a:gd name="connsiteX8" fmla="*/ 4457699 w 7877259"/>
              <a:gd name="connsiteY8" fmla="*/ 6673839 h 6858000"/>
              <a:gd name="connsiteX9" fmla="*/ 4457699 w 7877259"/>
              <a:gd name="connsiteY9" fmla="*/ 6856690 h 6858000"/>
              <a:gd name="connsiteX10" fmla="*/ 3695699 w 7877259"/>
              <a:gd name="connsiteY10" fmla="*/ 6856690 h 6858000"/>
              <a:gd name="connsiteX11" fmla="*/ 3695699 w 7877259"/>
              <a:gd name="connsiteY11" fmla="*/ 6858000 h 6858000"/>
              <a:gd name="connsiteX12" fmla="*/ 0 w 787725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7259" h="6858000">
                <a:moveTo>
                  <a:pt x="0" y="0"/>
                </a:moveTo>
                <a:lnTo>
                  <a:pt x="3720282" y="0"/>
                </a:lnTo>
                <a:lnTo>
                  <a:pt x="3999313" y="499657"/>
                </a:lnTo>
                <a:lnTo>
                  <a:pt x="4102737" y="499657"/>
                </a:lnTo>
                <a:cubicBezTo>
                  <a:pt x="4751176" y="499657"/>
                  <a:pt x="5615762" y="499657"/>
                  <a:pt x="6768541" y="499657"/>
                </a:cubicBezTo>
                <a:cubicBezTo>
                  <a:pt x="7620762" y="499657"/>
                  <a:pt x="8153399" y="1409972"/>
                  <a:pt x="7727289" y="2138224"/>
                </a:cubicBezTo>
                <a:cubicBezTo>
                  <a:pt x="7727289" y="2138224"/>
                  <a:pt x="7727289" y="2138224"/>
                  <a:pt x="5429338" y="6128439"/>
                </a:cubicBezTo>
                <a:cubicBezTo>
                  <a:pt x="5216283" y="6492565"/>
                  <a:pt x="4843436" y="6674628"/>
                  <a:pt x="4470590" y="6674628"/>
                </a:cubicBezTo>
                <a:lnTo>
                  <a:pt x="4457699" y="6673839"/>
                </a:lnTo>
                <a:lnTo>
                  <a:pt x="4457699" y="6856690"/>
                </a:lnTo>
                <a:lnTo>
                  <a:pt x="3695699" y="6856690"/>
                </a:lnTo>
                <a:lnTo>
                  <a:pt x="3695699"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2473868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1" name="Picture Placeholder 10">
            <a:extLst>
              <a:ext uri="{FF2B5EF4-FFF2-40B4-BE49-F238E27FC236}">
                <a16:creationId xmlns:a16="http://schemas.microsoft.com/office/drawing/2014/main" id="{E863E482-3699-409D-BEE2-56599C518D90}"/>
              </a:ext>
            </a:extLst>
          </p:cNvPr>
          <p:cNvSpPr>
            <a:spLocks noGrp="1"/>
          </p:cNvSpPr>
          <p:nvPr>
            <p:ph type="pic" sz="quarter" idx="13"/>
          </p:nvPr>
        </p:nvSpPr>
        <p:spPr>
          <a:xfrm>
            <a:off x="5429249" y="-568527"/>
            <a:ext cx="7644057" cy="8437103"/>
          </a:xfrm>
          <a:custGeom>
            <a:avLst/>
            <a:gdLst>
              <a:gd name="connsiteX0" fmla="*/ 6312921 w 7644057"/>
              <a:gd name="connsiteY0" fmla="*/ 67 h 8437103"/>
              <a:gd name="connsiteX1" fmla="*/ 7644057 w 7644057"/>
              <a:gd name="connsiteY1" fmla="*/ 1356459 h 8437103"/>
              <a:gd name="connsiteX2" fmla="*/ 7644057 w 7644057"/>
              <a:gd name="connsiteY2" fmla="*/ 7064611 h 8437103"/>
              <a:gd name="connsiteX3" fmla="*/ 5615659 w 7644057"/>
              <a:gd name="connsiteY3" fmla="*/ 8251453 h 8437103"/>
              <a:gd name="connsiteX4" fmla="*/ 676133 w 7644057"/>
              <a:gd name="connsiteY4" fmla="*/ 5406797 h 8437103"/>
              <a:gd name="connsiteX5" fmla="*/ 676133 w 7644057"/>
              <a:gd name="connsiteY5" fmla="*/ 3033110 h 8437103"/>
              <a:gd name="connsiteX6" fmla="*/ 5615659 w 7644057"/>
              <a:gd name="connsiteY6" fmla="*/ 188454 h 8437103"/>
              <a:gd name="connsiteX7" fmla="*/ 6312921 w 7644057"/>
              <a:gd name="connsiteY7" fmla="*/ 67 h 843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44057" h="8437103">
                <a:moveTo>
                  <a:pt x="6312921" y="67"/>
                </a:moveTo>
                <a:cubicBezTo>
                  <a:pt x="7010183" y="7131"/>
                  <a:pt x="7644057" y="565231"/>
                  <a:pt x="7644057" y="1356459"/>
                </a:cubicBezTo>
                <a:cubicBezTo>
                  <a:pt x="7644057" y="1356459"/>
                  <a:pt x="7644057" y="1356459"/>
                  <a:pt x="7644057" y="7064611"/>
                </a:cubicBezTo>
                <a:cubicBezTo>
                  <a:pt x="7644057" y="8119583"/>
                  <a:pt x="6517170" y="8778939"/>
                  <a:pt x="5615659" y="8251453"/>
                </a:cubicBezTo>
                <a:cubicBezTo>
                  <a:pt x="5615659" y="8251453"/>
                  <a:pt x="5615659" y="8251453"/>
                  <a:pt x="676133" y="5406797"/>
                </a:cubicBezTo>
                <a:cubicBezTo>
                  <a:pt x="-225378" y="4879311"/>
                  <a:pt x="-225378" y="3560597"/>
                  <a:pt x="676133" y="3033110"/>
                </a:cubicBezTo>
                <a:cubicBezTo>
                  <a:pt x="676133" y="3033110"/>
                  <a:pt x="676133" y="3033110"/>
                  <a:pt x="5615659" y="188454"/>
                </a:cubicBezTo>
                <a:cubicBezTo>
                  <a:pt x="5841037" y="56583"/>
                  <a:pt x="6080500" y="-2288"/>
                  <a:pt x="6312921" y="67"/>
                </a:cubicBezTo>
                <a:close/>
              </a:path>
            </a:pathLst>
          </a:custGeom>
        </p:spPr>
        <p:txBody>
          <a:bodyPr wrap="square">
            <a:noAutofit/>
          </a:bodyPr>
          <a:lstStyle/>
          <a:p>
            <a:endParaRPr lang="en-US"/>
          </a:p>
        </p:txBody>
      </p:sp>
    </p:spTree>
    <p:extLst>
      <p:ext uri="{BB962C8B-B14F-4D97-AF65-F5344CB8AC3E}">
        <p14:creationId xmlns:p14="http://schemas.microsoft.com/office/powerpoint/2010/main" val="588146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9" name="Picture Placeholder 8">
            <a:extLst>
              <a:ext uri="{FF2B5EF4-FFF2-40B4-BE49-F238E27FC236}">
                <a16:creationId xmlns:a16="http://schemas.microsoft.com/office/drawing/2014/main" id="{00F08865-B1D6-4B39-90DF-D83456D8E5BA}"/>
              </a:ext>
            </a:extLst>
          </p:cNvPr>
          <p:cNvSpPr>
            <a:spLocks noGrp="1"/>
          </p:cNvSpPr>
          <p:nvPr>
            <p:ph type="pic" sz="quarter" idx="13"/>
          </p:nvPr>
        </p:nvSpPr>
        <p:spPr>
          <a:xfrm>
            <a:off x="3035067" y="574962"/>
            <a:ext cx="6119831" cy="5544596"/>
          </a:xfrm>
          <a:custGeom>
            <a:avLst/>
            <a:gdLst>
              <a:gd name="connsiteX0" fmla="*/ 983904 w 6119831"/>
              <a:gd name="connsiteY0" fmla="*/ 0 h 5544596"/>
              <a:gd name="connsiteX1" fmla="*/ 5124297 w 6119831"/>
              <a:gd name="connsiteY1" fmla="*/ 0 h 5544596"/>
              <a:gd name="connsiteX2" fmla="*/ 5985171 w 6119831"/>
              <a:gd name="connsiteY2" fmla="*/ 1471294 h 5544596"/>
              <a:gd name="connsiteX3" fmla="*/ 3921807 w 6119831"/>
              <a:gd name="connsiteY3" fmla="*/ 5054165 h 5544596"/>
              <a:gd name="connsiteX4" fmla="*/ 2200059 w 6119831"/>
              <a:gd name="connsiteY4" fmla="*/ 5054165 h 5544596"/>
              <a:gd name="connsiteX5" fmla="*/ 136695 w 6119831"/>
              <a:gd name="connsiteY5" fmla="*/ 1471294 h 5544596"/>
              <a:gd name="connsiteX6" fmla="*/ 983904 w 6119831"/>
              <a:gd name="connsiteY6" fmla="*/ 0 h 554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831" h="5544596">
                <a:moveTo>
                  <a:pt x="983904" y="0"/>
                </a:moveTo>
                <a:cubicBezTo>
                  <a:pt x="983904" y="0"/>
                  <a:pt x="983904" y="0"/>
                  <a:pt x="5124297" y="0"/>
                </a:cubicBezTo>
                <a:cubicBezTo>
                  <a:pt x="5889518" y="0"/>
                  <a:pt x="6367781" y="817385"/>
                  <a:pt x="5985171" y="1471294"/>
                </a:cubicBezTo>
                <a:cubicBezTo>
                  <a:pt x="5985171" y="1471294"/>
                  <a:pt x="5985171" y="1471294"/>
                  <a:pt x="3921807" y="5054165"/>
                </a:cubicBezTo>
                <a:cubicBezTo>
                  <a:pt x="3539196" y="5708073"/>
                  <a:pt x="2582670" y="5708073"/>
                  <a:pt x="2200059" y="5054165"/>
                </a:cubicBezTo>
                <a:cubicBezTo>
                  <a:pt x="2200059" y="5054165"/>
                  <a:pt x="2200059" y="5054165"/>
                  <a:pt x="136695" y="1471294"/>
                </a:cubicBezTo>
                <a:cubicBezTo>
                  <a:pt x="-245915" y="817385"/>
                  <a:pt x="218684" y="0"/>
                  <a:pt x="98390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4070160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0" name="Picture Placeholder 9">
            <a:extLst>
              <a:ext uri="{FF2B5EF4-FFF2-40B4-BE49-F238E27FC236}">
                <a16:creationId xmlns:a16="http://schemas.microsoft.com/office/drawing/2014/main" id="{140C46AA-DA1E-4E48-8EAC-1FF5114ADD47}"/>
              </a:ext>
            </a:extLst>
          </p:cNvPr>
          <p:cNvSpPr>
            <a:spLocks noGrp="1"/>
          </p:cNvSpPr>
          <p:nvPr>
            <p:ph type="pic" sz="quarter" idx="13"/>
          </p:nvPr>
        </p:nvSpPr>
        <p:spPr>
          <a:xfrm>
            <a:off x="348195" y="808461"/>
            <a:ext cx="5948090" cy="5388998"/>
          </a:xfrm>
          <a:custGeom>
            <a:avLst/>
            <a:gdLst>
              <a:gd name="connsiteX0" fmla="*/ 956293 w 5948090"/>
              <a:gd name="connsiteY0" fmla="*/ 0 h 5388998"/>
              <a:gd name="connsiteX1" fmla="*/ 4980494 w 5948090"/>
              <a:gd name="connsiteY1" fmla="*/ 0 h 5388998"/>
              <a:gd name="connsiteX2" fmla="*/ 5817209 w 5948090"/>
              <a:gd name="connsiteY2" fmla="*/ 1430005 h 5388998"/>
              <a:gd name="connsiteX3" fmla="*/ 3811749 w 5948090"/>
              <a:gd name="connsiteY3" fmla="*/ 4912331 h 5388998"/>
              <a:gd name="connsiteX4" fmla="*/ 2138319 w 5948090"/>
              <a:gd name="connsiteY4" fmla="*/ 4912331 h 5388998"/>
              <a:gd name="connsiteX5" fmla="*/ 132860 w 5948090"/>
              <a:gd name="connsiteY5" fmla="*/ 1430005 h 5388998"/>
              <a:gd name="connsiteX6" fmla="*/ 956293 w 5948090"/>
              <a:gd name="connsiteY6" fmla="*/ 0 h 538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8090" h="5388998">
                <a:moveTo>
                  <a:pt x="956293" y="0"/>
                </a:moveTo>
                <a:cubicBezTo>
                  <a:pt x="956293" y="0"/>
                  <a:pt x="956293" y="0"/>
                  <a:pt x="4980494" y="0"/>
                </a:cubicBezTo>
                <a:cubicBezTo>
                  <a:pt x="5724241" y="0"/>
                  <a:pt x="6189082" y="794447"/>
                  <a:pt x="5817209" y="1430005"/>
                </a:cubicBezTo>
                <a:cubicBezTo>
                  <a:pt x="5817209" y="1430005"/>
                  <a:pt x="5817209" y="1430005"/>
                  <a:pt x="3811749" y="4912331"/>
                </a:cubicBezTo>
                <a:cubicBezTo>
                  <a:pt x="3439876" y="5547888"/>
                  <a:pt x="2510192" y="5547888"/>
                  <a:pt x="2138319" y="4912331"/>
                </a:cubicBezTo>
                <a:cubicBezTo>
                  <a:pt x="2138319" y="4912331"/>
                  <a:pt x="2138319" y="4912331"/>
                  <a:pt x="132860" y="1430005"/>
                </a:cubicBezTo>
                <a:cubicBezTo>
                  <a:pt x="-239014" y="794447"/>
                  <a:pt x="212547" y="0"/>
                  <a:pt x="956293"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7639615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0" name="Picture Placeholder 9">
            <a:extLst>
              <a:ext uri="{FF2B5EF4-FFF2-40B4-BE49-F238E27FC236}">
                <a16:creationId xmlns:a16="http://schemas.microsoft.com/office/drawing/2014/main" id="{B87BA436-F5FC-45B0-8D08-B5EF2D5E1341}"/>
              </a:ext>
            </a:extLst>
          </p:cNvPr>
          <p:cNvSpPr>
            <a:spLocks noGrp="1"/>
          </p:cNvSpPr>
          <p:nvPr>
            <p:ph type="pic" sz="quarter" idx="13"/>
          </p:nvPr>
        </p:nvSpPr>
        <p:spPr>
          <a:xfrm>
            <a:off x="1173601" y="538327"/>
            <a:ext cx="11018399" cy="5646930"/>
          </a:xfrm>
          <a:custGeom>
            <a:avLst/>
            <a:gdLst>
              <a:gd name="connsiteX0" fmla="*/ 1002064 w 11018399"/>
              <a:gd name="connsiteY0" fmla="*/ 0 h 5646930"/>
              <a:gd name="connsiteX1" fmla="*/ 4476609 w 11018399"/>
              <a:gd name="connsiteY1" fmla="*/ 0 h 5646930"/>
              <a:gd name="connsiteX2" fmla="*/ 4534270 w 11018399"/>
              <a:gd name="connsiteY2" fmla="*/ 0 h 5646930"/>
              <a:gd name="connsiteX3" fmla="*/ 4835774 w 11018399"/>
              <a:gd name="connsiteY3" fmla="*/ 0 h 5646930"/>
              <a:gd name="connsiteX4" fmla="*/ 5218874 w 11018399"/>
              <a:gd name="connsiteY4" fmla="*/ 0 h 5646930"/>
              <a:gd name="connsiteX5" fmla="*/ 11018399 w 11018399"/>
              <a:gd name="connsiteY5" fmla="*/ 0 h 5646930"/>
              <a:gd name="connsiteX6" fmla="*/ 11018399 w 11018399"/>
              <a:gd name="connsiteY6" fmla="*/ 4132263 h 5646930"/>
              <a:gd name="connsiteX7" fmla="*/ 4578832 w 11018399"/>
              <a:gd name="connsiteY7" fmla="*/ 4132263 h 5646930"/>
              <a:gd name="connsiteX8" fmla="*/ 4531544 w 11018399"/>
              <a:gd name="connsiteY8" fmla="*/ 4214374 h 5646930"/>
              <a:gd name="connsiteX9" fmla="*/ 3994190 w 11018399"/>
              <a:gd name="connsiteY9" fmla="*/ 5147448 h 5646930"/>
              <a:gd name="connsiteX10" fmla="*/ 2240665 w 11018399"/>
              <a:gd name="connsiteY10" fmla="*/ 5147448 h 5646930"/>
              <a:gd name="connsiteX11" fmla="*/ 139218 w 11018399"/>
              <a:gd name="connsiteY11" fmla="*/ 1498448 h 5646930"/>
              <a:gd name="connsiteX12" fmla="*/ 1002064 w 11018399"/>
              <a:gd name="connsiteY12" fmla="*/ 0 h 564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399" h="5646930">
                <a:moveTo>
                  <a:pt x="1002064" y="0"/>
                </a:moveTo>
                <a:cubicBezTo>
                  <a:pt x="1002064" y="0"/>
                  <a:pt x="1002064" y="0"/>
                  <a:pt x="4476609" y="0"/>
                </a:cubicBezTo>
                <a:lnTo>
                  <a:pt x="4534270" y="0"/>
                </a:lnTo>
                <a:lnTo>
                  <a:pt x="4835774" y="0"/>
                </a:lnTo>
                <a:cubicBezTo>
                  <a:pt x="4959442" y="0"/>
                  <a:pt x="5087099" y="0"/>
                  <a:pt x="5218874" y="0"/>
                </a:cubicBezTo>
                <a:lnTo>
                  <a:pt x="11018399" y="0"/>
                </a:lnTo>
                <a:lnTo>
                  <a:pt x="11018399" y="4132263"/>
                </a:lnTo>
                <a:lnTo>
                  <a:pt x="4578832" y="4132263"/>
                </a:lnTo>
                <a:lnTo>
                  <a:pt x="4531544" y="4214374"/>
                </a:lnTo>
                <a:cubicBezTo>
                  <a:pt x="4369742" y="4495332"/>
                  <a:pt x="4191201" y="4805354"/>
                  <a:pt x="3994190" y="5147448"/>
                </a:cubicBezTo>
                <a:cubicBezTo>
                  <a:pt x="3604518" y="5813425"/>
                  <a:pt x="2630337" y="5813425"/>
                  <a:pt x="2240665" y="5147448"/>
                </a:cubicBezTo>
                <a:cubicBezTo>
                  <a:pt x="2240665" y="5147448"/>
                  <a:pt x="2240665" y="5147448"/>
                  <a:pt x="139218" y="1498448"/>
                </a:cubicBezTo>
                <a:cubicBezTo>
                  <a:pt x="-250454" y="832471"/>
                  <a:pt x="222719" y="0"/>
                  <a:pt x="100206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617216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2" name="Picture Placeholder 11">
            <a:extLst>
              <a:ext uri="{FF2B5EF4-FFF2-40B4-BE49-F238E27FC236}">
                <a16:creationId xmlns:a16="http://schemas.microsoft.com/office/drawing/2014/main" id="{5DC9D0F1-6798-4604-B3B8-65FD5854383A}"/>
              </a:ext>
            </a:extLst>
          </p:cNvPr>
          <p:cNvSpPr>
            <a:spLocks noGrp="1"/>
          </p:cNvSpPr>
          <p:nvPr>
            <p:ph type="pic" sz="quarter" idx="13"/>
          </p:nvPr>
        </p:nvSpPr>
        <p:spPr>
          <a:xfrm>
            <a:off x="1173601" y="538327"/>
            <a:ext cx="9405586" cy="5646930"/>
          </a:xfrm>
          <a:custGeom>
            <a:avLst/>
            <a:gdLst>
              <a:gd name="connsiteX0" fmla="*/ 1002064 w 9405586"/>
              <a:gd name="connsiteY0" fmla="*/ 0 h 5646930"/>
              <a:gd name="connsiteX1" fmla="*/ 4476610 w 9405586"/>
              <a:gd name="connsiteY1" fmla="*/ 0 h 5646930"/>
              <a:gd name="connsiteX2" fmla="*/ 4534270 w 9405586"/>
              <a:gd name="connsiteY2" fmla="*/ 0 h 5646930"/>
              <a:gd name="connsiteX3" fmla="*/ 4835774 w 9405586"/>
              <a:gd name="connsiteY3" fmla="*/ 0 h 5646930"/>
              <a:gd name="connsiteX4" fmla="*/ 5218874 w 9405586"/>
              <a:gd name="connsiteY4" fmla="*/ 0 h 5646930"/>
              <a:gd name="connsiteX5" fmla="*/ 7054222 w 9405586"/>
              <a:gd name="connsiteY5" fmla="*/ 0 h 5646930"/>
              <a:gd name="connsiteX6" fmla="*/ 9405586 w 9405586"/>
              <a:gd name="connsiteY6" fmla="*/ 4132263 h 5646930"/>
              <a:gd name="connsiteX7" fmla="*/ 4578832 w 9405586"/>
              <a:gd name="connsiteY7" fmla="*/ 4132263 h 5646930"/>
              <a:gd name="connsiteX8" fmla="*/ 4531544 w 9405586"/>
              <a:gd name="connsiteY8" fmla="*/ 4214374 h 5646930"/>
              <a:gd name="connsiteX9" fmla="*/ 3994190 w 9405586"/>
              <a:gd name="connsiteY9" fmla="*/ 5147448 h 5646930"/>
              <a:gd name="connsiteX10" fmla="*/ 2240665 w 9405586"/>
              <a:gd name="connsiteY10" fmla="*/ 5147448 h 5646930"/>
              <a:gd name="connsiteX11" fmla="*/ 139218 w 9405586"/>
              <a:gd name="connsiteY11" fmla="*/ 1498448 h 5646930"/>
              <a:gd name="connsiteX12" fmla="*/ 1002064 w 9405586"/>
              <a:gd name="connsiteY12" fmla="*/ 0 h 564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05586" h="5646930">
                <a:moveTo>
                  <a:pt x="1002064" y="0"/>
                </a:moveTo>
                <a:cubicBezTo>
                  <a:pt x="1002064" y="0"/>
                  <a:pt x="1002064" y="0"/>
                  <a:pt x="4476610" y="0"/>
                </a:cubicBezTo>
                <a:lnTo>
                  <a:pt x="4534270" y="0"/>
                </a:lnTo>
                <a:lnTo>
                  <a:pt x="4835774" y="0"/>
                </a:lnTo>
                <a:cubicBezTo>
                  <a:pt x="4959442" y="0"/>
                  <a:pt x="5087099" y="0"/>
                  <a:pt x="5218874" y="0"/>
                </a:cubicBezTo>
                <a:lnTo>
                  <a:pt x="7054222" y="0"/>
                </a:lnTo>
                <a:lnTo>
                  <a:pt x="9405586" y="4132263"/>
                </a:lnTo>
                <a:lnTo>
                  <a:pt x="4578832" y="4132263"/>
                </a:lnTo>
                <a:lnTo>
                  <a:pt x="4531544" y="4214374"/>
                </a:lnTo>
                <a:cubicBezTo>
                  <a:pt x="4369742" y="4495332"/>
                  <a:pt x="4191201" y="4805354"/>
                  <a:pt x="3994190" y="5147448"/>
                </a:cubicBezTo>
                <a:cubicBezTo>
                  <a:pt x="3604519" y="5813425"/>
                  <a:pt x="2630337" y="5813425"/>
                  <a:pt x="2240665" y="5147448"/>
                </a:cubicBezTo>
                <a:cubicBezTo>
                  <a:pt x="2240665" y="5147448"/>
                  <a:pt x="2240665" y="5147448"/>
                  <a:pt x="139218" y="1498448"/>
                </a:cubicBezTo>
                <a:cubicBezTo>
                  <a:pt x="-250454" y="832471"/>
                  <a:pt x="222719" y="0"/>
                  <a:pt x="1002064" y="0"/>
                </a:cubicBezTo>
                <a:close/>
              </a:path>
            </a:pathLst>
          </a:custGeom>
        </p:spPr>
        <p:txBody>
          <a:bodyPr wrap="square">
            <a:noAutofit/>
          </a:bodyPr>
          <a:lstStyle/>
          <a:p>
            <a:endParaRPr lang="en-US"/>
          </a:p>
        </p:txBody>
      </p:sp>
    </p:spTree>
    <p:extLst>
      <p:ext uri="{BB962C8B-B14F-4D97-AF65-F5344CB8AC3E}">
        <p14:creationId xmlns:p14="http://schemas.microsoft.com/office/powerpoint/2010/main" val="828277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F103-66F2-4638-8E70-92BDED371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8DB8B5-7670-48A2-B2F6-3DF93F95F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259C4E-4175-4D96-9451-B668A1D99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28A85-EE6E-4305-9D8C-2F0A71BB114D}"/>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6" name="Footer Placeholder 5">
            <a:extLst>
              <a:ext uri="{FF2B5EF4-FFF2-40B4-BE49-F238E27FC236}">
                <a16:creationId xmlns:a16="http://schemas.microsoft.com/office/drawing/2014/main" id="{93E09EAC-0145-474E-840F-8DA387C5E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C8B23-CBF7-4E48-8CC1-8535D7D15EEA}"/>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19713568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65C4-8163-4ABA-A4BE-5238B691E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9C6A58-D185-4CFB-BAA3-8E20E6992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928696-6D35-48A9-BCA6-40C3B2F44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BF9BFF-53C8-417C-A961-B729A2E90FDC}"/>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6" name="Footer Placeholder 5">
            <a:extLst>
              <a:ext uri="{FF2B5EF4-FFF2-40B4-BE49-F238E27FC236}">
                <a16:creationId xmlns:a16="http://schemas.microsoft.com/office/drawing/2014/main" id="{81C95FFC-9DC3-4867-B8DE-5D9B3B8D1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475ACA-713C-4EA1-85C8-B9D0170D0A0B}"/>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4271801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0D03-9F98-4DA8-AFEB-976C660F5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B4529D-2DA3-4193-90F0-D8C682DB38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1D951-3D98-4BE1-A08D-D64B38DB3BF8}"/>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5" name="Footer Placeholder 4">
            <a:extLst>
              <a:ext uri="{FF2B5EF4-FFF2-40B4-BE49-F238E27FC236}">
                <a16:creationId xmlns:a16="http://schemas.microsoft.com/office/drawing/2014/main" id="{EB617AD4-6EFF-4507-8FBF-EBF4DA1B7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DB0F1-A65E-4C5B-A9E5-58F062F28520}"/>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151684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68E6-255A-404E-B4D6-0FBA06F65E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B05B67-FC53-47D5-A0B8-500A4A62E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B8FEDD-4F08-4700-A4B0-3811C19F8D99}"/>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5" name="Footer Placeholder 4">
            <a:extLst>
              <a:ext uri="{FF2B5EF4-FFF2-40B4-BE49-F238E27FC236}">
                <a16:creationId xmlns:a16="http://schemas.microsoft.com/office/drawing/2014/main" id="{F2B1B36A-53AB-4CB7-87ED-E33F7180D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09BD6-4D2B-45DE-8EC3-C93E15205A4C}"/>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38218427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145FEB-CD2B-4481-BA68-7BB769199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DB0D28-DDB9-478F-BC95-B77C4B8BA2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37C46-DD86-4209-B216-DB80EA8CDB07}"/>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5" name="Footer Placeholder 4">
            <a:extLst>
              <a:ext uri="{FF2B5EF4-FFF2-40B4-BE49-F238E27FC236}">
                <a16:creationId xmlns:a16="http://schemas.microsoft.com/office/drawing/2014/main" id="{F19D2D77-C559-42B7-AB38-980C2F304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AEE4C-8B95-434F-9F76-477292934D43}"/>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18848405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19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8/27/2023</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36148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2040-9D2F-44AC-8200-7E1CF809BB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A1193-A59C-40CC-9D42-462E214174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455F0F-9EF3-46AE-8B8E-96AF269129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621210-4FCB-44EE-92E8-5B1A097A5A3F}"/>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6" name="Footer Placeholder 5">
            <a:extLst>
              <a:ext uri="{FF2B5EF4-FFF2-40B4-BE49-F238E27FC236}">
                <a16:creationId xmlns:a16="http://schemas.microsoft.com/office/drawing/2014/main" id="{0675BCA6-5C59-4659-BB0E-0CB08A5F7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6071E-2E53-4E92-AF34-C4DD44A02F99}"/>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164438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4268-DFDE-474A-B4F9-288AE72273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13E8C3-93E3-4A4F-AE37-2B9AEB561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55CD34-5907-4B4C-A4A3-050A5AD7FCD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06B0FA-DB1D-460B-8CAF-2203F34D21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83E4B5-A0C1-4544-B502-1FCC67C0EB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D70CD7-8858-40B8-A94C-7C991FB8E29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8" name="Footer Placeholder 7">
            <a:extLst>
              <a:ext uri="{FF2B5EF4-FFF2-40B4-BE49-F238E27FC236}">
                <a16:creationId xmlns:a16="http://schemas.microsoft.com/office/drawing/2014/main" id="{D7288C5D-ADF3-4F65-B710-F621E4573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D0126-DF14-4E39-8607-3EF73DB1D575}"/>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30875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41660-D177-4CF4-AC87-31060EB4D3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A629B3-F33F-43E5-B81C-73061211195D}"/>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4" name="Footer Placeholder 3">
            <a:extLst>
              <a:ext uri="{FF2B5EF4-FFF2-40B4-BE49-F238E27FC236}">
                <a16:creationId xmlns:a16="http://schemas.microsoft.com/office/drawing/2014/main" id="{2AF0E448-B73E-4CCC-BB90-7257BA913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ED09B4-B335-4958-B74F-CF54783D29DA}"/>
              </a:ext>
            </a:extLst>
          </p:cNvPr>
          <p:cNvSpPr>
            <a:spLocks noGrp="1"/>
          </p:cNvSpPr>
          <p:nvPr>
            <p:ph type="sldNum" sz="quarter" idx="12"/>
          </p:nvPr>
        </p:nvSpPr>
        <p:spPr/>
        <p:txBody>
          <a:bodyPr/>
          <a:lstStyle/>
          <a:p>
            <a:fld id="{0A0C873C-4420-4A57-B42C-A5D53864B5EA}" type="slidenum">
              <a:rPr lang="en-US" smtClean="0"/>
              <a:t>‹#›</a:t>
            </a:fld>
            <a:endParaRPr lang="en-US"/>
          </a:p>
        </p:txBody>
      </p:sp>
    </p:spTree>
    <p:extLst>
      <p:ext uri="{BB962C8B-B14F-4D97-AF65-F5344CB8AC3E}">
        <p14:creationId xmlns:p14="http://schemas.microsoft.com/office/powerpoint/2010/main" val="299720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41660-D177-4CF4-AC87-31060EB4D3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A629B3-F33F-43E5-B81C-73061211195D}"/>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4" name="Footer Placeholder 3">
            <a:extLst>
              <a:ext uri="{FF2B5EF4-FFF2-40B4-BE49-F238E27FC236}">
                <a16:creationId xmlns:a16="http://schemas.microsoft.com/office/drawing/2014/main" id="{2AF0E448-B73E-4CCC-BB90-7257BA913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ED09B4-B335-4958-B74F-CF54783D29DA}"/>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6" name="Rectangle 5">
            <a:extLst>
              <a:ext uri="{FF2B5EF4-FFF2-40B4-BE49-F238E27FC236}">
                <a16:creationId xmlns:a16="http://schemas.microsoft.com/office/drawing/2014/main" id="{78026FB8-F8BD-4A04-AAFD-E6256DC68538}"/>
              </a:ext>
            </a:extLst>
          </p:cNvPr>
          <p:cNvSpPr/>
          <p:nvPr userDrawn="1"/>
        </p:nvSpPr>
        <p:spPr>
          <a:xfrm>
            <a:off x="0" y="-3886"/>
            <a:ext cx="12192000" cy="6877927"/>
          </a:xfrm>
          <a:prstGeom prst="rect">
            <a:avLst/>
          </a:prstGeom>
          <a:gradFill>
            <a:gsLst>
              <a:gs pos="4000">
                <a:srgbClr val="523089"/>
              </a:gs>
              <a:gs pos="85000">
                <a:srgbClr val="65ADA8"/>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2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6" name="Picture Placeholder 5">
            <a:extLst>
              <a:ext uri="{FF2B5EF4-FFF2-40B4-BE49-F238E27FC236}">
                <a16:creationId xmlns:a16="http://schemas.microsoft.com/office/drawing/2014/main" id="{E2D9CFBA-48DE-46E5-9895-1E4291D1F7AF}"/>
              </a:ext>
            </a:extLst>
          </p:cNvPr>
          <p:cNvSpPr>
            <a:spLocks noGrp="1"/>
          </p:cNvSpPr>
          <p:nvPr>
            <p:ph type="pic" sz="quarter" idx="13"/>
          </p:nvPr>
        </p:nvSpPr>
        <p:spPr>
          <a:xfrm>
            <a:off x="601663" y="890588"/>
            <a:ext cx="6400800" cy="5124450"/>
          </a:xfrm>
        </p:spPr>
        <p:txBody>
          <a:bodyPr/>
          <a:lstStyle/>
          <a:p>
            <a:endParaRPr lang="en-US"/>
          </a:p>
        </p:txBody>
      </p:sp>
    </p:spTree>
    <p:extLst>
      <p:ext uri="{BB962C8B-B14F-4D97-AF65-F5344CB8AC3E}">
        <p14:creationId xmlns:p14="http://schemas.microsoft.com/office/powerpoint/2010/main" val="15466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581CD-4CC7-4511-8C10-4ED94F96C4C5}"/>
              </a:ext>
            </a:extLst>
          </p:cNvPr>
          <p:cNvSpPr>
            <a:spLocks noGrp="1"/>
          </p:cNvSpPr>
          <p:nvPr>
            <p:ph type="dt" sz="half" idx="10"/>
          </p:nvPr>
        </p:nvSpPr>
        <p:spPr/>
        <p:txBody>
          <a:bodyPr/>
          <a:lstStyle/>
          <a:p>
            <a:fld id="{5954CD30-4CEC-4BF9-AFD5-6940EA4D0410}" type="datetimeFigureOut">
              <a:rPr lang="en-US" smtClean="0"/>
              <a:t>8/27/2023</a:t>
            </a:fld>
            <a:endParaRPr lang="en-US"/>
          </a:p>
        </p:txBody>
      </p:sp>
      <p:sp>
        <p:nvSpPr>
          <p:cNvPr id="3" name="Footer Placeholder 2">
            <a:extLst>
              <a:ext uri="{FF2B5EF4-FFF2-40B4-BE49-F238E27FC236}">
                <a16:creationId xmlns:a16="http://schemas.microsoft.com/office/drawing/2014/main" id="{A4064828-85CC-42F6-AC5D-8D032E88B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51E507-8714-44F6-9B8C-905D76E263AE}"/>
              </a:ext>
            </a:extLst>
          </p:cNvPr>
          <p:cNvSpPr>
            <a:spLocks noGrp="1"/>
          </p:cNvSpPr>
          <p:nvPr>
            <p:ph type="sldNum" sz="quarter" idx="12"/>
          </p:nvPr>
        </p:nvSpPr>
        <p:spPr/>
        <p:txBody>
          <a:bodyPr/>
          <a:lstStyle/>
          <a:p>
            <a:fld id="{0A0C873C-4420-4A57-B42C-A5D53864B5EA}" type="slidenum">
              <a:rPr lang="en-US" smtClean="0"/>
              <a:t>‹#›</a:t>
            </a:fld>
            <a:endParaRPr lang="en-US"/>
          </a:p>
        </p:txBody>
      </p:sp>
      <p:sp>
        <p:nvSpPr>
          <p:cNvPr id="10" name="Picture Placeholder 9">
            <a:extLst>
              <a:ext uri="{FF2B5EF4-FFF2-40B4-BE49-F238E27FC236}">
                <a16:creationId xmlns:a16="http://schemas.microsoft.com/office/drawing/2014/main" id="{05513B47-7DF9-42B9-97BA-CB676B4BCE88}"/>
              </a:ext>
            </a:extLst>
          </p:cNvPr>
          <p:cNvSpPr>
            <a:spLocks noGrp="1"/>
          </p:cNvSpPr>
          <p:nvPr>
            <p:ph type="pic" sz="quarter" idx="13"/>
          </p:nvPr>
        </p:nvSpPr>
        <p:spPr>
          <a:xfrm>
            <a:off x="-326571" y="-1767776"/>
            <a:ext cx="14625349" cy="9480952"/>
          </a:xfrm>
          <a:custGeom>
            <a:avLst/>
            <a:gdLst>
              <a:gd name="connsiteX0" fmla="*/ 898072 w 14625349"/>
              <a:gd name="connsiteY0" fmla="*/ 0 h 9480952"/>
              <a:gd name="connsiteX1" fmla="*/ 14625349 w 14625349"/>
              <a:gd name="connsiteY1" fmla="*/ 7925447 h 9480952"/>
              <a:gd name="connsiteX2" fmla="*/ 13727277 w 14625349"/>
              <a:gd name="connsiteY2" fmla="*/ 9480952 h 9480952"/>
              <a:gd name="connsiteX3" fmla="*/ 0 w 14625349"/>
              <a:gd name="connsiteY3" fmla="*/ 1555505 h 9480952"/>
            </a:gdLst>
            <a:ahLst/>
            <a:cxnLst>
              <a:cxn ang="0">
                <a:pos x="connsiteX0" y="connsiteY0"/>
              </a:cxn>
              <a:cxn ang="0">
                <a:pos x="connsiteX1" y="connsiteY1"/>
              </a:cxn>
              <a:cxn ang="0">
                <a:pos x="connsiteX2" y="connsiteY2"/>
              </a:cxn>
              <a:cxn ang="0">
                <a:pos x="connsiteX3" y="connsiteY3"/>
              </a:cxn>
            </a:cxnLst>
            <a:rect l="l" t="t" r="r" b="b"/>
            <a:pathLst>
              <a:path w="14625349" h="9480952">
                <a:moveTo>
                  <a:pt x="898072" y="0"/>
                </a:moveTo>
                <a:lnTo>
                  <a:pt x="14625349" y="7925447"/>
                </a:lnTo>
                <a:lnTo>
                  <a:pt x="13727277" y="9480952"/>
                </a:lnTo>
                <a:lnTo>
                  <a:pt x="0" y="1555505"/>
                </a:lnTo>
                <a:close/>
              </a:path>
            </a:pathLst>
          </a:custGeom>
        </p:spPr>
        <p:txBody>
          <a:bodyPr wrap="square">
            <a:noAutofit/>
          </a:bodyPr>
          <a:lstStyle/>
          <a:p>
            <a:endParaRPr lang="en-US"/>
          </a:p>
        </p:txBody>
      </p:sp>
      <p:sp>
        <p:nvSpPr>
          <p:cNvPr id="13" name="Picture Placeholder 12">
            <a:extLst>
              <a:ext uri="{FF2B5EF4-FFF2-40B4-BE49-F238E27FC236}">
                <a16:creationId xmlns:a16="http://schemas.microsoft.com/office/drawing/2014/main" id="{B3606857-BA2C-48AF-A07A-810115B906FC}"/>
              </a:ext>
            </a:extLst>
          </p:cNvPr>
          <p:cNvSpPr>
            <a:spLocks noGrp="1"/>
          </p:cNvSpPr>
          <p:nvPr>
            <p:ph type="pic" sz="quarter" idx="14"/>
          </p:nvPr>
        </p:nvSpPr>
        <p:spPr>
          <a:xfrm>
            <a:off x="-1194903" y="-298205"/>
            <a:ext cx="14625349" cy="9480952"/>
          </a:xfrm>
          <a:custGeom>
            <a:avLst/>
            <a:gdLst>
              <a:gd name="connsiteX0" fmla="*/ 898072 w 14625349"/>
              <a:gd name="connsiteY0" fmla="*/ 0 h 9480952"/>
              <a:gd name="connsiteX1" fmla="*/ 14625349 w 14625349"/>
              <a:gd name="connsiteY1" fmla="*/ 7925447 h 9480952"/>
              <a:gd name="connsiteX2" fmla="*/ 13727277 w 14625349"/>
              <a:gd name="connsiteY2" fmla="*/ 9480952 h 9480952"/>
              <a:gd name="connsiteX3" fmla="*/ 0 w 14625349"/>
              <a:gd name="connsiteY3" fmla="*/ 1555505 h 9480952"/>
            </a:gdLst>
            <a:ahLst/>
            <a:cxnLst>
              <a:cxn ang="0">
                <a:pos x="connsiteX0" y="connsiteY0"/>
              </a:cxn>
              <a:cxn ang="0">
                <a:pos x="connsiteX1" y="connsiteY1"/>
              </a:cxn>
              <a:cxn ang="0">
                <a:pos x="connsiteX2" y="connsiteY2"/>
              </a:cxn>
              <a:cxn ang="0">
                <a:pos x="connsiteX3" y="connsiteY3"/>
              </a:cxn>
            </a:cxnLst>
            <a:rect l="l" t="t" r="r" b="b"/>
            <a:pathLst>
              <a:path w="14625349" h="9480952">
                <a:moveTo>
                  <a:pt x="898072" y="0"/>
                </a:moveTo>
                <a:lnTo>
                  <a:pt x="14625349" y="7925447"/>
                </a:lnTo>
                <a:lnTo>
                  <a:pt x="13727277" y="9480952"/>
                </a:lnTo>
                <a:lnTo>
                  <a:pt x="0" y="1555505"/>
                </a:lnTo>
                <a:close/>
              </a:path>
            </a:pathLst>
          </a:custGeom>
        </p:spPr>
        <p:txBody>
          <a:bodyPr wrap="square">
            <a:noAutofit/>
          </a:bodyPr>
          <a:lstStyle/>
          <a:p>
            <a:endParaRPr lang="en-US"/>
          </a:p>
        </p:txBody>
      </p:sp>
      <p:sp>
        <p:nvSpPr>
          <p:cNvPr id="16" name="Picture Placeholder 15">
            <a:extLst>
              <a:ext uri="{FF2B5EF4-FFF2-40B4-BE49-F238E27FC236}">
                <a16:creationId xmlns:a16="http://schemas.microsoft.com/office/drawing/2014/main" id="{C130F6B0-6E3C-41FB-AB77-D308841752BB}"/>
              </a:ext>
            </a:extLst>
          </p:cNvPr>
          <p:cNvSpPr>
            <a:spLocks noGrp="1"/>
          </p:cNvSpPr>
          <p:nvPr>
            <p:ph type="pic" sz="quarter" idx="15"/>
          </p:nvPr>
        </p:nvSpPr>
        <p:spPr>
          <a:xfrm>
            <a:off x="838200" y="5453063"/>
            <a:ext cx="925513" cy="555625"/>
          </a:xfrm>
        </p:spPr>
        <p:txBody>
          <a:bodyPr/>
          <a:lstStyle/>
          <a:p>
            <a:endParaRPr lang="en-US"/>
          </a:p>
        </p:txBody>
      </p:sp>
    </p:spTree>
    <p:extLst>
      <p:ext uri="{BB962C8B-B14F-4D97-AF65-F5344CB8AC3E}">
        <p14:creationId xmlns:p14="http://schemas.microsoft.com/office/powerpoint/2010/main" val="117451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1CFB9D-9CCA-4F37-85E8-1B8F6F091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FC6AC9-3B32-4365-BBEB-46BC1649F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4BC3C-147C-4FC6-A9E3-899C45C6D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54CD30-4CEC-4BF9-AFD5-6940EA4D0410}" type="datetimeFigureOut">
              <a:rPr lang="en-US" smtClean="0"/>
              <a:t>8/27/2023</a:t>
            </a:fld>
            <a:endParaRPr lang="en-US"/>
          </a:p>
        </p:txBody>
      </p:sp>
      <p:sp>
        <p:nvSpPr>
          <p:cNvPr id="5" name="Footer Placeholder 4">
            <a:extLst>
              <a:ext uri="{FF2B5EF4-FFF2-40B4-BE49-F238E27FC236}">
                <a16:creationId xmlns:a16="http://schemas.microsoft.com/office/drawing/2014/main" id="{700862B7-04DC-4780-AB3E-0DBA2EC27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C5468-8131-498D-8295-648D452D6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C873C-4420-4A57-B42C-A5D53864B5EA}" type="slidenum">
              <a:rPr lang="en-US" smtClean="0"/>
              <a:t>‹#›</a:t>
            </a:fld>
            <a:endParaRPr lang="en-US"/>
          </a:p>
        </p:txBody>
      </p:sp>
    </p:spTree>
    <p:extLst>
      <p:ext uri="{BB962C8B-B14F-4D97-AF65-F5344CB8AC3E}">
        <p14:creationId xmlns:p14="http://schemas.microsoft.com/office/powerpoint/2010/main" val="3030149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8" r:id="rId7"/>
    <p:sldLayoutId id="2147483655" r:id="rId8"/>
    <p:sldLayoutId id="2147483677" r:id="rId9"/>
    <p:sldLayoutId id="2147483674" r:id="rId10"/>
    <p:sldLayoutId id="2147483673" r:id="rId11"/>
    <p:sldLayoutId id="2147483672" r:id="rId12"/>
    <p:sldLayoutId id="2147483671" r:id="rId13"/>
    <p:sldLayoutId id="2147483670" r:id="rId14"/>
    <p:sldLayoutId id="2147483669" r:id="rId15"/>
    <p:sldLayoutId id="2147483676" r:id="rId16"/>
    <p:sldLayoutId id="2147483667" r:id="rId17"/>
    <p:sldLayoutId id="2147483666" r:id="rId18"/>
    <p:sldLayoutId id="2147483662" r:id="rId19"/>
    <p:sldLayoutId id="2147483675" r:id="rId20"/>
    <p:sldLayoutId id="2147483665" r:id="rId21"/>
    <p:sldLayoutId id="2147483668" r:id="rId22"/>
    <p:sldLayoutId id="2147483663" r:id="rId23"/>
    <p:sldLayoutId id="2147483664" r:id="rId24"/>
    <p:sldLayoutId id="2147483660" r:id="rId25"/>
    <p:sldLayoutId id="2147483661" r:id="rId26"/>
    <p:sldLayoutId id="2147483656" r:id="rId27"/>
    <p:sldLayoutId id="2147483657" r:id="rId28"/>
    <p:sldLayoutId id="2147483658" r:id="rId29"/>
    <p:sldLayoutId id="2147483659" r:id="rId30"/>
    <p:sldLayoutId id="2147483679"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Diagonal Corners Rounded 10">
            <a:extLst>
              <a:ext uri="{FF2B5EF4-FFF2-40B4-BE49-F238E27FC236}">
                <a16:creationId xmlns:a16="http://schemas.microsoft.com/office/drawing/2014/main" id="{6E24A8A8-D6EE-49F8-973D-3264AC5DA3BB}"/>
              </a:ext>
            </a:extLst>
          </p:cNvPr>
          <p:cNvSpPr>
            <a:spLocks/>
          </p:cNvSpPr>
          <p:nvPr/>
        </p:nvSpPr>
        <p:spPr bwMode="auto">
          <a:xfrm rot="10800000">
            <a:off x="459135" y="311776"/>
            <a:ext cx="11375216" cy="6234447"/>
          </a:xfrm>
          <a:prstGeom prst="round2DiagRect">
            <a:avLst/>
          </a:prstGeom>
          <a:gradFill>
            <a:gsLst>
              <a:gs pos="0">
                <a:srgbClr val="523089"/>
              </a:gs>
              <a:gs pos="100000">
                <a:srgbClr val="65ADA8"/>
              </a:gs>
            </a:gsLst>
            <a:lin ang="5400000" scaled="1"/>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1" name="TextBox 50">
            <a:extLst>
              <a:ext uri="{FF2B5EF4-FFF2-40B4-BE49-F238E27FC236}">
                <a16:creationId xmlns:a16="http://schemas.microsoft.com/office/drawing/2014/main" id="{85FFD7D3-BC63-4999-AA75-D3C31AA4AD35}"/>
              </a:ext>
            </a:extLst>
          </p:cNvPr>
          <p:cNvSpPr txBox="1"/>
          <p:nvPr/>
        </p:nvSpPr>
        <p:spPr>
          <a:xfrm>
            <a:off x="662602" y="3110921"/>
            <a:ext cx="8276720" cy="1569660"/>
          </a:xfrm>
          <a:prstGeom prst="rect">
            <a:avLst/>
          </a:prstGeom>
          <a:noFill/>
        </p:spPr>
        <p:txBody>
          <a:bodyPr wrap="square" rtlCol="0">
            <a:spAutoFit/>
          </a:bodyPr>
          <a:lstStyle/>
          <a:p>
            <a:pPr algn="r"/>
            <a:r>
              <a:rPr lang="en-US" sz="4800" dirty="0">
                <a:solidFill>
                  <a:srgbClr val="65ADA8"/>
                </a:solidFill>
                <a:latin typeface="Roboto Black" panose="02000000000000000000" pitchFamily="2" charset="0"/>
                <a:ea typeface="Roboto Black" panose="02000000000000000000" pitchFamily="2" charset="0"/>
              </a:rPr>
              <a:t>Selenium</a:t>
            </a:r>
          </a:p>
          <a:p>
            <a:pPr algn="r"/>
            <a:r>
              <a:rPr lang="en-US" sz="4800" dirty="0">
                <a:solidFill>
                  <a:srgbClr val="65ADA8"/>
                </a:solidFill>
                <a:latin typeface="Roboto Black" panose="02000000000000000000" pitchFamily="2" charset="0"/>
                <a:ea typeface="Roboto Black" panose="02000000000000000000" pitchFamily="2" charset="0"/>
              </a:rPr>
              <a:t>   </a:t>
            </a:r>
            <a:r>
              <a:rPr lang="en-US" sz="2800" dirty="0">
                <a:solidFill>
                  <a:srgbClr val="65ADA8"/>
                </a:solidFill>
                <a:latin typeface="Roboto Black" panose="02000000000000000000" pitchFamily="2" charset="0"/>
                <a:ea typeface="Roboto Black" panose="02000000000000000000" pitchFamily="2" charset="0"/>
              </a:rPr>
              <a:t>CSE-430</a:t>
            </a:r>
            <a:endParaRPr lang="en-US" sz="4800" dirty="0">
              <a:solidFill>
                <a:srgbClr val="65ADA8"/>
              </a:solidFill>
              <a:latin typeface="Roboto Black" panose="02000000000000000000" pitchFamily="2" charset="0"/>
              <a:ea typeface="Roboto Black" panose="02000000000000000000" pitchFamily="2" charset="0"/>
            </a:endParaRPr>
          </a:p>
        </p:txBody>
      </p:sp>
      <p:pic>
        <p:nvPicPr>
          <p:cNvPr id="15" name="Picture 14">
            <a:extLst>
              <a:ext uri="{FF2B5EF4-FFF2-40B4-BE49-F238E27FC236}">
                <a16:creationId xmlns:a16="http://schemas.microsoft.com/office/drawing/2014/main" id="{AFA62D3C-B305-4202-AD77-320F896A1D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02" y="0"/>
            <a:ext cx="5305967" cy="5305967"/>
          </a:xfrm>
          <a:prstGeom prst="rect">
            <a:avLst/>
          </a:prstGeom>
        </p:spPr>
      </p:pic>
      <p:sp>
        <p:nvSpPr>
          <p:cNvPr id="21" name="TextBox 20">
            <a:extLst>
              <a:ext uri="{FF2B5EF4-FFF2-40B4-BE49-F238E27FC236}">
                <a16:creationId xmlns:a16="http://schemas.microsoft.com/office/drawing/2014/main" id="{0BA443D3-AF2D-4CAC-97B2-58FD0C565A9F}"/>
              </a:ext>
            </a:extLst>
          </p:cNvPr>
          <p:cNvSpPr txBox="1"/>
          <p:nvPr/>
        </p:nvSpPr>
        <p:spPr>
          <a:xfrm>
            <a:off x="4749183" y="5858005"/>
            <a:ext cx="6691849" cy="523220"/>
          </a:xfrm>
          <a:prstGeom prst="rect">
            <a:avLst/>
          </a:prstGeom>
          <a:noFill/>
        </p:spPr>
        <p:txBody>
          <a:bodyPr wrap="square" rtlCol="0">
            <a:spAutoFit/>
          </a:bodyPr>
          <a:lstStyle/>
          <a:p>
            <a:pPr algn="r"/>
            <a:r>
              <a:rPr lang="en-US" sz="1400" dirty="0">
                <a:solidFill>
                  <a:srgbClr val="65ADA8"/>
                </a:solidFill>
                <a:latin typeface="Roboto Black" panose="02000000000000000000" pitchFamily="2" charset="0"/>
                <a:ea typeface="Roboto Black" panose="02000000000000000000" pitchFamily="2" charset="0"/>
              </a:rPr>
              <a:t>Maisha Mahajabin</a:t>
            </a:r>
          </a:p>
          <a:p>
            <a:pPr algn="r"/>
            <a:r>
              <a:rPr lang="en-US" sz="1400" dirty="0">
                <a:solidFill>
                  <a:srgbClr val="65ADA8"/>
                </a:solidFill>
                <a:latin typeface="Roboto Black" panose="02000000000000000000" pitchFamily="2" charset="0"/>
                <a:ea typeface="Roboto Black" panose="02000000000000000000" pitchFamily="2" charset="0"/>
              </a:rPr>
              <a:t>Dept of CSE</a:t>
            </a:r>
          </a:p>
        </p:txBody>
      </p:sp>
    </p:spTree>
    <p:extLst>
      <p:ext uri="{BB962C8B-B14F-4D97-AF65-F5344CB8AC3E}">
        <p14:creationId xmlns:p14="http://schemas.microsoft.com/office/powerpoint/2010/main" val="417537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25123D-C7C8-486A-927A-909591421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26" y="362857"/>
            <a:ext cx="11601947" cy="6066971"/>
          </a:xfrm>
          <a:prstGeom prst="rect">
            <a:avLst/>
          </a:prstGeom>
          <a:gradFill>
            <a:gsLst>
              <a:gs pos="56000">
                <a:srgbClr val="523089"/>
              </a:gs>
              <a:gs pos="0">
                <a:srgbClr val="65ADA8"/>
              </a:gs>
              <a:gs pos="93000">
                <a:srgbClr val="65ADA8"/>
              </a:gs>
              <a:gs pos="7000">
                <a:schemeClr val="accent1">
                  <a:lumMod val="45000"/>
                  <a:lumOff val="55000"/>
                </a:schemeClr>
              </a:gs>
              <a:gs pos="12000">
                <a:schemeClr val="accent1">
                  <a:lumMod val="30000"/>
                  <a:lumOff val="70000"/>
                </a:schemeClr>
              </a:gs>
            </a:gsLst>
            <a:lin ang="5400000" scaled="1"/>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4147015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D08362-B450-48FF-8829-3330D90CE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0607" y="1886108"/>
            <a:ext cx="4915285" cy="2025827"/>
          </a:xfrm>
          <a:prstGeom prst="rect">
            <a:avLst/>
          </a:prstGeom>
          <a:effectLst>
            <a:outerShdw blurRad="50800" dist="50800" dir="5400000" algn="ctr" rotWithShape="0">
              <a:srgbClr val="000000">
                <a:alpha val="25000"/>
              </a:srgbClr>
            </a:outerShdw>
          </a:effectLst>
        </p:spPr>
      </p:pic>
      <p:sp>
        <p:nvSpPr>
          <p:cNvPr id="112" name="Freeform: Shape 111">
            <a:extLst>
              <a:ext uri="{FF2B5EF4-FFF2-40B4-BE49-F238E27FC236}">
                <a16:creationId xmlns:a16="http://schemas.microsoft.com/office/drawing/2014/main" id="{E78CBB29-5812-4F5E-B281-B401ECC17E29}"/>
              </a:ext>
            </a:extLst>
          </p:cNvPr>
          <p:cNvSpPr/>
          <p:nvPr/>
        </p:nvSpPr>
        <p:spPr>
          <a:xfrm>
            <a:off x="-1262355" y="0"/>
            <a:ext cx="6352675" cy="6861499"/>
          </a:xfrm>
          <a:custGeom>
            <a:avLst/>
            <a:gdLst>
              <a:gd name="connsiteX0" fmla="*/ 6144723 w 6352675"/>
              <a:gd name="connsiteY0" fmla="*/ 0 h 6861499"/>
              <a:gd name="connsiteX1" fmla="*/ 6352675 w 6352675"/>
              <a:gd name="connsiteY1" fmla="*/ 0 h 6861499"/>
              <a:gd name="connsiteX2" fmla="*/ 6352675 w 6352675"/>
              <a:gd name="connsiteY2" fmla="*/ 4280 h 6861499"/>
              <a:gd name="connsiteX3" fmla="*/ 6153315 w 6352675"/>
              <a:gd name="connsiteY3" fmla="*/ 160195 h 6861499"/>
              <a:gd name="connsiteX4" fmla="*/ 6153315 w 6352675"/>
              <a:gd name="connsiteY4" fmla="*/ 162744 h 6861499"/>
              <a:gd name="connsiteX5" fmla="*/ 4380411 w 6352675"/>
              <a:gd name="connsiteY5" fmla="*/ 1935648 h 6861499"/>
              <a:gd name="connsiteX6" fmla="*/ 4239756 w 6352675"/>
              <a:gd name="connsiteY6" fmla="*/ 2021100 h 6861499"/>
              <a:gd name="connsiteX7" fmla="*/ 3448147 w 6352675"/>
              <a:gd name="connsiteY7" fmla="*/ 3304647 h 6861499"/>
              <a:gd name="connsiteX8" fmla="*/ 3438847 w 6352675"/>
              <a:gd name="connsiteY8" fmla="*/ 3452073 h 6861499"/>
              <a:gd name="connsiteX9" fmla="*/ 3431843 w 6352675"/>
              <a:gd name="connsiteY9" fmla="*/ 3452073 h 6861499"/>
              <a:gd name="connsiteX10" fmla="*/ 3431843 w 6352675"/>
              <a:gd name="connsiteY10" fmla="*/ 3640444 h 6861499"/>
              <a:gd name="connsiteX11" fmla="*/ 3430987 w 6352675"/>
              <a:gd name="connsiteY11" fmla="*/ 3640444 h 6861499"/>
              <a:gd name="connsiteX12" fmla="*/ 3431843 w 6352675"/>
              <a:gd name="connsiteY12" fmla="*/ 3663059 h 6861499"/>
              <a:gd name="connsiteX13" fmla="*/ 3431843 w 6352675"/>
              <a:gd name="connsiteY13" fmla="*/ 3697507 h 6861499"/>
              <a:gd name="connsiteX14" fmla="*/ 3433151 w 6352675"/>
              <a:gd name="connsiteY14" fmla="*/ 3697507 h 6861499"/>
              <a:gd name="connsiteX15" fmla="*/ 3436319 w 6352675"/>
              <a:gd name="connsiteY15" fmla="*/ 3781153 h 6861499"/>
              <a:gd name="connsiteX16" fmla="*/ 4547935 w 6352675"/>
              <a:gd name="connsiteY16" fmla="*/ 5325528 h 6861499"/>
              <a:gd name="connsiteX17" fmla="*/ 4701431 w 6352675"/>
              <a:gd name="connsiteY17" fmla="*/ 5381708 h 6861499"/>
              <a:gd name="connsiteX18" fmla="*/ 3221641 w 6352675"/>
              <a:gd name="connsiteY18" fmla="*/ 6861499 h 6861499"/>
              <a:gd name="connsiteX19" fmla="*/ 0 w 6352675"/>
              <a:gd name="connsiteY19" fmla="*/ 6861499 h 6861499"/>
              <a:gd name="connsiteX20" fmla="*/ 0 w 6352675"/>
              <a:gd name="connsiteY20" fmla="*/ 3499 h 6861499"/>
              <a:gd name="connsiteX21" fmla="*/ 6144723 w 6352675"/>
              <a:gd name="connsiteY21" fmla="*/ 3499 h 686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52675" h="6861499">
                <a:moveTo>
                  <a:pt x="6144723" y="0"/>
                </a:moveTo>
                <a:lnTo>
                  <a:pt x="6352675" y="0"/>
                </a:lnTo>
                <a:lnTo>
                  <a:pt x="6352675" y="4280"/>
                </a:lnTo>
                <a:lnTo>
                  <a:pt x="6153315" y="160195"/>
                </a:lnTo>
                <a:lnTo>
                  <a:pt x="6153315" y="162744"/>
                </a:lnTo>
                <a:lnTo>
                  <a:pt x="4380411" y="1935648"/>
                </a:lnTo>
                <a:lnTo>
                  <a:pt x="4239756" y="2021100"/>
                </a:lnTo>
                <a:cubicBezTo>
                  <a:pt x="3814099" y="2308667"/>
                  <a:pt x="3516015" y="2770729"/>
                  <a:pt x="3448147" y="3304647"/>
                </a:cubicBezTo>
                <a:lnTo>
                  <a:pt x="3438847" y="3452073"/>
                </a:lnTo>
                <a:lnTo>
                  <a:pt x="3431843" y="3452073"/>
                </a:lnTo>
                <a:lnTo>
                  <a:pt x="3431843" y="3640444"/>
                </a:lnTo>
                <a:lnTo>
                  <a:pt x="3430987" y="3640444"/>
                </a:lnTo>
                <a:lnTo>
                  <a:pt x="3431843" y="3663059"/>
                </a:lnTo>
                <a:lnTo>
                  <a:pt x="3431843" y="3697507"/>
                </a:lnTo>
                <a:lnTo>
                  <a:pt x="3433151" y="3697507"/>
                </a:lnTo>
                <a:lnTo>
                  <a:pt x="3436319" y="3781153"/>
                </a:lnTo>
                <a:cubicBezTo>
                  <a:pt x="3489323" y="4477746"/>
                  <a:pt x="3932575" y="5065253"/>
                  <a:pt x="4547935" y="5325528"/>
                </a:cubicBezTo>
                <a:lnTo>
                  <a:pt x="4701431" y="5381708"/>
                </a:lnTo>
                <a:lnTo>
                  <a:pt x="3221641" y="6861499"/>
                </a:lnTo>
                <a:lnTo>
                  <a:pt x="0" y="6861499"/>
                </a:lnTo>
                <a:lnTo>
                  <a:pt x="0" y="3499"/>
                </a:lnTo>
                <a:lnTo>
                  <a:pt x="6144723" y="3499"/>
                </a:lnTo>
                <a:close/>
              </a:path>
            </a:pathLst>
          </a:custGeom>
          <a:gradFill>
            <a:gsLst>
              <a:gs pos="0">
                <a:srgbClr val="523089">
                  <a:alpha val="80000"/>
                </a:srgbClr>
              </a:gs>
              <a:gs pos="100000">
                <a:srgbClr val="65ADA8">
                  <a:alpha val="8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52F0057-B1EB-42E1-B1A1-7E439D3C4BDA}"/>
              </a:ext>
            </a:extLst>
          </p:cNvPr>
          <p:cNvSpPr/>
          <p:nvPr/>
        </p:nvSpPr>
        <p:spPr>
          <a:xfrm>
            <a:off x="2994224" y="-1216110"/>
            <a:ext cx="4599384" cy="4603920"/>
          </a:xfrm>
          <a:custGeom>
            <a:avLst/>
            <a:gdLst>
              <a:gd name="connsiteX0" fmla="*/ 3948957 w 4599384"/>
              <a:gd name="connsiteY0" fmla="*/ 0 h 4603920"/>
              <a:gd name="connsiteX1" fmla="*/ 4599384 w 4599384"/>
              <a:gd name="connsiteY1" fmla="*/ 650427 h 4603920"/>
              <a:gd name="connsiteX2" fmla="*/ 2387155 w 4599384"/>
              <a:gd name="connsiteY2" fmla="*/ 2862656 h 4603920"/>
              <a:gd name="connsiteX3" fmla="*/ 2540651 w 4599384"/>
              <a:gd name="connsiteY3" fmla="*/ 2918836 h 4603920"/>
              <a:gd name="connsiteX4" fmla="*/ 3657600 w 4599384"/>
              <a:gd name="connsiteY4" fmla="*/ 4603920 h 4603920"/>
              <a:gd name="connsiteX5" fmla="*/ 2743200 w 4599384"/>
              <a:gd name="connsiteY5" fmla="*/ 4603920 h 4603920"/>
              <a:gd name="connsiteX6" fmla="*/ 1828800 w 4599384"/>
              <a:gd name="connsiteY6" fmla="*/ 3689520 h 4603920"/>
              <a:gd name="connsiteX7" fmla="*/ 1644517 w 4599384"/>
              <a:gd name="connsiteY7" fmla="*/ 3708098 h 4603920"/>
              <a:gd name="connsiteX8" fmla="*/ 1495437 w 4599384"/>
              <a:gd name="connsiteY8" fmla="*/ 3754375 h 4603920"/>
              <a:gd name="connsiteX9" fmla="*/ 1479386 w 4599384"/>
              <a:gd name="connsiteY9" fmla="*/ 3770425 h 4603920"/>
              <a:gd name="connsiteX10" fmla="*/ 1471231 w 4599384"/>
              <a:gd name="connsiteY10" fmla="*/ 3762270 h 4603920"/>
              <a:gd name="connsiteX11" fmla="*/ 1317550 w 4599384"/>
              <a:gd name="connsiteY11" fmla="*/ 3845685 h 4603920"/>
              <a:gd name="connsiteX12" fmla="*/ 914400 w 4599384"/>
              <a:gd name="connsiteY12" fmla="*/ 4603920 h 4603920"/>
              <a:gd name="connsiteX13" fmla="*/ 0 w 4599384"/>
              <a:gd name="connsiteY13" fmla="*/ 4603920 h 4603920"/>
              <a:gd name="connsiteX14" fmla="*/ 806301 w 4599384"/>
              <a:gd name="connsiteY14" fmla="*/ 3087451 h 4603920"/>
              <a:gd name="connsiteX15" fmla="*/ 946958 w 4599384"/>
              <a:gd name="connsiteY15" fmla="*/ 3001999 h 460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99384" h="4603920">
                <a:moveTo>
                  <a:pt x="3948957" y="0"/>
                </a:moveTo>
                <a:lnTo>
                  <a:pt x="4599384" y="650427"/>
                </a:lnTo>
                <a:lnTo>
                  <a:pt x="2387155" y="2862656"/>
                </a:lnTo>
                <a:lnTo>
                  <a:pt x="2540651" y="2918836"/>
                </a:lnTo>
                <a:cubicBezTo>
                  <a:pt x="3197035" y="3196463"/>
                  <a:pt x="3657600" y="3846407"/>
                  <a:pt x="3657600" y="4603920"/>
                </a:cubicBezTo>
                <a:lnTo>
                  <a:pt x="2743200" y="4603920"/>
                </a:lnTo>
                <a:cubicBezTo>
                  <a:pt x="2743200" y="4098911"/>
                  <a:pt x="2333809" y="3689520"/>
                  <a:pt x="1828800" y="3689520"/>
                </a:cubicBezTo>
                <a:cubicBezTo>
                  <a:pt x="1765674" y="3689520"/>
                  <a:pt x="1704042" y="3695917"/>
                  <a:pt x="1644517" y="3708098"/>
                </a:cubicBezTo>
                <a:lnTo>
                  <a:pt x="1495437" y="3754375"/>
                </a:lnTo>
                <a:lnTo>
                  <a:pt x="1479386" y="3770425"/>
                </a:lnTo>
                <a:lnTo>
                  <a:pt x="1471231" y="3762270"/>
                </a:lnTo>
                <a:lnTo>
                  <a:pt x="1317550" y="3845685"/>
                </a:lnTo>
                <a:cubicBezTo>
                  <a:pt x="1074318" y="4010010"/>
                  <a:pt x="914400" y="4288289"/>
                  <a:pt x="914400" y="4603920"/>
                </a:cubicBezTo>
                <a:lnTo>
                  <a:pt x="0" y="4603920"/>
                </a:lnTo>
                <a:cubicBezTo>
                  <a:pt x="0" y="3972659"/>
                  <a:pt x="319837" y="3416099"/>
                  <a:pt x="806301" y="3087451"/>
                </a:cubicBezTo>
                <a:lnTo>
                  <a:pt x="946958" y="3001999"/>
                </a:lnTo>
                <a:close/>
              </a:path>
            </a:pathLst>
          </a:custGeom>
          <a:gradFill>
            <a:gsLst>
              <a:gs pos="4000">
                <a:srgbClr val="523089"/>
              </a:gs>
              <a:gs pos="85000">
                <a:srgbClr val="65ADA8"/>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CBE2CD9-06F7-4305-BDA9-C84508C0F4F5}"/>
              </a:ext>
            </a:extLst>
          </p:cNvPr>
          <p:cNvSpPr/>
          <p:nvPr/>
        </p:nvSpPr>
        <p:spPr>
          <a:xfrm rot="10800000">
            <a:off x="2049974" y="3490685"/>
            <a:ext cx="4599384" cy="4603920"/>
          </a:xfrm>
          <a:custGeom>
            <a:avLst/>
            <a:gdLst>
              <a:gd name="connsiteX0" fmla="*/ 3948957 w 4599384"/>
              <a:gd name="connsiteY0" fmla="*/ 0 h 4603920"/>
              <a:gd name="connsiteX1" fmla="*/ 4599384 w 4599384"/>
              <a:gd name="connsiteY1" fmla="*/ 650427 h 4603920"/>
              <a:gd name="connsiteX2" fmla="*/ 2387155 w 4599384"/>
              <a:gd name="connsiteY2" fmla="*/ 2862656 h 4603920"/>
              <a:gd name="connsiteX3" fmla="*/ 2540651 w 4599384"/>
              <a:gd name="connsiteY3" fmla="*/ 2918836 h 4603920"/>
              <a:gd name="connsiteX4" fmla="*/ 3657600 w 4599384"/>
              <a:gd name="connsiteY4" fmla="*/ 4603920 h 4603920"/>
              <a:gd name="connsiteX5" fmla="*/ 2743200 w 4599384"/>
              <a:gd name="connsiteY5" fmla="*/ 4603920 h 4603920"/>
              <a:gd name="connsiteX6" fmla="*/ 1828800 w 4599384"/>
              <a:gd name="connsiteY6" fmla="*/ 3689520 h 4603920"/>
              <a:gd name="connsiteX7" fmla="*/ 1644517 w 4599384"/>
              <a:gd name="connsiteY7" fmla="*/ 3708098 h 4603920"/>
              <a:gd name="connsiteX8" fmla="*/ 1495437 w 4599384"/>
              <a:gd name="connsiteY8" fmla="*/ 3754375 h 4603920"/>
              <a:gd name="connsiteX9" fmla="*/ 1479386 w 4599384"/>
              <a:gd name="connsiteY9" fmla="*/ 3770425 h 4603920"/>
              <a:gd name="connsiteX10" fmla="*/ 1471231 w 4599384"/>
              <a:gd name="connsiteY10" fmla="*/ 3762270 h 4603920"/>
              <a:gd name="connsiteX11" fmla="*/ 1317550 w 4599384"/>
              <a:gd name="connsiteY11" fmla="*/ 3845685 h 4603920"/>
              <a:gd name="connsiteX12" fmla="*/ 914400 w 4599384"/>
              <a:gd name="connsiteY12" fmla="*/ 4603920 h 4603920"/>
              <a:gd name="connsiteX13" fmla="*/ 0 w 4599384"/>
              <a:gd name="connsiteY13" fmla="*/ 4603920 h 4603920"/>
              <a:gd name="connsiteX14" fmla="*/ 806301 w 4599384"/>
              <a:gd name="connsiteY14" fmla="*/ 3087451 h 4603920"/>
              <a:gd name="connsiteX15" fmla="*/ 946958 w 4599384"/>
              <a:gd name="connsiteY15" fmla="*/ 3001999 h 460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99384" h="4603920">
                <a:moveTo>
                  <a:pt x="3948957" y="0"/>
                </a:moveTo>
                <a:lnTo>
                  <a:pt x="4599384" y="650427"/>
                </a:lnTo>
                <a:lnTo>
                  <a:pt x="2387155" y="2862656"/>
                </a:lnTo>
                <a:lnTo>
                  <a:pt x="2540651" y="2918836"/>
                </a:lnTo>
                <a:cubicBezTo>
                  <a:pt x="3197035" y="3196463"/>
                  <a:pt x="3657600" y="3846407"/>
                  <a:pt x="3657600" y="4603920"/>
                </a:cubicBezTo>
                <a:lnTo>
                  <a:pt x="2743200" y="4603920"/>
                </a:lnTo>
                <a:cubicBezTo>
                  <a:pt x="2743200" y="4098911"/>
                  <a:pt x="2333809" y="3689520"/>
                  <a:pt x="1828800" y="3689520"/>
                </a:cubicBezTo>
                <a:cubicBezTo>
                  <a:pt x="1765674" y="3689520"/>
                  <a:pt x="1704042" y="3695917"/>
                  <a:pt x="1644517" y="3708098"/>
                </a:cubicBezTo>
                <a:lnTo>
                  <a:pt x="1495437" y="3754375"/>
                </a:lnTo>
                <a:lnTo>
                  <a:pt x="1479386" y="3770425"/>
                </a:lnTo>
                <a:lnTo>
                  <a:pt x="1471231" y="3762270"/>
                </a:lnTo>
                <a:lnTo>
                  <a:pt x="1317550" y="3845685"/>
                </a:lnTo>
                <a:cubicBezTo>
                  <a:pt x="1074318" y="4010010"/>
                  <a:pt x="914400" y="4288289"/>
                  <a:pt x="914400" y="4603920"/>
                </a:cubicBezTo>
                <a:lnTo>
                  <a:pt x="0" y="4603920"/>
                </a:lnTo>
                <a:cubicBezTo>
                  <a:pt x="0" y="3972659"/>
                  <a:pt x="319837" y="3416099"/>
                  <a:pt x="806301" y="3087451"/>
                </a:cubicBezTo>
                <a:lnTo>
                  <a:pt x="946958" y="3001999"/>
                </a:lnTo>
                <a:close/>
              </a:path>
            </a:pathLst>
          </a:custGeom>
          <a:gradFill>
            <a:gsLst>
              <a:gs pos="4000">
                <a:srgbClr val="523089"/>
              </a:gs>
              <a:gs pos="85000">
                <a:srgbClr val="65ADA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AED7C82D-A508-40AB-B07C-77D845509C66}"/>
              </a:ext>
            </a:extLst>
          </p:cNvPr>
          <p:cNvSpPr/>
          <p:nvPr/>
        </p:nvSpPr>
        <p:spPr>
          <a:xfrm>
            <a:off x="6514025" y="1020159"/>
            <a:ext cx="5472268" cy="732765"/>
          </a:xfrm>
          <a:prstGeom prst="rect">
            <a:avLst/>
          </a:prstGeom>
        </p:spPr>
        <p:txBody>
          <a:bodyPr wrap="square">
            <a:spAutoFit/>
          </a:bodyPr>
          <a:lstStyle/>
          <a:p>
            <a:pPr>
              <a:lnSpc>
                <a:spcPct val="107000"/>
              </a:lnSpc>
              <a:spcAft>
                <a:spcPts val="800"/>
              </a:spcAft>
            </a:pPr>
            <a:r>
              <a:rPr lang="en-US" sz="2000" dirty="0">
                <a:solidFill>
                  <a:srgbClr val="586496"/>
                </a:solidFill>
                <a:latin typeface="Roboto" panose="02000000000000000000" pitchFamily="2" charset="0"/>
                <a:ea typeface="Roboto" panose="02000000000000000000" pitchFamily="2" charset="0"/>
                <a:cs typeface="Times New Roman" panose="02020603050405020304" pitchFamily="18" charset="0"/>
              </a:rPr>
              <a:t>The way of identifying a web element on a web page</a:t>
            </a:r>
          </a:p>
        </p:txBody>
      </p:sp>
      <p:sp>
        <p:nvSpPr>
          <p:cNvPr id="115" name="TextBox 114">
            <a:extLst>
              <a:ext uri="{FF2B5EF4-FFF2-40B4-BE49-F238E27FC236}">
                <a16:creationId xmlns:a16="http://schemas.microsoft.com/office/drawing/2014/main" id="{CE319C40-ACFA-47D5-BFEC-C63300A81C2B}"/>
              </a:ext>
            </a:extLst>
          </p:cNvPr>
          <p:cNvSpPr txBox="1"/>
          <p:nvPr/>
        </p:nvSpPr>
        <p:spPr>
          <a:xfrm>
            <a:off x="6514025" y="95717"/>
            <a:ext cx="5225526" cy="830997"/>
          </a:xfrm>
          <a:prstGeom prst="rect">
            <a:avLst/>
          </a:prstGeom>
          <a:noFill/>
        </p:spPr>
        <p:txBody>
          <a:bodyPr wrap="square" rtlCol="0">
            <a:spAutoFit/>
          </a:bodyPr>
          <a:lstStyle/>
          <a:p>
            <a:pPr algn="ctr"/>
            <a:r>
              <a:rPr lang="en-US" sz="4800" dirty="0">
                <a:solidFill>
                  <a:srgbClr val="586496"/>
                </a:solidFill>
                <a:latin typeface="Roboto Medium" panose="02000000000000000000" pitchFamily="2" charset="0"/>
                <a:ea typeface="Roboto Medium" panose="02000000000000000000" pitchFamily="2" charset="0"/>
              </a:rPr>
              <a:t>Locators</a:t>
            </a:r>
          </a:p>
        </p:txBody>
      </p:sp>
      <p:cxnSp>
        <p:nvCxnSpPr>
          <p:cNvPr id="117" name="Straight Connector 116">
            <a:extLst>
              <a:ext uri="{FF2B5EF4-FFF2-40B4-BE49-F238E27FC236}">
                <a16:creationId xmlns:a16="http://schemas.microsoft.com/office/drawing/2014/main" id="{514677C4-B755-4A5B-BF51-D76B7DD28355}"/>
              </a:ext>
            </a:extLst>
          </p:cNvPr>
          <p:cNvCxnSpPr>
            <a:cxnSpLocks/>
          </p:cNvCxnSpPr>
          <p:nvPr/>
        </p:nvCxnSpPr>
        <p:spPr>
          <a:xfrm>
            <a:off x="6820390" y="930810"/>
            <a:ext cx="4788039" cy="0"/>
          </a:xfrm>
          <a:prstGeom prst="line">
            <a:avLst/>
          </a:prstGeom>
          <a:ln w="38100">
            <a:solidFill>
              <a:srgbClr val="586496"/>
            </a:solidFill>
          </a:ln>
        </p:spPr>
        <p:style>
          <a:lnRef idx="1">
            <a:schemeClr val="accent1"/>
          </a:lnRef>
          <a:fillRef idx="0">
            <a:schemeClr val="accent1"/>
          </a:fillRef>
          <a:effectRef idx="0">
            <a:schemeClr val="accent1"/>
          </a:effectRef>
          <a:fontRef idx="minor">
            <a:schemeClr val="tx1"/>
          </a:fontRef>
        </p:style>
      </p:cxnSp>
      <p:pic>
        <p:nvPicPr>
          <p:cNvPr id="4" name="Picture Placeholder 3">
            <a:extLst>
              <a:ext uri="{FF2B5EF4-FFF2-40B4-BE49-F238E27FC236}">
                <a16:creationId xmlns:a16="http://schemas.microsoft.com/office/drawing/2014/main" id="{DE55A312-0682-4F8A-9845-72C8DAFDE46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751" t="1489" r="-53149" b="-2860"/>
          <a:stretch/>
        </p:blipFill>
        <p:spPr>
          <a:xfrm>
            <a:off x="245098" y="333434"/>
            <a:ext cx="6575292" cy="6108751"/>
          </a:xfrm>
        </p:spPr>
      </p:pic>
      <p:pic>
        <p:nvPicPr>
          <p:cNvPr id="10" name="Picture 9">
            <a:extLst>
              <a:ext uri="{FF2B5EF4-FFF2-40B4-BE49-F238E27FC236}">
                <a16:creationId xmlns:a16="http://schemas.microsoft.com/office/drawing/2014/main" id="{7B6FD587-D16D-4FA9-AFEB-E0C33B4442DF}"/>
              </a:ext>
            </a:extLst>
          </p:cNvPr>
          <p:cNvPicPr>
            <a:picLocks noChangeAspect="1"/>
          </p:cNvPicPr>
          <p:nvPr/>
        </p:nvPicPr>
        <p:blipFill rotWithShape="1">
          <a:blip r:embed="rId4">
            <a:extLst>
              <a:ext uri="{28A0092B-C50C-407E-A947-70E740481C1C}">
                <a14:useLocalDpi xmlns:a14="http://schemas.microsoft.com/office/drawing/2010/main" val="0"/>
              </a:ext>
            </a:extLst>
          </a:blip>
          <a:srcRect l="5613" t="25561" r="5919" b="25560"/>
          <a:stretch/>
        </p:blipFill>
        <p:spPr>
          <a:xfrm>
            <a:off x="7030607" y="4045119"/>
            <a:ext cx="4815669" cy="2455078"/>
          </a:xfrm>
          <a:prstGeom prst="rect">
            <a:avLst/>
          </a:prstGeom>
        </p:spPr>
      </p:pic>
    </p:spTree>
    <p:extLst>
      <p:ext uri="{BB962C8B-B14F-4D97-AF65-F5344CB8AC3E}">
        <p14:creationId xmlns:p14="http://schemas.microsoft.com/office/powerpoint/2010/main" val="723072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7A10BD1B-893C-42AC-8AC2-CE6D3E703AD9}"/>
              </a:ext>
            </a:extLst>
          </p:cNvPr>
          <p:cNvSpPr/>
          <p:nvPr/>
        </p:nvSpPr>
        <p:spPr>
          <a:xfrm>
            <a:off x="0" y="1"/>
            <a:ext cx="6736976" cy="4316506"/>
          </a:xfrm>
          <a:prstGeom prst="flowChartDocument">
            <a:avLst/>
          </a:prstGeom>
          <a:gradFill>
            <a:gsLst>
              <a:gs pos="4000">
                <a:srgbClr val="523089">
                  <a:alpha val="60000"/>
                </a:srgbClr>
              </a:gs>
              <a:gs pos="85000">
                <a:srgbClr val="65ADA8">
                  <a:alpha val="60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90000"/>
              </a:lnSpc>
              <a:spcBef>
                <a:spcPts val="1800"/>
              </a:spcBef>
              <a:buClr>
                <a:srgbClr val="6A3A20"/>
              </a:buClr>
              <a:buAutoNum type="arabicPeriod"/>
              <a:defRPr/>
            </a:pPr>
            <a:endParaRPr lang="en-US" sz="2000" dirty="0"/>
          </a:p>
        </p:txBody>
      </p:sp>
      <p:sp>
        <p:nvSpPr>
          <p:cNvPr id="6" name="Freeform 9">
            <a:extLst>
              <a:ext uri="{FF2B5EF4-FFF2-40B4-BE49-F238E27FC236}">
                <a16:creationId xmlns:a16="http://schemas.microsoft.com/office/drawing/2014/main" id="{D29714FD-4095-4796-9A1F-8CAFCDBC2C8F}"/>
              </a:ext>
            </a:extLst>
          </p:cNvPr>
          <p:cNvSpPr>
            <a:spLocks/>
          </p:cNvSpPr>
          <p:nvPr/>
        </p:nvSpPr>
        <p:spPr bwMode="auto">
          <a:xfrm rot="10800000">
            <a:off x="638637" y="542533"/>
            <a:ext cx="2889557" cy="825395"/>
          </a:xfrm>
          <a:prstGeom prst="flowChartTerminator">
            <a:avLst/>
          </a:prstGeom>
          <a:noFill/>
          <a:ln w="381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55AA4CB4-904C-465F-906C-3C561A7E31DE}"/>
              </a:ext>
            </a:extLst>
          </p:cNvPr>
          <p:cNvSpPr txBox="1"/>
          <p:nvPr/>
        </p:nvSpPr>
        <p:spPr>
          <a:xfrm>
            <a:off x="804503" y="667990"/>
            <a:ext cx="2599158" cy="584775"/>
          </a:xfrm>
          <a:prstGeom prst="rect">
            <a:avLst/>
          </a:prstGeom>
          <a:noFill/>
        </p:spPr>
        <p:txBody>
          <a:bodyPr wrap="squar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rPr>
              <a:t>Test Case-3</a:t>
            </a:r>
          </a:p>
        </p:txBody>
      </p:sp>
      <p:sp>
        <p:nvSpPr>
          <p:cNvPr id="8" name="Freeform: Shape 7">
            <a:extLst>
              <a:ext uri="{FF2B5EF4-FFF2-40B4-BE49-F238E27FC236}">
                <a16:creationId xmlns:a16="http://schemas.microsoft.com/office/drawing/2014/main" id="{A52183D1-C345-4680-B338-B69FA69C2596}"/>
              </a:ext>
            </a:extLst>
          </p:cNvPr>
          <p:cNvSpPr/>
          <p:nvPr/>
        </p:nvSpPr>
        <p:spPr bwMode="auto">
          <a:xfrm>
            <a:off x="5878286" y="1349829"/>
            <a:ext cx="3599543" cy="1640114"/>
          </a:xfrm>
          <a:custGeom>
            <a:avLst/>
            <a:gdLst>
              <a:gd name="connsiteX0" fmla="*/ 0 w 3599543"/>
              <a:gd name="connsiteY0" fmla="*/ 159657 h 1640114"/>
              <a:gd name="connsiteX1" fmla="*/ 3265714 w 3599543"/>
              <a:gd name="connsiteY1" fmla="*/ 0 h 1640114"/>
              <a:gd name="connsiteX2" fmla="*/ 3599543 w 3599543"/>
              <a:gd name="connsiteY2" fmla="*/ 1640114 h 1640114"/>
              <a:gd name="connsiteX3" fmla="*/ 1422400 w 3599543"/>
              <a:gd name="connsiteY3" fmla="*/ 1582057 h 1640114"/>
              <a:gd name="connsiteX4" fmla="*/ 566057 w 3599543"/>
              <a:gd name="connsiteY4" fmla="*/ 391885 h 1640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9543" h="1640114">
                <a:moveTo>
                  <a:pt x="0" y="159657"/>
                </a:moveTo>
                <a:lnTo>
                  <a:pt x="3265714" y="0"/>
                </a:lnTo>
                <a:lnTo>
                  <a:pt x="3599543" y="1640114"/>
                </a:lnTo>
                <a:lnTo>
                  <a:pt x="1422400" y="1582057"/>
                </a:lnTo>
                <a:lnTo>
                  <a:pt x="566057" y="391885"/>
                </a:lnTo>
              </a:path>
            </a:pathLst>
          </a:custGeom>
          <a:noFill/>
          <a:ln>
            <a:noFill/>
          </a:ln>
        </p:spPr>
        <p:txBody>
          <a:bodyPr rtlCol="0" anchor="ctr"/>
          <a:lstStyle/>
          <a:p>
            <a:pPr algn="ctr"/>
            <a:endParaRPr lang="en-US"/>
          </a:p>
        </p:txBody>
      </p:sp>
      <p:sp>
        <p:nvSpPr>
          <p:cNvPr id="9" name="Freeform: Shape 8">
            <a:extLst>
              <a:ext uri="{FF2B5EF4-FFF2-40B4-BE49-F238E27FC236}">
                <a16:creationId xmlns:a16="http://schemas.microsoft.com/office/drawing/2014/main" id="{B26BAF8C-1433-4D1B-B596-31E008AD2E83}"/>
              </a:ext>
            </a:extLst>
          </p:cNvPr>
          <p:cNvSpPr/>
          <p:nvPr/>
        </p:nvSpPr>
        <p:spPr bwMode="auto">
          <a:xfrm>
            <a:off x="3309257" y="1770743"/>
            <a:ext cx="1814286" cy="1944914"/>
          </a:xfrm>
          <a:custGeom>
            <a:avLst/>
            <a:gdLst>
              <a:gd name="connsiteX0" fmla="*/ 0 w 1814286"/>
              <a:gd name="connsiteY0" fmla="*/ 841828 h 1944914"/>
              <a:gd name="connsiteX1" fmla="*/ 0 w 1814286"/>
              <a:gd name="connsiteY1" fmla="*/ 1088571 h 1944914"/>
              <a:gd name="connsiteX2" fmla="*/ 1814286 w 1814286"/>
              <a:gd name="connsiteY2" fmla="*/ 595086 h 1944914"/>
              <a:gd name="connsiteX3" fmla="*/ 1465943 w 1814286"/>
              <a:gd name="connsiteY3" fmla="*/ 0 h 1944914"/>
              <a:gd name="connsiteX4" fmla="*/ 159657 w 1814286"/>
              <a:gd name="connsiteY4" fmla="*/ 188686 h 1944914"/>
              <a:gd name="connsiteX5" fmla="*/ 0 w 1814286"/>
              <a:gd name="connsiteY5" fmla="*/ 740228 h 1944914"/>
              <a:gd name="connsiteX6" fmla="*/ 914400 w 1814286"/>
              <a:gd name="connsiteY6" fmla="*/ 1944914 h 194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86" h="1944914">
                <a:moveTo>
                  <a:pt x="0" y="841828"/>
                </a:moveTo>
                <a:lnTo>
                  <a:pt x="0" y="1088571"/>
                </a:lnTo>
                <a:lnTo>
                  <a:pt x="1814286" y="595086"/>
                </a:lnTo>
                <a:lnTo>
                  <a:pt x="1465943" y="0"/>
                </a:lnTo>
                <a:lnTo>
                  <a:pt x="159657" y="188686"/>
                </a:lnTo>
                <a:lnTo>
                  <a:pt x="0" y="740228"/>
                </a:lnTo>
                <a:lnTo>
                  <a:pt x="914400" y="1944914"/>
                </a:lnTo>
              </a:path>
            </a:pathLst>
          </a:custGeom>
          <a:noFill/>
          <a:ln>
            <a:noFill/>
          </a:ln>
        </p:spPr>
        <p:txBody>
          <a:bodyPr rtlCol="0" anchor="ctr"/>
          <a:lstStyle/>
          <a:p>
            <a:pPr algn="ctr"/>
            <a:endParaRPr lang="en-US"/>
          </a:p>
        </p:txBody>
      </p:sp>
      <p:sp>
        <p:nvSpPr>
          <p:cNvPr id="14" name="Content Placeholder 3">
            <a:extLst>
              <a:ext uri="{FF2B5EF4-FFF2-40B4-BE49-F238E27FC236}">
                <a16:creationId xmlns:a16="http://schemas.microsoft.com/office/drawing/2014/main" id="{0E5B62BB-92D5-4099-AC97-E612A6FB8F74}"/>
              </a:ext>
            </a:extLst>
          </p:cNvPr>
          <p:cNvSpPr txBox="1">
            <a:spLocks/>
          </p:cNvSpPr>
          <p:nvPr/>
        </p:nvSpPr>
        <p:spPr>
          <a:xfrm>
            <a:off x="717779" y="1493387"/>
            <a:ext cx="7763034" cy="1703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400" dirty="0"/>
              <a:t>Navigate to </a:t>
            </a:r>
            <a:r>
              <a:rPr lang="en-US" sz="2400" dirty="0" err="1"/>
              <a:t>saucedemo</a:t>
            </a:r>
            <a:r>
              <a:rPr lang="en-US" sz="2400" dirty="0"/>
              <a:t> website</a:t>
            </a:r>
          </a:p>
          <a:p>
            <a:pPr marL="457200" indent="-457200">
              <a:buFont typeface="Arial" panose="020B0604020202020204" pitchFamily="34" charset="0"/>
              <a:buAutoNum type="arabicPeriod"/>
            </a:pPr>
            <a:r>
              <a:rPr lang="en-US" sz="2400" dirty="0"/>
              <a:t>Input username and password</a:t>
            </a:r>
          </a:p>
          <a:p>
            <a:pPr marL="457200" indent="-457200">
              <a:buFont typeface="Arial" panose="020B0604020202020204" pitchFamily="34" charset="0"/>
              <a:buAutoNum type="arabicPeriod"/>
            </a:pPr>
            <a:r>
              <a:rPr lang="en-US" sz="2400" dirty="0"/>
              <a:t>Login</a:t>
            </a:r>
          </a:p>
          <a:p>
            <a:pPr marL="457200" indent="-457200">
              <a:buFont typeface="Arial" panose="020B0604020202020204" pitchFamily="34" charset="0"/>
              <a:buAutoNum type="arabicPeriod"/>
            </a:pPr>
            <a:r>
              <a:rPr lang="en-US" sz="2400" dirty="0"/>
              <a:t>Located a product</a:t>
            </a:r>
          </a:p>
          <a:p>
            <a:pPr marL="457200" indent="-457200">
              <a:buFont typeface="Arial" panose="020B0604020202020204" pitchFamily="34" charset="0"/>
              <a:buAutoNum type="arabicPeriod"/>
            </a:pPr>
            <a:r>
              <a:rPr lang="en-US" sz="2400" dirty="0"/>
              <a:t>Add to cart</a:t>
            </a:r>
          </a:p>
          <a:p>
            <a:pPr marL="457200" indent="-457200">
              <a:buFont typeface="Arial" panose="020B0604020202020204" pitchFamily="34" charset="0"/>
              <a:buAutoNum type="arabicPeriod"/>
            </a:pPr>
            <a:endParaRPr lang="en-US" dirty="0"/>
          </a:p>
          <a:p>
            <a:pPr marL="0" indent="0">
              <a:buFont typeface="Arial" panose="020B0604020202020204" pitchFamily="34" charset="0"/>
              <a:buNone/>
            </a:pPr>
            <a:endParaRPr lang="en-US" dirty="0"/>
          </a:p>
          <a:p>
            <a:endParaRPr lang="en-US" dirty="0"/>
          </a:p>
        </p:txBody>
      </p:sp>
      <p:sp>
        <p:nvSpPr>
          <p:cNvPr id="16" name="Content Placeholder 3">
            <a:extLst>
              <a:ext uri="{FF2B5EF4-FFF2-40B4-BE49-F238E27FC236}">
                <a16:creationId xmlns:a16="http://schemas.microsoft.com/office/drawing/2014/main" id="{EC2C2748-AE54-4417-A46A-942868AE7A74}"/>
              </a:ext>
            </a:extLst>
          </p:cNvPr>
          <p:cNvSpPr txBox="1">
            <a:spLocks/>
          </p:cNvSpPr>
          <p:nvPr/>
        </p:nvSpPr>
        <p:spPr>
          <a:xfrm>
            <a:off x="6096000" y="4482640"/>
            <a:ext cx="4853975" cy="1703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endParaRPr lang="en-US" dirty="0"/>
          </a:p>
          <a:p>
            <a:pPr marL="0" indent="0">
              <a:buFont typeface="Arial" panose="020B0604020202020204" pitchFamily="34" charset="0"/>
              <a:buNone/>
            </a:pPr>
            <a:endParaRPr lang="en-US" dirty="0"/>
          </a:p>
          <a:p>
            <a:endParaRPr lang="en-US" dirty="0"/>
          </a:p>
        </p:txBody>
      </p:sp>
      <p:sp>
        <p:nvSpPr>
          <p:cNvPr id="18" name="Flowchart: Document 17">
            <a:extLst>
              <a:ext uri="{FF2B5EF4-FFF2-40B4-BE49-F238E27FC236}">
                <a16:creationId xmlns:a16="http://schemas.microsoft.com/office/drawing/2014/main" id="{81B8B40E-D2EE-4F80-99DC-4B377F809C7D}"/>
              </a:ext>
            </a:extLst>
          </p:cNvPr>
          <p:cNvSpPr/>
          <p:nvPr/>
        </p:nvSpPr>
        <p:spPr bwMode="auto">
          <a:xfrm rot="10800000">
            <a:off x="5048838" y="3236315"/>
            <a:ext cx="7143162" cy="3621685"/>
          </a:xfrm>
          <a:prstGeom prst="flowChartDocument">
            <a:avLst/>
          </a:prstGeom>
          <a:gradFill>
            <a:gsLst>
              <a:gs pos="4000">
                <a:srgbClr val="523089"/>
              </a:gs>
              <a:gs pos="85000">
                <a:srgbClr val="65ADA8"/>
              </a:gs>
            </a:gsLst>
            <a:lin ang="7800000" scaled="0"/>
          </a:gradFill>
          <a:ln>
            <a:noFill/>
          </a:ln>
        </p:spPr>
        <p:txBody>
          <a:bodyPr vert="horz" wrap="square" lIns="91440" tIns="45720" rIns="91440" bIns="45720" numCol="1" rtlCol="0" anchor="t" anchorCtr="0" compatLnSpc="1">
            <a:prstTxWarp prst="textNoShape">
              <a:avLst/>
            </a:prstTxWarp>
            <a:noAutofit/>
          </a:bodyPr>
          <a:lstStyle/>
          <a:p>
            <a:pPr algn="l"/>
            <a:endParaRPr lang="en-US" dirty="0"/>
          </a:p>
        </p:txBody>
      </p:sp>
      <p:sp>
        <p:nvSpPr>
          <p:cNvPr id="19" name="Freeform 9">
            <a:extLst>
              <a:ext uri="{FF2B5EF4-FFF2-40B4-BE49-F238E27FC236}">
                <a16:creationId xmlns:a16="http://schemas.microsoft.com/office/drawing/2014/main" id="{DAE32FB5-72C9-41D7-A1E8-30CC1ECA2D51}"/>
              </a:ext>
            </a:extLst>
          </p:cNvPr>
          <p:cNvSpPr>
            <a:spLocks/>
          </p:cNvSpPr>
          <p:nvPr/>
        </p:nvSpPr>
        <p:spPr bwMode="auto">
          <a:xfrm rot="10800000">
            <a:off x="7877238" y="3853924"/>
            <a:ext cx="2889557" cy="825395"/>
          </a:xfrm>
          <a:prstGeom prst="flowChartTerminator">
            <a:avLst/>
          </a:prstGeom>
          <a:noFill/>
          <a:ln w="381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0" name="TextBox 19">
            <a:extLst>
              <a:ext uri="{FF2B5EF4-FFF2-40B4-BE49-F238E27FC236}">
                <a16:creationId xmlns:a16="http://schemas.microsoft.com/office/drawing/2014/main" id="{35FC7268-968F-4FD1-A6F4-F4371119AAF0}"/>
              </a:ext>
            </a:extLst>
          </p:cNvPr>
          <p:cNvSpPr txBox="1"/>
          <p:nvPr/>
        </p:nvSpPr>
        <p:spPr>
          <a:xfrm>
            <a:off x="8022437" y="3974234"/>
            <a:ext cx="2599158" cy="584775"/>
          </a:xfrm>
          <a:prstGeom prst="rect">
            <a:avLst/>
          </a:prstGeom>
          <a:noFill/>
        </p:spPr>
        <p:txBody>
          <a:bodyPr wrap="squar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rPr>
              <a:t>Test Case-4</a:t>
            </a:r>
          </a:p>
        </p:txBody>
      </p:sp>
      <p:sp>
        <p:nvSpPr>
          <p:cNvPr id="21" name="Content Placeholder 3">
            <a:extLst>
              <a:ext uri="{FF2B5EF4-FFF2-40B4-BE49-F238E27FC236}">
                <a16:creationId xmlns:a16="http://schemas.microsoft.com/office/drawing/2014/main" id="{20D2C5B1-8550-47F1-8BF1-AD5086818975}"/>
              </a:ext>
            </a:extLst>
          </p:cNvPr>
          <p:cNvSpPr txBox="1">
            <a:spLocks/>
          </p:cNvSpPr>
          <p:nvPr/>
        </p:nvSpPr>
        <p:spPr>
          <a:xfrm>
            <a:off x="7678057" y="4953784"/>
            <a:ext cx="4737096" cy="1703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400" dirty="0"/>
              <a:t>Navigate to local host website</a:t>
            </a:r>
          </a:p>
          <a:p>
            <a:pPr marL="457200" indent="-457200">
              <a:buFont typeface="Arial" panose="020B0604020202020204" pitchFamily="34" charset="0"/>
              <a:buAutoNum type="arabicPeriod"/>
            </a:pPr>
            <a:r>
              <a:rPr lang="en-US" sz="2400" dirty="0"/>
              <a:t>Test successful logins</a:t>
            </a:r>
          </a:p>
          <a:p>
            <a:pPr marL="457200" indent="-457200">
              <a:buFont typeface="Arial" panose="020B0604020202020204" pitchFamily="34" charset="0"/>
              <a:buAutoNum type="arabicPeriod"/>
            </a:pPr>
            <a:endParaRPr lang="en-US" dirty="0"/>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206937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6E24A8A8-D6EE-49F8-973D-3264AC5DA3BB}"/>
              </a:ext>
            </a:extLst>
          </p:cNvPr>
          <p:cNvSpPr>
            <a:spLocks/>
          </p:cNvSpPr>
          <p:nvPr/>
        </p:nvSpPr>
        <p:spPr bwMode="auto">
          <a:xfrm rot="10800000">
            <a:off x="840847" y="502276"/>
            <a:ext cx="11375216" cy="6234447"/>
          </a:xfrm>
          <a:custGeom>
            <a:avLst/>
            <a:gdLst>
              <a:gd name="connsiteX0" fmla="*/ 10268529 w 11375216"/>
              <a:gd name="connsiteY0" fmla="*/ 6234447 h 6234447"/>
              <a:gd name="connsiteX1" fmla="*/ 8303825 w 11375216"/>
              <a:gd name="connsiteY1" fmla="*/ 6234447 h 6234447"/>
              <a:gd name="connsiteX2" fmla="*/ 8091055 w 11375216"/>
              <a:gd name="connsiteY2" fmla="*/ 6234447 h 6234447"/>
              <a:gd name="connsiteX3" fmla="*/ 8047862 w 11375216"/>
              <a:gd name="connsiteY3" fmla="*/ 6234447 h 6234447"/>
              <a:gd name="connsiteX4" fmla="*/ 5611453 w 11375216"/>
              <a:gd name="connsiteY4" fmla="*/ 6234447 h 6234447"/>
              <a:gd name="connsiteX5" fmla="*/ 0 w 11375216"/>
              <a:gd name="connsiteY5" fmla="*/ 6234447 h 6234447"/>
              <a:gd name="connsiteX6" fmla="*/ 0 w 11375216"/>
              <a:gd name="connsiteY6" fmla="*/ 1662447 h 6234447"/>
              <a:gd name="connsiteX7" fmla="*/ 6323973 w 11375216"/>
              <a:gd name="connsiteY7" fmla="*/ 1662447 h 6234447"/>
              <a:gd name="connsiteX8" fmla="*/ 6370546 w 11375216"/>
              <a:gd name="connsiteY8" fmla="*/ 1581603 h 6234447"/>
              <a:gd name="connsiteX9" fmla="*/ 6964004 w 11375216"/>
              <a:gd name="connsiteY9" fmla="*/ 551451 h 6234447"/>
              <a:gd name="connsiteX10" fmla="*/ 8900609 w 11375216"/>
              <a:gd name="connsiteY10" fmla="*/ 551451 h 6234447"/>
              <a:gd name="connsiteX11" fmla="*/ 11221462 w 11375216"/>
              <a:gd name="connsiteY11" fmla="*/ 4580097 h 6234447"/>
              <a:gd name="connsiteX12" fmla="*/ 10268529 w 11375216"/>
              <a:gd name="connsiteY12" fmla="*/ 6234447 h 623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75216" h="6234447">
                <a:moveTo>
                  <a:pt x="10268529" y="6234447"/>
                </a:moveTo>
                <a:cubicBezTo>
                  <a:pt x="10268529" y="6234447"/>
                  <a:pt x="10268529" y="6234447"/>
                  <a:pt x="8303825" y="6234447"/>
                </a:cubicBezTo>
                <a:lnTo>
                  <a:pt x="8091055" y="6234447"/>
                </a:lnTo>
                <a:lnTo>
                  <a:pt x="8047862" y="6234447"/>
                </a:lnTo>
                <a:cubicBezTo>
                  <a:pt x="7426075" y="6234447"/>
                  <a:pt x="6630189" y="6234447"/>
                  <a:pt x="5611453" y="6234447"/>
                </a:cubicBezTo>
                <a:lnTo>
                  <a:pt x="0" y="6234447"/>
                </a:lnTo>
                <a:lnTo>
                  <a:pt x="0" y="1662447"/>
                </a:lnTo>
                <a:lnTo>
                  <a:pt x="6323973" y="1662447"/>
                </a:lnTo>
                <a:lnTo>
                  <a:pt x="6370546" y="1581603"/>
                </a:lnTo>
                <a:cubicBezTo>
                  <a:pt x="6549242" y="1271414"/>
                  <a:pt x="6746424" y="929136"/>
                  <a:pt x="6964004" y="551451"/>
                </a:cubicBezTo>
                <a:cubicBezTo>
                  <a:pt x="7394361" y="-183816"/>
                  <a:pt x="8470252" y="-183816"/>
                  <a:pt x="8900609" y="551451"/>
                </a:cubicBezTo>
                <a:cubicBezTo>
                  <a:pt x="8900609" y="551451"/>
                  <a:pt x="8900609" y="551451"/>
                  <a:pt x="11221462" y="4580097"/>
                </a:cubicBezTo>
                <a:cubicBezTo>
                  <a:pt x="11651819" y="5315364"/>
                  <a:pt x="11129243" y="6234447"/>
                  <a:pt x="10268529" y="6234447"/>
                </a:cubicBezTo>
                <a:close/>
              </a:path>
            </a:pathLst>
          </a:custGeom>
          <a:gradFill>
            <a:gsLst>
              <a:gs pos="0">
                <a:srgbClr val="523089"/>
              </a:gs>
              <a:gs pos="100000">
                <a:srgbClr val="65ADA8"/>
              </a:gs>
            </a:gsLst>
            <a:lin ang="5400000" scaled="1"/>
          </a:gra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2" name="Freeform: Shape 11">
            <a:extLst>
              <a:ext uri="{FF2B5EF4-FFF2-40B4-BE49-F238E27FC236}">
                <a16:creationId xmlns:a16="http://schemas.microsoft.com/office/drawing/2014/main" id="{B7F5753E-979F-458A-BE61-40EB9F55890D}"/>
              </a:ext>
            </a:extLst>
          </p:cNvPr>
          <p:cNvSpPr/>
          <p:nvPr/>
        </p:nvSpPr>
        <p:spPr>
          <a:xfrm>
            <a:off x="1173600" y="728827"/>
            <a:ext cx="11018399" cy="5646930"/>
          </a:xfrm>
          <a:custGeom>
            <a:avLst/>
            <a:gdLst>
              <a:gd name="connsiteX0" fmla="*/ 1002064 w 11018399"/>
              <a:gd name="connsiteY0" fmla="*/ 0 h 5646930"/>
              <a:gd name="connsiteX1" fmla="*/ 4476609 w 11018399"/>
              <a:gd name="connsiteY1" fmla="*/ 0 h 5646930"/>
              <a:gd name="connsiteX2" fmla="*/ 4534270 w 11018399"/>
              <a:gd name="connsiteY2" fmla="*/ 0 h 5646930"/>
              <a:gd name="connsiteX3" fmla="*/ 4835774 w 11018399"/>
              <a:gd name="connsiteY3" fmla="*/ 0 h 5646930"/>
              <a:gd name="connsiteX4" fmla="*/ 5218874 w 11018399"/>
              <a:gd name="connsiteY4" fmla="*/ 0 h 5646930"/>
              <a:gd name="connsiteX5" fmla="*/ 11018399 w 11018399"/>
              <a:gd name="connsiteY5" fmla="*/ 0 h 5646930"/>
              <a:gd name="connsiteX6" fmla="*/ 11018399 w 11018399"/>
              <a:gd name="connsiteY6" fmla="*/ 4132263 h 5646930"/>
              <a:gd name="connsiteX7" fmla="*/ 4578832 w 11018399"/>
              <a:gd name="connsiteY7" fmla="*/ 4132263 h 5646930"/>
              <a:gd name="connsiteX8" fmla="*/ 4531544 w 11018399"/>
              <a:gd name="connsiteY8" fmla="*/ 4214374 h 5646930"/>
              <a:gd name="connsiteX9" fmla="*/ 3994190 w 11018399"/>
              <a:gd name="connsiteY9" fmla="*/ 5147448 h 5646930"/>
              <a:gd name="connsiteX10" fmla="*/ 2240665 w 11018399"/>
              <a:gd name="connsiteY10" fmla="*/ 5147448 h 5646930"/>
              <a:gd name="connsiteX11" fmla="*/ 139218 w 11018399"/>
              <a:gd name="connsiteY11" fmla="*/ 1498448 h 5646930"/>
              <a:gd name="connsiteX12" fmla="*/ 1002064 w 11018399"/>
              <a:gd name="connsiteY12" fmla="*/ 0 h 5646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399" h="5646930">
                <a:moveTo>
                  <a:pt x="1002064" y="0"/>
                </a:moveTo>
                <a:cubicBezTo>
                  <a:pt x="1002064" y="0"/>
                  <a:pt x="1002064" y="0"/>
                  <a:pt x="4476609" y="0"/>
                </a:cubicBezTo>
                <a:lnTo>
                  <a:pt x="4534270" y="0"/>
                </a:lnTo>
                <a:lnTo>
                  <a:pt x="4835774" y="0"/>
                </a:lnTo>
                <a:cubicBezTo>
                  <a:pt x="4959442" y="0"/>
                  <a:pt x="5087099" y="0"/>
                  <a:pt x="5218874" y="0"/>
                </a:cubicBezTo>
                <a:lnTo>
                  <a:pt x="11018399" y="0"/>
                </a:lnTo>
                <a:lnTo>
                  <a:pt x="11018399" y="4132263"/>
                </a:lnTo>
                <a:lnTo>
                  <a:pt x="4578832" y="4132263"/>
                </a:lnTo>
                <a:lnTo>
                  <a:pt x="4531544" y="4214374"/>
                </a:lnTo>
                <a:cubicBezTo>
                  <a:pt x="4369742" y="4495332"/>
                  <a:pt x="4191201" y="4805354"/>
                  <a:pt x="3994190" y="5147448"/>
                </a:cubicBezTo>
                <a:cubicBezTo>
                  <a:pt x="3604518" y="5813425"/>
                  <a:pt x="2630337" y="5813425"/>
                  <a:pt x="2240665" y="5147448"/>
                </a:cubicBezTo>
                <a:cubicBezTo>
                  <a:pt x="2240665" y="5147448"/>
                  <a:pt x="2240665" y="5147448"/>
                  <a:pt x="139218" y="1498448"/>
                </a:cubicBezTo>
                <a:cubicBezTo>
                  <a:pt x="-250454" y="832471"/>
                  <a:pt x="222719" y="0"/>
                  <a:pt x="1002064" y="0"/>
                </a:cubicBezTo>
                <a:close/>
              </a:path>
            </a:pathLst>
          </a:custGeom>
          <a:gradFill>
            <a:gsLst>
              <a:gs pos="0">
                <a:srgbClr val="65ADA8"/>
              </a:gs>
              <a:gs pos="100000">
                <a:srgbClr val="65ADA8">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5FFD7D3-BC63-4999-AA75-D3C31AA4AD35}"/>
              </a:ext>
            </a:extLst>
          </p:cNvPr>
          <p:cNvSpPr txBox="1"/>
          <p:nvPr/>
        </p:nvSpPr>
        <p:spPr>
          <a:xfrm>
            <a:off x="-3200401" y="824762"/>
            <a:ext cx="13459916" cy="769441"/>
          </a:xfrm>
          <a:prstGeom prst="rect">
            <a:avLst/>
          </a:prstGeom>
          <a:noFill/>
        </p:spPr>
        <p:txBody>
          <a:bodyPr wrap="square" rtlCol="0">
            <a:spAutoFit/>
          </a:bodyPr>
          <a:lstStyle/>
          <a:p>
            <a:pPr algn="ctr"/>
            <a:r>
              <a:rPr lang="en-US" sz="4400" dirty="0"/>
              <a:t>What is Selenium</a:t>
            </a:r>
            <a:endParaRPr lang="en-US" sz="2000" dirty="0">
              <a:solidFill>
                <a:schemeClr val="bg1"/>
              </a:solidFill>
              <a:latin typeface="Roboto Black" panose="02000000000000000000" pitchFamily="2" charset="0"/>
              <a:ea typeface="Roboto Black" panose="02000000000000000000" pitchFamily="2" charset="0"/>
            </a:endParaRPr>
          </a:p>
        </p:txBody>
      </p:sp>
      <p:sp>
        <p:nvSpPr>
          <p:cNvPr id="6" name="Rectangle 5">
            <a:extLst>
              <a:ext uri="{FF2B5EF4-FFF2-40B4-BE49-F238E27FC236}">
                <a16:creationId xmlns:a16="http://schemas.microsoft.com/office/drawing/2014/main" id="{E62D2F7B-1925-4EA6-85EC-6103913D0A7A}"/>
              </a:ext>
            </a:extLst>
          </p:cNvPr>
          <p:cNvSpPr/>
          <p:nvPr/>
        </p:nvSpPr>
        <p:spPr>
          <a:xfrm>
            <a:off x="5284695" y="1595705"/>
            <a:ext cx="6907304" cy="3256212"/>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Selenium is open source browser optimization framework that is commonly used for writing and to end tests of Web applications.</a:t>
            </a:r>
          </a:p>
          <a:p>
            <a:pPr marL="285750" indent="-285750">
              <a:lnSpc>
                <a:spcPct val="107000"/>
              </a:lnSpc>
              <a:spcAft>
                <a:spcPts val="800"/>
              </a:spcAft>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Flexibility</a:t>
            </a:r>
          </a:p>
          <a:p>
            <a:pPr>
              <a:lnSpc>
                <a:spcPct val="107000"/>
              </a:lnSpc>
              <a:spcAft>
                <a:spcPts val="800"/>
              </a:spcAft>
            </a:pP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           ‐ Multiple programming languages</a:t>
            </a:r>
          </a:p>
          <a:p>
            <a:pPr>
              <a:lnSpc>
                <a:spcPct val="107000"/>
              </a:lnSpc>
              <a:spcAft>
                <a:spcPts val="800"/>
              </a:spcAft>
            </a:pP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           ‐ Multiple browsers</a:t>
            </a:r>
          </a:p>
          <a:p>
            <a:pPr>
              <a:lnSpc>
                <a:spcPct val="107000"/>
              </a:lnSpc>
              <a:spcAft>
                <a:spcPts val="800"/>
              </a:spcAft>
            </a:pP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           ‐ Multiple OS</a:t>
            </a:r>
          </a:p>
          <a:p>
            <a:pPr marL="285750" indent="-285750">
              <a:lnSpc>
                <a:spcPct val="107000"/>
              </a:lnSpc>
              <a:spcAft>
                <a:spcPts val="800"/>
              </a:spcAft>
              <a:buFont typeface="Arial" panose="020B0604020202020204" pitchFamily="34" charset="0"/>
              <a:buChar char="•"/>
            </a:pPr>
            <a:r>
              <a:rPr lang="en-US" dirty="0">
                <a:solidFill>
                  <a:schemeClr val="bg1"/>
                </a:solidFill>
                <a:latin typeface="Roboto" panose="02000000000000000000" pitchFamily="2" charset="0"/>
                <a:ea typeface="Roboto" panose="02000000000000000000" pitchFamily="2" charset="0"/>
                <a:cs typeface="Times New Roman" panose="02020603050405020304" pitchFamily="18" charset="0"/>
              </a:rPr>
              <a:t>Parallel Testing - which reduces time and increases the efficiency of tests</a:t>
            </a:r>
          </a:p>
        </p:txBody>
      </p:sp>
      <p:pic>
        <p:nvPicPr>
          <p:cNvPr id="7" name="Picture Placeholder 6">
            <a:extLst>
              <a:ext uri="{FF2B5EF4-FFF2-40B4-BE49-F238E27FC236}">
                <a16:creationId xmlns:a16="http://schemas.microsoft.com/office/drawing/2014/main" id="{018C0C69-8A9D-41A8-A441-CA273B4011F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6705" t="-5159" r="-55329" b="-47176"/>
          <a:stretch/>
        </p:blipFill>
        <p:spPr>
          <a:xfrm>
            <a:off x="2131241" y="1501272"/>
            <a:ext cx="4551558" cy="3610624"/>
          </a:xfrm>
        </p:spPr>
      </p:pic>
    </p:spTree>
    <p:extLst>
      <p:ext uri="{BB962C8B-B14F-4D97-AF65-F5344CB8AC3E}">
        <p14:creationId xmlns:p14="http://schemas.microsoft.com/office/powerpoint/2010/main" val="172172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BB47148F-189D-4A47-82FC-1E6901A24288}"/>
              </a:ext>
            </a:extLst>
          </p:cNvPr>
          <p:cNvSpPr>
            <a:spLocks/>
          </p:cNvSpPr>
          <p:nvPr/>
        </p:nvSpPr>
        <p:spPr bwMode="auto">
          <a:xfrm>
            <a:off x="4290039" y="1831716"/>
            <a:ext cx="2261482" cy="1705773"/>
          </a:xfrm>
          <a:custGeom>
            <a:avLst/>
            <a:gdLst>
              <a:gd name="T0" fmla="*/ 1172 w 1532"/>
              <a:gd name="T1" fmla="*/ 122 h 1161"/>
              <a:gd name="T2" fmla="*/ 916 w 1532"/>
              <a:gd name="T3" fmla="*/ 150 h 1161"/>
              <a:gd name="T4" fmla="*/ 627 w 1532"/>
              <a:gd name="T5" fmla="*/ 253 h 1161"/>
              <a:gd name="T6" fmla="*/ 543 w 1532"/>
              <a:gd name="T7" fmla="*/ 170 h 1161"/>
              <a:gd name="T8" fmla="*/ 602 w 1532"/>
              <a:gd name="T9" fmla="*/ 111 h 1161"/>
              <a:gd name="T10" fmla="*/ 556 w 1532"/>
              <a:gd name="T11" fmla="*/ 0 h 1161"/>
              <a:gd name="T12" fmla="*/ 99 w 1532"/>
              <a:gd name="T13" fmla="*/ 0 h 1161"/>
              <a:gd name="T14" fmla="*/ 34 w 1532"/>
              <a:gd name="T15" fmla="*/ 65 h 1161"/>
              <a:gd name="T16" fmla="*/ 34 w 1532"/>
              <a:gd name="T17" fmla="*/ 523 h 1161"/>
              <a:gd name="T18" fmla="*/ 145 w 1532"/>
              <a:gd name="T19" fmla="*/ 568 h 1161"/>
              <a:gd name="T20" fmla="*/ 204 w 1532"/>
              <a:gd name="T21" fmla="*/ 509 h 1161"/>
              <a:gd name="T22" fmla="*/ 250 w 1532"/>
              <a:gd name="T23" fmla="*/ 555 h 1161"/>
              <a:gd name="T24" fmla="*/ 0 w 1532"/>
              <a:gd name="T25" fmla="*/ 1066 h 1161"/>
              <a:gd name="T26" fmla="*/ 332 w 1532"/>
              <a:gd name="T27" fmla="*/ 902 h 1161"/>
              <a:gd name="T28" fmla="*/ 720 w 1532"/>
              <a:gd name="T29" fmla="*/ 1161 h 1161"/>
              <a:gd name="T30" fmla="*/ 1011 w 1532"/>
              <a:gd name="T31" fmla="*/ 870 h 1161"/>
              <a:gd name="T32" fmla="*/ 1172 w 1532"/>
              <a:gd name="T33" fmla="*/ 842 h 1161"/>
              <a:gd name="T34" fmla="*/ 1532 w 1532"/>
              <a:gd name="T35" fmla="*/ 482 h 1161"/>
              <a:gd name="T36" fmla="*/ 1172 w 1532"/>
              <a:gd name="T37" fmla="*/ 122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2" h="1161">
                <a:moveTo>
                  <a:pt x="1172" y="122"/>
                </a:moveTo>
                <a:cubicBezTo>
                  <a:pt x="1084" y="122"/>
                  <a:pt x="998" y="132"/>
                  <a:pt x="916" y="150"/>
                </a:cubicBezTo>
                <a:cubicBezTo>
                  <a:pt x="814" y="172"/>
                  <a:pt x="717" y="207"/>
                  <a:pt x="627" y="253"/>
                </a:cubicBezTo>
                <a:cubicBezTo>
                  <a:pt x="543" y="170"/>
                  <a:pt x="543" y="170"/>
                  <a:pt x="543" y="170"/>
                </a:cubicBezTo>
                <a:cubicBezTo>
                  <a:pt x="602" y="111"/>
                  <a:pt x="602" y="111"/>
                  <a:pt x="602" y="111"/>
                </a:cubicBezTo>
                <a:cubicBezTo>
                  <a:pt x="643" y="70"/>
                  <a:pt x="614" y="0"/>
                  <a:pt x="556" y="0"/>
                </a:cubicBezTo>
                <a:cubicBezTo>
                  <a:pt x="99" y="0"/>
                  <a:pt x="99" y="0"/>
                  <a:pt x="99" y="0"/>
                </a:cubicBezTo>
                <a:cubicBezTo>
                  <a:pt x="63" y="0"/>
                  <a:pt x="34" y="29"/>
                  <a:pt x="34" y="65"/>
                </a:cubicBezTo>
                <a:cubicBezTo>
                  <a:pt x="34" y="523"/>
                  <a:pt x="34" y="523"/>
                  <a:pt x="34" y="523"/>
                </a:cubicBezTo>
                <a:cubicBezTo>
                  <a:pt x="34" y="580"/>
                  <a:pt x="104" y="609"/>
                  <a:pt x="145" y="568"/>
                </a:cubicBezTo>
                <a:cubicBezTo>
                  <a:pt x="204" y="509"/>
                  <a:pt x="204" y="509"/>
                  <a:pt x="204" y="509"/>
                </a:cubicBezTo>
                <a:cubicBezTo>
                  <a:pt x="250" y="555"/>
                  <a:pt x="250" y="555"/>
                  <a:pt x="250" y="555"/>
                </a:cubicBezTo>
                <a:cubicBezTo>
                  <a:pt x="129" y="700"/>
                  <a:pt x="41" y="875"/>
                  <a:pt x="0" y="1066"/>
                </a:cubicBezTo>
                <a:cubicBezTo>
                  <a:pt x="77" y="967"/>
                  <a:pt x="197" y="902"/>
                  <a:pt x="332" y="902"/>
                </a:cubicBezTo>
                <a:cubicBezTo>
                  <a:pt x="507" y="902"/>
                  <a:pt x="657" y="1009"/>
                  <a:pt x="720" y="1161"/>
                </a:cubicBezTo>
                <a:cubicBezTo>
                  <a:pt x="768" y="1026"/>
                  <a:pt x="875" y="919"/>
                  <a:pt x="1011" y="870"/>
                </a:cubicBezTo>
                <a:cubicBezTo>
                  <a:pt x="1061" y="852"/>
                  <a:pt x="1115" y="842"/>
                  <a:pt x="1172" y="842"/>
                </a:cubicBezTo>
                <a:cubicBezTo>
                  <a:pt x="1371" y="842"/>
                  <a:pt x="1532" y="681"/>
                  <a:pt x="1532" y="482"/>
                </a:cubicBezTo>
                <a:cubicBezTo>
                  <a:pt x="1532" y="284"/>
                  <a:pt x="1371" y="122"/>
                  <a:pt x="1172" y="122"/>
                </a:cubicBezTo>
                <a:close/>
              </a:path>
            </a:pathLst>
          </a:custGeom>
          <a:solidFill>
            <a:srgbClr val="52308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6">
            <a:extLst>
              <a:ext uri="{FF2B5EF4-FFF2-40B4-BE49-F238E27FC236}">
                <a16:creationId xmlns:a16="http://schemas.microsoft.com/office/drawing/2014/main" id="{FF05E620-E1C2-4A03-B3B4-8619090FBB50}"/>
              </a:ext>
            </a:extLst>
          </p:cNvPr>
          <p:cNvSpPr>
            <a:spLocks/>
          </p:cNvSpPr>
          <p:nvPr/>
        </p:nvSpPr>
        <p:spPr bwMode="auto">
          <a:xfrm>
            <a:off x="4248728" y="3245641"/>
            <a:ext cx="1533863" cy="2473371"/>
          </a:xfrm>
          <a:custGeom>
            <a:avLst/>
            <a:gdLst>
              <a:gd name="T0" fmla="*/ 944 w 1039"/>
              <a:gd name="T1" fmla="*/ 1533 h 1683"/>
              <a:gd name="T2" fmla="*/ 780 w 1039"/>
              <a:gd name="T3" fmla="*/ 1200 h 1683"/>
              <a:gd name="T4" fmla="*/ 1039 w 1039"/>
              <a:gd name="T5" fmla="*/ 813 h 1683"/>
              <a:gd name="T6" fmla="*/ 748 w 1039"/>
              <a:gd name="T7" fmla="*/ 522 h 1683"/>
              <a:gd name="T8" fmla="*/ 720 w 1039"/>
              <a:gd name="T9" fmla="*/ 360 h 1683"/>
              <a:gd name="T10" fmla="*/ 360 w 1039"/>
              <a:gd name="T11" fmla="*/ 0 h 1683"/>
              <a:gd name="T12" fmla="*/ 0 w 1039"/>
              <a:gd name="T13" fmla="*/ 360 h 1683"/>
              <a:gd name="T14" fmla="*/ 28 w 1039"/>
              <a:gd name="T15" fmla="*/ 617 h 1683"/>
              <a:gd name="T16" fmla="*/ 278 w 1039"/>
              <a:gd name="T17" fmla="*/ 1128 h 1683"/>
              <a:gd name="T18" fmla="*/ 232 w 1039"/>
              <a:gd name="T19" fmla="*/ 1174 h 1683"/>
              <a:gd name="T20" fmla="*/ 173 w 1039"/>
              <a:gd name="T21" fmla="*/ 1115 h 1683"/>
              <a:gd name="T22" fmla="*/ 62 w 1039"/>
              <a:gd name="T23" fmla="*/ 1160 h 1683"/>
              <a:gd name="T24" fmla="*/ 62 w 1039"/>
              <a:gd name="T25" fmla="*/ 1618 h 1683"/>
              <a:gd name="T26" fmla="*/ 127 w 1039"/>
              <a:gd name="T27" fmla="*/ 1683 h 1683"/>
              <a:gd name="T28" fmla="*/ 584 w 1039"/>
              <a:gd name="T29" fmla="*/ 1683 h 1683"/>
              <a:gd name="T30" fmla="*/ 630 w 1039"/>
              <a:gd name="T31" fmla="*/ 1572 h 1683"/>
              <a:gd name="T32" fmla="*/ 571 w 1039"/>
              <a:gd name="T33" fmla="*/ 1513 h 1683"/>
              <a:gd name="T34" fmla="*/ 655 w 1039"/>
              <a:gd name="T35" fmla="*/ 1430 h 1683"/>
              <a:gd name="T36" fmla="*/ 944 w 1039"/>
              <a:gd name="T37" fmla="*/ 1533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9" h="1683">
                <a:moveTo>
                  <a:pt x="944" y="1533"/>
                </a:moveTo>
                <a:cubicBezTo>
                  <a:pt x="844" y="1456"/>
                  <a:pt x="780" y="1336"/>
                  <a:pt x="780" y="1200"/>
                </a:cubicBezTo>
                <a:cubicBezTo>
                  <a:pt x="780" y="1026"/>
                  <a:pt x="887" y="876"/>
                  <a:pt x="1039" y="813"/>
                </a:cubicBezTo>
                <a:cubicBezTo>
                  <a:pt x="903" y="765"/>
                  <a:pt x="796" y="657"/>
                  <a:pt x="748" y="522"/>
                </a:cubicBezTo>
                <a:cubicBezTo>
                  <a:pt x="730" y="471"/>
                  <a:pt x="720" y="417"/>
                  <a:pt x="720" y="360"/>
                </a:cubicBezTo>
                <a:cubicBezTo>
                  <a:pt x="720" y="162"/>
                  <a:pt x="559" y="0"/>
                  <a:pt x="360" y="0"/>
                </a:cubicBezTo>
                <a:cubicBezTo>
                  <a:pt x="161" y="0"/>
                  <a:pt x="0" y="162"/>
                  <a:pt x="0" y="360"/>
                </a:cubicBezTo>
                <a:cubicBezTo>
                  <a:pt x="0" y="449"/>
                  <a:pt x="10" y="534"/>
                  <a:pt x="28" y="617"/>
                </a:cubicBezTo>
                <a:cubicBezTo>
                  <a:pt x="69" y="808"/>
                  <a:pt x="157" y="983"/>
                  <a:pt x="278" y="1128"/>
                </a:cubicBezTo>
                <a:cubicBezTo>
                  <a:pt x="232" y="1174"/>
                  <a:pt x="232" y="1174"/>
                  <a:pt x="232" y="1174"/>
                </a:cubicBezTo>
                <a:cubicBezTo>
                  <a:pt x="173" y="1115"/>
                  <a:pt x="173" y="1115"/>
                  <a:pt x="173" y="1115"/>
                </a:cubicBezTo>
                <a:cubicBezTo>
                  <a:pt x="132" y="1074"/>
                  <a:pt x="62" y="1103"/>
                  <a:pt x="62" y="1160"/>
                </a:cubicBezTo>
                <a:cubicBezTo>
                  <a:pt x="62" y="1618"/>
                  <a:pt x="62" y="1618"/>
                  <a:pt x="62" y="1618"/>
                </a:cubicBezTo>
                <a:cubicBezTo>
                  <a:pt x="62" y="1654"/>
                  <a:pt x="91" y="1683"/>
                  <a:pt x="127" y="1683"/>
                </a:cubicBezTo>
                <a:cubicBezTo>
                  <a:pt x="584" y="1683"/>
                  <a:pt x="584" y="1683"/>
                  <a:pt x="584" y="1683"/>
                </a:cubicBezTo>
                <a:cubicBezTo>
                  <a:pt x="642" y="1683"/>
                  <a:pt x="671" y="1613"/>
                  <a:pt x="630" y="1572"/>
                </a:cubicBezTo>
                <a:cubicBezTo>
                  <a:pt x="571" y="1513"/>
                  <a:pt x="571" y="1513"/>
                  <a:pt x="571" y="1513"/>
                </a:cubicBezTo>
                <a:cubicBezTo>
                  <a:pt x="655" y="1430"/>
                  <a:pt x="655" y="1430"/>
                  <a:pt x="655" y="1430"/>
                </a:cubicBezTo>
                <a:cubicBezTo>
                  <a:pt x="745" y="1476"/>
                  <a:pt x="842" y="1511"/>
                  <a:pt x="944" y="1533"/>
                </a:cubicBezTo>
                <a:close/>
              </a:path>
            </a:pathLst>
          </a:custGeom>
          <a:solidFill>
            <a:srgbClr val="65ADA8"/>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4BCF95C7-30A3-4348-AA1D-0413DD6B3F6B}"/>
              </a:ext>
            </a:extLst>
          </p:cNvPr>
          <p:cNvSpPr>
            <a:spLocks/>
          </p:cNvSpPr>
          <p:nvPr/>
        </p:nvSpPr>
        <p:spPr bwMode="auto">
          <a:xfrm>
            <a:off x="6257009" y="1831716"/>
            <a:ext cx="1533863" cy="2472038"/>
          </a:xfrm>
          <a:custGeom>
            <a:avLst/>
            <a:gdLst>
              <a:gd name="T0" fmla="*/ 1012 w 1039"/>
              <a:gd name="T1" fmla="*/ 1066 h 1682"/>
              <a:gd name="T2" fmla="*/ 762 w 1039"/>
              <a:gd name="T3" fmla="*/ 555 h 1682"/>
              <a:gd name="T4" fmla="*/ 807 w 1039"/>
              <a:gd name="T5" fmla="*/ 509 h 1682"/>
              <a:gd name="T6" fmla="*/ 866 w 1039"/>
              <a:gd name="T7" fmla="*/ 568 h 1682"/>
              <a:gd name="T8" fmla="*/ 977 w 1039"/>
              <a:gd name="T9" fmla="*/ 523 h 1682"/>
              <a:gd name="T10" fmla="*/ 977 w 1039"/>
              <a:gd name="T11" fmla="*/ 65 h 1682"/>
              <a:gd name="T12" fmla="*/ 912 w 1039"/>
              <a:gd name="T13" fmla="*/ 0 h 1682"/>
              <a:gd name="T14" fmla="*/ 455 w 1039"/>
              <a:gd name="T15" fmla="*/ 0 h 1682"/>
              <a:gd name="T16" fmla="*/ 409 w 1039"/>
              <a:gd name="T17" fmla="*/ 111 h 1682"/>
              <a:gd name="T18" fmla="*/ 468 w 1039"/>
              <a:gd name="T19" fmla="*/ 170 h 1682"/>
              <a:gd name="T20" fmla="*/ 385 w 1039"/>
              <a:gd name="T21" fmla="*/ 253 h 1682"/>
              <a:gd name="T22" fmla="*/ 96 w 1039"/>
              <a:gd name="T23" fmla="*/ 150 h 1682"/>
              <a:gd name="T24" fmla="*/ 259 w 1039"/>
              <a:gd name="T25" fmla="*/ 482 h 1682"/>
              <a:gd name="T26" fmla="*/ 0 w 1039"/>
              <a:gd name="T27" fmla="*/ 870 h 1682"/>
              <a:gd name="T28" fmla="*/ 291 w 1039"/>
              <a:gd name="T29" fmla="*/ 1161 h 1682"/>
              <a:gd name="T30" fmla="*/ 319 w 1039"/>
              <a:gd name="T31" fmla="*/ 1322 h 1682"/>
              <a:gd name="T32" fmla="*/ 679 w 1039"/>
              <a:gd name="T33" fmla="*/ 1682 h 1682"/>
              <a:gd name="T34" fmla="*/ 1039 w 1039"/>
              <a:gd name="T35" fmla="*/ 1322 h 1682"/>
              <a:gd name="T36" fmla="*/ 1012 w 1039"/>
              <a:gd name="T37" fmla="*/ 1066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9" h="1682">
                <a:moveTo>
                  <a:pt x="1012" y="1066"/>
                </a:moveTo>
                <a:cubicBezTo>
                  <a:pt x="970" y="875"/>
                  <a:pt x="883" y="700"/>
                  <a:pt x="762" y="555"/>
                </a:cubicBezTo>
                <a:cubicBezTo>
                  <a:pt x="807" y="509"/>
                  <a:pt x="807" y="509"/>
                  <a:pt x="807" y="509"/>
                </a:cubicBezTo>
                <a:cubicBezTo>
                  <a:pt x="866" y="568"/>
                  <a:pt x="866" y="568"/>
                  <a:pt x="866" y="568"/>
                </a:cubicBezTo>
                <a:cubicBezTo>
                  <a:pt x="907" y="609"/>
                  <a:pt x="977" y="580"/>
                  <a:pt x="977" y="523"/>
                </a:cubicBezTo>
                <a:cubicBezTo>
                  <a:pt x="977" y="65"/>
                  <a:pt x="977" y="65"/>
                  <a:pt x="977" y="65"/>
                </a:cubicBezTo>
                <a:cubicBezTo>
                  <a:pt x="977" y="29"/>
                  <a:pt x="948" y="0"/>
                  <a:pt x="912" y="0"/>
                </a:cubicBezTo>
                <a:cubicBezTo>
                  <a:pt x="455" y="0"/>
                  <a:pt x="455" y="0"/>
                  <a:pt x="455" y="0"/>
                </a:cubicBezTo>
                <a:cubicBezTo>
                  <a:pt x="397" y="0"/>
                  <a:pt x="368" y="70"/>
                  <a:pt x="409" y="111"/>
                </a:cubicBezTo>
                <a:cubicBezTo>
                  <a:pt x="468" y="170"/>
                  <a:pt x="468" y="170"/>
                  <a:pt x="468" y="170"/>
                </a:cubicBezTo>
                <a:cubicBezTo>
                  <a:pt x="385" y="253"/>
                  <a:pt x="385" y="253"/>
                  <a:pt x="385" y="253"/>
                </a:cubicBezTo>
                <a:cubicBezTo>
                  <a:pt x="294" y="207"/>
                  <a:pt x="197" y="172"/>
                  <a:pt x="96" y="150"/>
                </a:cubicBezTo>
                <a:cubicBezTo>
                  <a:pt x="195" y="227"/>
                  <a:pt x="259" y="347"/>
                  <a:pt x="259" y="482"/>
                </a:cubicBezTo>
                <a:cubicBezTo>
                  <a:pt x="259" y="657"/>
                  <a:pt x="152" y="807"/>
                  <a:pt x="0" y="870"/>
                </a:cubicBezTo>
                <a:cubicBezTo>
                  <a:pt x="136" y="919"/>
                  <a:pt x="243" y="1026"/>
                  <a:pt x="291" y="1161"/>
                </a:cubicBezTo>
                <a:cubicBezTo>
                  <a:pt x="309" y="1212"/>
                  <a:pt x="319" y="1266"/>
                  <a:pt x="319" y="1322"/>
                </a:cubicBezTo>
                <a:cubicBezTo>
                  <a:pt x="319" y="1521"/>
                  <a:pt x="480" y="1682"/>
                  <a:pt x="679" y="1682"/>
                </a:cubicBezTo>
                <a:cubicBezTo>
                  <a:pt x="878" y="1682"/>
                  <a:pt x="1039" y="1521"/>
                  <a:pt x="1039" y="1322"/>
                </a:cubicBezTo>
                <a:cubicBezTo>
                  <a:pt x="1039" y="1234"/>
                  <a:pt x="1030" y="1149"/>
                  <a:pt x="1012" y="1066"/>
                </a:cubicBezTo>
                <a:close/>
              </a:path>
            </a:pathLst>
          </a:custGeom>
          <a:solidFill>
            <a:srgbClr val="554C90"/>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4540003B-8624-4FC0-B12D-0694014D104D}"/>
              </a:ext>
            </a:extLst>
          </p:cNvPr>
          <p:cNvSpPr>
            <a:spLocks/>
          </p:cNvSpPr>
          <p:nvPr/>
        </p:nvSpPr>
        <p:spPr bwMode="auto">
          <a:xfrm>
            <a:off x="5488079" y="4013239"/>
            <a:ext cx="2262814" cy="1705773"/>
          </a:xfrm>
          <a:custGeom>
            <a:avLst/>
            <a:gdLst>
              <a:gd name="T0" fmla="*/ 1387 w 1533"/>
              <a:gd name="T1" fmla="*/ 593 h 1161"/>
              <a:gd name="T2" fmla="*/ 1328 w 1533"/>
              <a:gd name="T3" fmla="*/ 652 h 1161"/>
              <a:gd name="T4" fmla="*/ 1283 w 1533"/>
              <a:gd name="T5" fmla="*/ 606 h 1161"/>
              <a:gd name="T6" fmla="*/ 1533 w 1533"/>
              <a:gd name="T7" fmla="*/ 95 h 1161"/>
              <a:gd name="T8" fmla="*/ 1200 w 1533"/>
              <a:gd name="T9" fmla="*/ 258 h 1161"/>
              <a:gd name="T10" fmla="*/ 812 w 1533"/>
              <a:gd name="T11" fmla="*/ 0 h 1161"/>
              <a:gd name="T12" fmla="*/ 521 w 1533"/>
              <a:gd name="T13" fmla="*/ 291 h 1161"/>
              <a:gd name="T14" fmla="*/ 360 w 1533"/>
              <a:gd name="T15" fmla="*/ 318 h 1161"/>
              <a:gd name="T16" fmla="*/ 0 w 1533"/>
              <a:gd name="T17" fmla="*/ 678 h 1161"/>
              <a:gd name="T18" fmla="*/ 360 w 1533"/>
              <a:gd name="T19" fmla="*/ 1038 h 1161"/>
              <a:gd name="T20" fmla="*/ 617 w 1533"/>
              <a:gd name="T21" fmla="*/ 1011 h 1161"/>
              <a:gd name="T22" fmla="*/ 906 w 1533"/>
              <a:gd name="T23" fmla="*/ 908 h 1161"/>
              <a:gd name="T24" fmla="*/ 989 w 1533"/>
              <a:gd name="T25" fmla="*/ 991 h 1161"/>
              <a:gd name="T26" fmla="*/ 930 w 1533"/>
              <a:gd name="T27" fmla="*/ 1050 h 1161"/>
              <a:gd name="T28" fmla="*/ 976 w 1533"/>
              <a:gd name="T29" fmla="*/ 1161 h 1161"/>
              <a:gd name="T30" fmla="*/ 1433 w 1533"/>
              <a:gd name="T31" fmla="*/ 1161 h 1161"/>
              <a:gd name="T32" fmla="*/ 1498 w 1533"/>
              <a:gd name="T33" fmla="*/ 1096 h 1161"/>
              <a:gd name="T34" fmla="*/ 1498 w 1533"/>
              <a:gd name="T35" fmla="*/ 638 h 1161"/>
              <a:gd name="T36" fmla="*/ 1387 w 1533"/>
              <a:gd name="T37" fmla="*/ 59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33" h="1161">
                <a:moveTo>
                  <a:pt x="1387" y="593"/>
                </a:moveTo>
                <a:cubicBezTo>
                  <a:pt x="1328" y="652"/>
                  <a:pt x="1328" y="652"/>
                  <a:pt x="1328" y="652"/>
                </a:cubicBezTo>
                <a:cubicBezTo>
                  <a:pt x="1283" y="606"/>
                  <a:pt x="1283" y="606"/>
                  <a:pt x="1283" y="606"/>
                </a:cubicBezTo>
                <a:cubicBezTo>
                  <a:pt x="1404" y="461"/>
                  <a:pt x="1491" y="286"/>
                  <a:pt x="1533" y="95"/>
                </a:cubicBezTo>
                <a:cubicBezTo>
                  <a:pt x="1456" y="194"/>
                  <a:pt x="1335" y="258"/>
                  <a:pt x="1200" y="258"/>
                </a:cubicBezTo>
                <a:cubicBezTo>
                  <a:pt x="1026" y="258"/>
                  <a:pt x="876" y="152"/>
                  <a:pt x="812" y="0"/>
                </a:cubicBezTo>
                <a:cubicBezTo>
                  <a:pt x="764" y="135"/>
                  <a:pt x="657" y="243"/>
                  <a:pt x="521" y="291"/>
                </a:cubicBezTo>
                <a:cubicBezTo>
                  <a:pt x="471" y="309"/>
                  <a:pt x="417" y="318"/>
                  <a:pt x="360" y="318"/>
                </a:cubicBezTo>
                <a:cubicBezTo>
                  <a:pt x="161" y="318"/>
                  <a:pt x="0" y="480"/>
                  <a:pt x="0" y="678"/>
                </a:cubicBezTo>
                <a:cubicBezTo>
                  <a:pt x="0" y="877"/>
                  <a:pt x="161" y="1038"/>
                  <a:pt x="360" y="1038"/>
                </a:cubicBezTo>
                <a:cubicBezTo>
                  <a:pt x="448" y="1038"/>
                  <a:pt x="534" y="1029"/>
                  <a:pt x="617" y="1011"/>
                </a:cubicBezTo>
                <a:cubicBezTo>
                  <a:pt x="718" y="989"/>
                  <a:pt x="815" y="954"/>
                  <a:pt x="906" y="908"/>
                </a:cubicBezTo>
                <a:cubicBezTo>
                  <a:pt x="989" y="991"/>
                  <a:pt x="989" y="991"/>
                  <a:pt x="989" y="991"/>
                </a:cubicBezTo>
                <a:cubicBezTo>
                  <a:pt x="930" y="1050"/>
                  <a:pt x="930" y="1050"/>
                  <a:pt x="930" y="1050"/>
                </a:cubicBezTo>
                <a:cubicBezTo>
                  <a:pt x="889" y="1091"/>
                  <a:pt x="918" y="1161"/>
                  <a:pt x="976" y="1161"/>
                </a:cubicBezTo>
                <a:cubicBezTo>
                  <a:pt x="1433" y="1161"/>
                  <a:pt x="1433" y="1161"/>
                  <a:pt x="1433" y="1161"/>
                </a:cubicBezTo>
                <a:cubicBezTo>
                  <a:pt x="1469" y="1161"/>
                  <a:pt x="1498" y="1132"/>
                  <a:pt x="1498" y="1096"/>
                </a:cubicBezTo>
                <a:cubicBezTo>
                  <a:pt x="1498" y="638"/>
                  <a:pt x="1498" y="638"/>
                  <a:pt x="1498" y="638"/>
                </a:cubicBezTo>
                <a:cubicBezTo>
                  <a:pt x="1498" y="581"/>
                  <a:pt x="1428" y="552"/>
                  <a:pt x="1387" y="593"/>
                </a:cubicBezTo>
                <a:close/>
              </a:path>
            </a:pathLst>
          </a:custGeom>
          <a:solidFill>
            <a:srgbClr val="586496"/>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59EC6A4D-7B8F-49FA-9A5F-C39D3B544306}"/>
              </a:ext>
            </a:extLst>
          </p:cNvPr>
          <p:cNvSpPr txBox="1"/>
          <p:nvPr/>
        </p:nvSpPr>
        <p:spPr>
          <a:xfrm>
            <a:off x="5015659" y="2522368"/>
            <a:ext cx="1052945" cy="400110"/>
          </a:xfrm>
          <a:prstGeom prst="rect">
            <a:avLst/>
          </a:prstGeom>
          <a:noFill/>
        </p:spPr>
        <p:txBody>
          <a:bodyPr wrap="square" rtlCol="0">
            <a:spAutoFit/>
          </a:bodyPr>
          <a:lstStyle/>
          <a:p>
            <a:pPr algn="ctr"/>
            <a:r>
              <a:rPr lang="en-US" sz="2000" dirty="0">
                <a:solidFill>
                  <a:schemeClr val="bg1"/>
                </a:solidFill>
                <a:latin typeface="Roboto Medium" panose="02000000000000000000" pitchFamily="2" charset="0"/>
                <a:ea typeface="Roboto Medium" panose="02000000000000000000" pitchFamily="2" charset="0"/>
              </a:rPr>
              <a:t>1</a:t>
            </a:r>
          </a:p>
        </p:txBody>
      </p:sp>
      <p:sp>
        <p:nvSpPr>
          <p:cNvPr id="12" name="TextBox 11">
            <a:extLst>
              <a:ext uri="{FF2B5EF4-FFF2-40B4-BE49-F238E27FC236}">
                <a16:creationId xmlns:a16="http://schemas.microsoft.com/office/drawing/2014/main" id="{1F863FA3-E34C-4EC0-8297-90978E6F8B66}"/>
              </a:ext>
            </a:extLst>
          </p:cNvPr>
          <p:cNvSpPr txBox="1"/>
          <p:nvPr/>
        </p:nvSpPr>
        <p:spPr>
          <a:xfrm>
            <a:off x="6592832" y="3080758"/>
            <a:ext cx="1052945" cy="400110"/>
          </a:xfrm>
          <a:prstGeom prst="rect">
            <a:avLst/>
          </a:prstGeom>
          <a:noFill/>
        </p:spPr>
        <p:txBody>
          <a:bodyPr wrap="square" rtlCol="0">
            <a:spAutoFit/>
          </a:bodyPr>
          <a:lstStyle/>
          <a:p>
            <a:pPr algn="ctr"/>
            <a:r>
              <a:rPr lang="en-US" sz="2000" dirty="0">
                <a:solidFill>
                  <a:schemeClr val="bg1"/>
                </a:solidFill>
                <a:latin typeface="Roboto Medium" panose="02000000000000000000" pitchFamily="2" charset="0"/>
                <a:ea typeface="Roboto Medium" panose="02000000000000000000" pitchFamily="2" charset="0"/>
              </a:rPr>
              <a:t>2</a:t>
            </a:r>
          </a:p>
        </p:txBody>
      </p:sp>
      <p:sp>
        <p:nvSpPr>
          <p:cNvPr id="19" name="TextBox 18">
            <a:extLst>
              <a:ext uri="{FF2B5EF4-FFF2-40B4-BE49-F238E27FC236}">
                <a16:creationId xmlns:a16="http://schemas.microsoft.com/office/drawing/2014/main" id="{B6BE617D-D1DE-490A-B6BA-6139F885ABF2}"/>
              </a:ext>
            </a:extLst>
          </p:cNvPr>
          <p:cNvSpPr txBox="1"/>
          <p:nvPr/>
        </p:nvSpPr>
        <p:spPr>
          <a:xfrm>
            <a:off x="6093013" y="4636070"/>
            <a:ext cx="1052945" cy="400110"/>
          </a:xfrm>
          <a:prstGeom prst="rect">
            <a:avLst/>
          </a:prstGeom>
          <a:noFill/>
        </p:spPr>
        <p:txBody>
          <a:bodyPr wrap="square" rtlCol="0">
            <a:spAutoFit/>
          </a:bodyPr>
          <a:lstStyle/>
          <a:p>
            <a:pPr algn="ctr"/>
            <a:r>
              <a:rPr lang="en-US" sz="2000" dirty="0">
                <a:solidFill>
                  <a:schemeClr val="bg1"/>
                </a:solidFill>
                <a:latin typeface="Roboto Medium" panose="02000000000000000000" pitchFamily="2" charset="0"/>
                <a:ea typeface="Roboto Medium" panose="02000000000000000000" pitchFamily="2" charset="0"/>
              </a:rPr>
              <a:t>4</a:t>
            </a:r>
          </a:p>
        </p:txBody>
      </p:sp>
      <p:sp>
        <p:nvSpPr>
          <p:cNvPr id="20" name="TextBox 19">
            <a:extLst>
              <a:ext uri="{FF2B5EF4-FFF2-40B4-BE49-F238E27FC236}">
                <a16:creationId xmlns:a16="http://schemas.microsoft.com/office/drawing/2014/main" id="{7D7BB207-FC3F-4612-BD86-AFDB9A667E54}"/>
              </a:ext>
            </a:extLst>
          </p:cNvPr>
          <p:cNvSpPr txBox="1"/>
          <p:nvPr/>
        </p:nvSpPr>
        <p:spPr>
          <a:xfrm>
            <a:off x="4395155" y="4082216"/>
            <a:ext cx="1052945" cy="400110"/>
          </a:xfrm>
          <a:prstGeom prst="rect">
            <a:avLst/>
          </a:prstGeom>
          <a:noFill/>
        </p:spPr>
        <p:txBody>
          <a:bodyPr wrap="square" rtlCol="0">
            <a:spAutoFit/>
          </a:bodyPr>
          <a:lstStyle/>
          <a:p>
            <a:pPr algn="ctr"/>
            <a:r>
              <a:rPr lang="en-US" sz="2000" dirty="0">
                <a:solidFill>
                  <a:schemeClr val="bg1"/>
                </a:solidFill>
                <a:latin typeface="Roboto Medium" panose="02000000000000000000" pitchFamily="2" charset="0"/>
                <a:ea typeface="Roboto Medium" panose="02000000000000000000" pitchFamily="2" charset="0"/>
              </a:rPr>
              <a:t>3</a:t>
            </a:r>
          </a:p>
        </p:txBody>
      </p:sp>
      <p:sp>
        <p:nvSpPr>
          <p:cNvPr id="21" name="TextBox 20">
            <a:extLst>
              <a:ext uri="{FF2B5EF4-FFF2-40B4-BE49-F238E27FC236}">
                <a16:creationId xmlns:a16="http://schemas.microsoft.com/office/drawing/2014/main" id="{05E2122E-D860-42ED-8E15-A98CC51B8ACC}"/>
              </a:ext>
            </a:extLst>
          </p:cNvPr>
          <p:cNvSpPr txBox="1"/>
          <p:nvPr/>
        </p:nvSpPr>
        <p:spPr>
          <a:xfrm>
            <a:off x="3503425" y="0"/>
            <a:ext cx="5507167" cy="830997"/>
          </a:xfrm>
          <a:prstGeom prst="rect">
            <a:avLst/>
          </a:prstGeom>
          <a:noFill/>
        </p:spPr>
        <p:txBody>
          <a:bodyPr wrap="square" rtlCol="0">
            <a:spAutoFit/>
          </a:bodyPr>
          <a:lstStyle/>
          <a:p>
            <a:pPr algn="ctr"/>
            <a:r>
              <a:rPr lang="en-US" sz="4800" dirty="0">
                <a:solidFill>
                  <a:srgbClr val="586496"/>
                </a:solidFill>
                <a:latin typeface="Roboto Medium" panose="02000000000000000000" pitchFamily="2" charset="0"/>
                <a:ea typeface="Roboto Medium" panose="02000000000000000000" pitchFamily="2" charset="0"/>
              </a:rPr>
              <a:t>Selenium tool suite</a:t>
            </a:r>
          </a:p>
        </p:txBody>
      </p:sp>
      <p:cxnSp>
        <p:nvCxnSpPr>
          <p:cNvPr id="22" name="Straight Connector 21">
            <a:extLst>
              <a:ext uri="{FF2B5EF4-FFF2-40B4-BE49-F238E27FC236}">
                <a16:creationId xmlns:a16="http://schemas.microsoft.com/office/drawing/2014/main" id="{CF8FAE80-FB3E-4E0D-A83A-80FE0471D068}"/>
              </a:ext>
            </a:extLst>
          </p:cNvPr>
          <p:cNvCxnSpPr>
            <a:cxnSpLocks/>
          </p:cNvCxnSpPr>
          <p:nvPr/>
        </p:nvCxnSpPr>
        <p:spPr>
          <a:xfrm>
            <a:off x="3503425" y="923330"/>
            <a:ext cx="5507167" cy="0"/>
          </a:xfrm>
          <a:prstGeom prst="line">
            <a:avLst/>
          </a:prstGeom>
          <a:ln w="38100">
            <a:solidFill>
              <a:srgbClr val="586496"/>
            </a:solidFill>
          </a:ln>
        </p:spPr>
        <p:style>
          <a:lnRef idx="1">
            <a:schemeClr val="accent1"/>
          </a:lnRef>
          <a:fillRef idx="0">
            <a:schemeClr val="accent1"/>
          </a:fillRef>
          <a:effectRef idx="0">
            <a:schemeClr val="accent1"/>
          </a:effectRef>
          <a:fontRef idx="minor">
            <a:schemeClr val="tx1"/>
          </a:fontRef>
        </p:style>
      </p:cxnSp>
      <p:sp>
        <p:nvSpPr>
          <p:cNvPr id="23" name="Text Placeholder 6">
            <a:extLst>
              <a:ext uri="{FF2B5EF4-FFF2-40B4-BE49-F238E27FC236}">
                <a16:creationId xmlns:a16="http://schemas.microsoft.com/office/drawing/2014/main" id="{BDF7ABF4-1CBB-430B-A2EA-7AD9CD83D9F7}"/>
              </a:ext>
            </a:extLst>
          </p:cNvPr>
          <p:cNvSpPr txBox="1">
            <a:spLocks/>
          </p:cNvSpPr>
          <p:nvPr/>
        </p:nvSpPr>
        <p:spPr>
          <a:xfrm>
            <a:off x="1132315" y="1719946"/>
            <a:ext cx="3116412" cy="12025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ja-JP" sz="1200" dirty="0">
                <a:solidFill>
                  <a:srgbClr val="355E7A"/>
                </a:solidFill>
                <a:latin typeface="Roboto Light" panose="02000000000000000000" pitchFamily="2" charset="0"/>
                <a:ea typeface="Roboto Light" panose="02000000000000000000" pitchFamily="2" charset="0"/>
              </a:rPr>
              <a:t>Firefox extension which provides record and playback functionality on test scripts.</a:t>
            </a:r>
          </a:p>
          <a:p>
            <a:pPr algn="ctr">
              <a:lnSpc>
                <a:spcPct val="100000"/>
              </a:lnSpc>
            </a:pPr>
            <a:r>
              <a:rPr lang="en-US" altLang="ja-JP" sz="1200" dirty="0">
                <a:solidFill>
                  <a:srgbClr val="355E7A"/>
                </a:solidFill>
                <a:latin typeface="Roboto Light" panose="02000000000000000000" pitchFamily="2" charset="0"/>
                <a:ea typeface="Roboto Light" panose="02000000000000000000" pitchFamily="2" charset="0"/>
              </a:rPr>
              <a:t>Selenium IDE has limited scope and the generated test scripts are not very robust and portable</a:t>
            </a:r>
            <a:endParaRPr lang="en-US" sz="1200" dirty="0">
              <a:solidFill>
                <a:srgbClr val="355E7A"/>
              </a:solidFill>
              <a:latin typeface="Roboto" panose="02000000000000000000" pitchFamily="2" charset="0"/>
              <a:ea typeface="Roboto" panose="02000000000000000000" pitchFamily="2" charset="0"/>
            </a:endParaRPr>
          </a:p>
        </p:txBody>
      </p:sp>
      <p:sp>
        <p:nvSpPr>
          <p:cNvPr id="24" name="Text Placeholder 6">
            <a:extLst>
              <a:ext uri="{FF2B5EF4-FFF2-40B4-BE49-F238E27FC236}">
                <a16:creationId xmlns:a16="http://schemas.microsoft.com/office/drawing/2014/main" id="{F1294809-67D8-4478-96B5-F12A778F9A05}"/>
              </a:ext>
            </a:extLst>
          </p:cNvPr>
          <p:cNvSpPr txBox="1">
            <a:spLocks/>
          </p:cNvSpPr>
          <p:nvPr/>
        </p:nvSpPr>
        <p:spPr>
          <a:xfrm>
            <a:off x="1061033" y="5011387"/>
            <a:ext cx="2752437" cy="12025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ja-JP" sz="1200" dirty="0">
                <a:solidFill>
                  <a:srgbClr val="355E7A"/>
                </a:solidFill>
                <a:latin typeface="Roboto Light" panose="02000000000000000000" pitchFamily="2" charset="0"/>
                <a:ea typeface="Roboto Light" panose="02000000000000000000" pitchFamily="2" charset="0"/>
              </a:rPr>
              <a:t>Selenium 2.0 is the successor to Selenium RC</a:t>
            </a:r>
            <a:endParaRPr lang="en-US" sz="1200" dirty="0">
              <a:solidFill>
                <a:srgbClr val="355E7A"/>
              </a:solidFill>
              <a:latin typeface="Roboto" panose="02000000000000000000" pitchFamily="2" charset="0"/>
              <a:ea typeface="Roboto" panose="02000000000000000000" pitchFamily="2" charset="0"/>
            </a:endParaRPr>
          </a:p>
        </p:txBody>
      </p:sp>
      <p:sp>
        <p:nvSpPr>
          <p:cNvPr id="25" name="Text Placeholder 6">
            <a:extLst>
              <a:ext uri="{FF2B5EF4-FFF2-40B4-BE49-F238E27FC236}">
                <a16:creationId xmlns:a16="http://schemas.microsoft.com/office/drawing/2014/main" id="{BC308F87-1D51-4ECB-87D4-9A605F41879E}"/>
              </a:ext>
            </a:extLst>
          </p:cNvPr>
          <p:cNvSpPr txBox="1">
            <a:spLocks/>
          </p:cNvSpPr>
          <p:nvPr/>
        </p:nvSpPr>
        <p:spPr>
          <a:xfrm>
            <a:off x="7756052" y="1838735"/>
            <a:ext cx="3514876" cy="240249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ja-JP" sz="1200" dirty="0">
                <a:solidFill>
                  <a:srgbClr val="355E7A"/>
                </a:solidFill>
                <a:latin typeface="Roboto Light" panose="02000000000000000000" pitchFamily="2" charset="0"/>
                <a:ea typeface="Roboto Light" panose="02000000000000000000" pitchFamily="2" charset="0"/>
              </a:rPr>
              <a:t>Allows testers to write automated web application UI test in any of the supported programming languages. Selenium RC comes with two components. </a:t>
            </a:r>
          </a:p>
          <a:p>
            <a:pPr marL="0" indent="0" algn="ctr">
              <a:lnSpc>
                <a:spcPct val="100000"/>
              </a:lnSpc>
              <a:buNone/>
            </a:pPr>
            <a:r>
              <a:rPr lang="en-US" altLang="ja-JP" sz="1200" dirty="0">
                <a:solidFill>
                  <a:srgbClr val="355E7A"/>
                </a:solidFill>
                <a:latin typeface="Roboto Light" panose="02000000000000000000" pitchFamily="2" charset="0"/>
                <a:ea typeface="Roboto Light" panose="02000000000000000000" pitchFamily="2" charset="0"/>
              </a:rPr>
              <a:t>1.Selenium RC Server (acts as a HTTP proxy for web requests).</a:t>
            </a:r>
          </a:p>
          <a:p>
            <a:pPr marL="0" indent="0" algn="ctr">
              <a:lnSpc>
                <a:spcPct val="100000"/>
              </a:lnSpc>
              <a:buNone/>
            </a:pPr>
            <a:r>
              <a:rPr lang="en-US" altLang="ja-JP" sz="1200" dirty="0">
                <a:solidFill>
                  <a:srgbClr val="355E7A"/>
                </a:solidFill>
                <a:latin typeface="Roboto Light" panose="02000000000000000000" pitchFamily="2" charset="0"/>
                <a:ea typeface="Roboto Light" panose="02000000000000000000" pitchFamily="2" charset="0"/>
              </a:rPr>
              <a:t>2.Selenium RC Client (library containing your programming language code).</a:t>
            </a:r>
            <a:endParaRPr lang="en-US" sz="1200" dirty="0">
              <a:solidFill>
                <a:srgbClr val="355E7A"/>
              </a:solidFill>
              <a:latin typeface="Roboto" panose="02000000000000000000" pitchFamily="2" charset="0"/>
              <a:ea typeface="Roboto" panose="02000000000000000000" pitchFamily="2" charset="0"/>
            </a:endParaRPr>
          </a:p>
        </p:txBody>
      </p:sp>
      <p:sp>
        <p:nvSpPr>
          <p:cNvPr id="26" name="Text Placeholder 6">
            <a:extLst>
              <a:ext uri="{FF2B5EF4-FFF2-40B4-BE49-F238E27FC236}">
                <a16:creationId xmlns:a16="http://schemas.microsoft.com/office/drawing/2014/main" id="{F594295B-6D12-4161-9B82-73492DFB6AEF}"/>
              </a:ext>
            </a:extLst>
          </p:cNvPr>
          <p:cNvSpPr txBox="1">
            <a:spLocks/>
          </p:cNvSpPr>
          <p:nvPr/>
        </p:nvSpPr>
        <p:spPr>
          <a:xfrm>
            <a:off x="7869556" y="5011387"/>
            <a:ext cx="2752437" cy="12025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altLang="ja-JP" sz="1200" dirty="0">
                <a:solidFill>
                  <a:srgbClr val="355E7A"/>
                </a:solidFill>
                <a:latin typeface="Roboto Light" panose="02000000000000000000" pitchFamily="2" charset="0"/>
                <a:ea typeface="Roboto Light" panose="02000000000000000000" pitchFamily="2" charset="0"/>
              </a:rPr>
              <a:t>Allows to run tests simultaneously on different machines running different browsers and operating systems.</a:t>
            </a:r>
            <a:endParaRPr lang="en-US" sz="1200" dirty="0">
              <a:solidFill>
                <a:srgbClr val="355E7A"/>
              </a:solidFill>
              <a:latin typeface="Roboto" panose="02000000000000000000" pitchFamily="2" charset="0"/>
              <a:ea typeface="Roboto" panose="02000000000000000000" pitchFamily="2" charset="0"/>
            </a:endParaRPr>
          </a:p>
        </p:txBody>
      </p:sp>
      <p:sp>
        <p:nvSpPr>
          <p:cNvPr id="27" name="Subtitle 2">
            <a:extLst>
              <a:ext uri="{FF2B5EF4-FFF2-40B4-BE49-F238E27FC236}">
                <a16:creationId xmlns:a16="http://schemas.microsoft.com/office/drawing/2014/main" id="{18638FC6-60AA-4963-B06B-BBB694AB686F}"/>
              </a:ext>
            </a:extLst>
          </p:cNvPr>
          <p:cNvSpPr txBox="1">
            <a:spLocks/>
          </p:cNvSpPr>
          <p:nvPr/>
        </p:nvSpPr>
        <p:spPr>
          <a:xfrm>
            <a:off x="-128345" y="1386602"/>
            <a:ext cx="3778624" cy="347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rgbClr val="586496"/>
                </a:solidFill>
                <a:latin typeface="Roboto Medium" panose="02000000000000000000" pitchFamily="2" charset="0"/>
                <a:ea typeface="Roboto Medium" panose="02000000000000000000" pitchFamily="2" charset="0"/>
              </a:rPr>
              <a:t>Selenium IDE</a:t>
            </a:r>
          </a:p>
        </p:txBody>
      </p:sp>
      <p:sp>
        <p:nvSpPr>
          <p:cNvPr id="28" name="Subtitle 2">
            <a:extLst>
              <a:ext uri="{FF2B5EF4-FFF2-40B4-BE49-F238E27FC236}">
                <a16:creationId xmlns:a16="http://schemas.microsoft.com/office/drawing/2014/main" id="{93C4E610-BE4E-46A4-B6C9-FAEDFF15DF20}"/>
              </a:ext>
            </a:extLst>
          </p:cNvPr>
          <p:cNvSpPr txBox="1">
            <a:spLocks/>
          </p:cNvSpPr>
          <p:nvPr/>
        </p:nvSpPr>
        <p:spPr>
          <a:xfrm>
            <a:off x="602004" y="4678161"/>
            <a:ext cx="3356844" cy="347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solidFill>
                  <a:srgbClr val="586496"/>
                </a:solidFill>
                <a:latin typeface="Roboto Medium" panose="02000000000000000000" pitchFamily="2" charset="0"/>
                <a:ea typeface="Roboto Medium" panose="02000000000000000000" pitchFamily="2" charset="0"/>
              </a:rPr>
              <a:t>Selenium WebDriver</a:t>
            </a:r>
          </a:p>
        </p:txBody>
      </p:sp>
      <p:sp>
        <p:nvSpPr>
          <p:cNvPr id="29" name="Subtitle 2">
            <a:extLst>
              <a:ext uri="{FF2B5EF4-FFF2-40B4-BE49-F238E27FC236}">
                <a16:creationId xmlns:a16="http://schemas.microsoft.com/office/drawing/2014/main" id="{D186F970-EA43-4DAA-871D-97D065D1A40B}"/>
              </a:ext>
            </a:extLst>
          </p:cNvPr>
          <p:cNvSpPr txBox="1">
            <a:spLocks/>
          </p:cNvSpPr>
          <p:nvPr/>
        </p:nvSpPr>
        <p:spPr>
          <a:xfrm>
            <a:off x="7750893" y="1372329"/>
            <a:ext cx="3989294" cy="347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586496"/>
                </a:solidFill>
                <a:latin typeface="Roboto Medium" panose="02000000000000000000" pitchFamily="2" charset="0"/>
                <a:ea typeface="Roboto Medium" panose="02000000000000000000" pitchFamily="2" charset="0"/>
              </a:rPr>
              <a:t>Selenium Remote Control</a:t>
            </a:r>
          </a:p>
        </p:txBody>
      </p:sp>
      <p:sp>
        <p:nvSpPr>
          <p:cNvPr id="30" name="Subtitle 2">
            <a:extLst>
              <a:ext uri="{FF2B5EF4-FFF2-40B4-BE49-F238E27FC236}">
                <a16:creationId xmlns:a16="http://schemas.microsoft.com/office/drawing/2014/main" id="{54F0925F-63FE-430A-8FE3-77412A3BFBC2}"/>
              </a:ext>
            </a:extLst>
          </p:cNvPr>
          <p:cNvSpPr txBox="1">
            <a:spLocks/>
          </p:cNvSpPr>
          <p:nvPr/>
        </p:nvSpPr>
        <p:spPr>
          <a:xfrm>
            <a:off x="8067948" y="4663770"/>
            <a:ext cx="2355654" cy="347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586496"/>
                </a:solidFill>
                <a:latin typeface="Roboto Medium" panose="02000000000000000000" pitchFamily="2" charset="0"/>
                <a:ea typeface="Roboto Medium" panose="02000000000000000000" pitchFamily="2" charset="0"/>
              </a:rPr>
              <a:t>Selenium Grid</a:t>
            </a:r>
          </a:p>
        </p:txBody>
      </p:sp>
    </p:spTree>
    <p:extLst>
      <p:ext uri="{BB962C8B-B14F-4D97-AF65-F5344CB8AC3E}">
        <p14:creationId xmlns:p14="http://schemas.microsoft.com/office/powerpoint/2010/main" val="1580831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04902861-1E83-41E5-B0FD-2512B82F94FE}"/>
              </a:ext>
            </a:extLst>
          </p:cNvPr>
          <p:cNvSpPr/>
          <p:nvPr/>
        </p:nvSpPr>
        <p:spPr>
          <a:xfrm>
            <a:off x="0" y="0"/>
            <a:ext cx="7877259" cy="6858000"/>
          </a:xfrm>
          <a:custGeom>
            <a:avLst/>
            <a:gdLst>
              <a:gd name="connsiteX0" fmla="*/ 0 w 7877259"/>
              <a:gd name="connsiteY0" fmla="*/ 0 h 6858000"/>
              <a:gd name="connsiteX1" fmla="*/ 3720282 w 7877259"/>
              <a:gd name="connsiteY1" fmla="*/ 0 h 6858000"/>
              <a:gd name="connsiteX2" fmla="*/ 3999313 w 7877259"/>
              <a:gd name="connsiteY2" fmla="*/ 499657 h 6858000"/>
              <a:gd name="connsiteX3" fmla="*/ 4102737 w 7877259"/>
              <a:gd name="connsiteY3" fmla="*/ 499657 h 6858000"/>
              <a:gd name="connsiteX4" fmla="*/ 6768541 w 7877259"/>
              <a:gd name="connsiteY4" fmla="*/ 499657 h 6858000"/>
              <a:gd name="connsiteX5" fmla="*/ 7727289 w 7877259"/>
              <a:gd name="connsiteY5" fmla="*/ 2138224 h 6858000"/>
              <a:gd name="connsiteX6" fmla="*/ 5429338 w 7877259"/>
              <a:gd name="connsiteY6" fmla="*/ 6128439 h 6858000"/>
              <a:gd name="connsiteX7" fmla="*/ 4470590 w 7877259"/>
              <a:gd name="connsiteY7" fmla="*/ 6674628 h 6858000"/>
              <a:gd name="connsiteX8" fmla="*/ 4457699 w 7877259"/>
              <a:gd name="connsiteY8" fmla="*/ 6673839 h 6858000"/>
              <a:gd name="connsiteX9" fmla="*/ 4457699 w 7877259"/>
              <a:gd name="connsiteY9" fmla="*/ 6856690 h 6858000"/>
              <a:gd name="connsiteX10" fmla="*/ 3695699 w 7877259"/>
              <a:gd name="connsiteY10" fmla="*/ 6856690 h 6858000"/>
              <a:gd name="connsiteX11" fmla="*/ 3695699 w 7877259"/>
              <a:gd name="connsiteY11" fmla="*/ 6858000 h 6858000"/>
              <a:gd name="connsiteX12" fmla="*/ 0 w 787725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7259" h="6858000">
                <a:moveTo>
                  <a:pt x="0" y="0"/>
                </a:moveTo>
                <a:lnTo>
                  <a:pt x="3720282" y="0"/>
                </a:lnTo>
                <a:lnTo>
                  <a:pt x="3999313" y="499657"/>
                </a:lnTo>
                <a:lnTo>
                  <a:pt x="4102737" y="499657"/>
                </a:lnTo>
                <a:cubicBezTo>
                  <a:pt x="4751176" y="499657"/>
                  <a:pt x="5615762" y="499657"/>
                  <a:pt x="6768541" y="499657"/>
                </a:cubicBezTo>
                <a:cubicBezTo>
                  <a:pt x="7620762" y="499657"/>
                  <a:pt x="8153399" y="1409972"/>
                  <a:pt x="7727289" y="2138224"/>
                </a:cubicBezTo>
                <a:cubicBezTo>
                  <a:pt x="7727289" y="2138224"/>
                  <a:pt x="7727289" y="2138224"/>
                  <a:pt x="5429338" y="6128439"/>
                </a:cubicBezTo>
                <a:cubicBezTo>
                  <a:pt x="5216283" y="6492565"/>
                  <a:pt x="4843436" y="6674628"/>
                  <a:pt x="4470590" y="6674628"/>
                </a:cubicBezTo>
                <a:lnTo>
                  <a:pt x="4457699" y="6673839"/>
                </a:lnTo>
                <a:lnTo>
                  <a:pt x="4457699" y="6856690"/>
                </a:lnTo>
                <a:lnTo>
                  <a:pt x="3695699" y="6856690"/>
                </a:lnTo>
                <a:lnTo>
                  <a:pt x="3695699" y="6858000"/>
                </a:lnTo>
                <a:lnTo>
                  <a:pt x="0" y="6858000"/>
                </a:lnTo>
                <a:close/>
              </a:path>
            </a:pathLst>
          </a:custGeom>
          <a:gradFill>
            <a:gsLst>
              <a:gs pos="1000">
                <a:srgbClr val="523089">
                  <a:alpha val="80000"/>
                </a:srgbClr>
              </a:gs>
              <a:gs pos="100000">
                <a:srgbClr val="65ADA8">
                  <a:alpha val="7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B00090D-F300-44F8-97E3-859B6C1E4308}"/>
              </a:ext>
            </a:extLst>
          </p:cNvPr>
          <p:cNvSpPr/>
          <p:nvPr/>
        </p:nvSpPr>
        <p:spPr>
          <a:xfrm>
            <a:off x="7259982" y="2931289"/>
            <a:ext cx="4932018" cy="3139321"/>
          </a:xfrm>
          <a:prstGeom prst="rect">
            <a:avLst/>
          </a:prstGeom>
        </p:spPr>
        <p:txBody>
          <a:bodyPr wrap="square">
            <a:spAutoFit/>
          </a:bodyPr>
          <a:lstStyle/>
          <a:p>
            <a:pPr marL="285750" indent="-285750">
              <a:lnSpc>
                <a:spcPct val="100000"/>
              </a:lnSpc>
              <a:buFont typeface="Arial" panose="020B0604020202020204" pitchFamily="34" charset="0"/>
              <a:buChar char="•"/>
            </a:pPr>
            <a:r>
              <a:rPr lang="en-US" altLang="ja-JP" dirty="0">
                <a:solidFill>
                  <a:srgbClr val="355E7A"/>
                </a:solidFill>
                <a:latin typeface="Roboto Light" panose="02000000000000000000" pitchFamily="2" charset="0"/>
                <a:ea typeface="Roboto Light" panose="02000000000000000000" pitchFamily="2" charset="0"/>
              </a:rPr>
              <a:t>P</a:t>
            </a:r>
            <a:r>
              <a:rPr lang="en-US" altLang="ja-JP" sz="1800" dirty="0">
                <a:solidFill>
                  <a:srgbClr val="355E7A"/>
                </a:solidFill>
                <a:latin typeface="Roboto Light" panose="02000000000000000000" pitchFamily="2" charset="0"/>
                <a:ea typeface="Roboto Light" panose="02000000000000000000" pitchFamily="2" charset="0"/>
              </a:rPr>
              <a:t>rovides a programming interface to create and execute test cases. Test scripts are written in order to identify web elements on web pages and then desired actions are performed on those elements.</a:t>
            </a:r>
          </a:p>
          <a:p>
            <a:pPr marL="285750" indent="-285750">
              <a:lnSpc>
                <a:spcPct val="100000"/>
              </a:lnSpc>
              <a:buFont typeface="Arial" panose="020B0604020202020204" pitchFamily="34" charset="0"/>
              <a:buChar char="•"/>
            </a:pPr>
            <a:endParaRPr lang="en-US" altLang="ja-JP" dirty="0">
              <a:solidFill>
                <a:srgbClr val="355E7A"/>
              </a:solidFill>
              <a:latin typeface="Roboto Light" panose="02000000000000000000" pitchFamily="2" charset="0"/>
              <a:ea typeface="Roboto Light" panose="02000000000000000000" pitchFamily="2" charset="0"/>
            </a:endParaRPr>
          </a:p>
          <a:p>
            <a:pPr marL="285750" indent="-285750">
              <a:lnSpc>
                <a:spcPct val="100000"/>
              </a:lnSpc>
              <a:buFont typeface="Arial" panose="020B0604020202020204" pitchFamily="34" charset="0"/>
              <a:buChar char="•"/>
            </a:pPr>
            <a:r>
              <a:rPr lang="en-US" altLang="ja-JP" sz="1800" dirty="0">
                <a:solidFill>
                  <a:srgbClr val="355E7A"/>
                </a:solidFill>
                <a:latin typeface="Roboto Light" panose="02000000000000000000" pitchFamily="2" charset="0"/>
                <a:ea typeface="Roboto Light" panose="02000000000000000000" pitchFamily="2" charset="0"/>
              </a:rPr>
              <a:t>Selenium WebDriver performs much faster as compared to Selenium RC because it makes direct calls to the web browsers. RC on the other hand needs an RC server to interact with the web browser..</a:t>
            </a:r>
            <a:endParaRPr kumimoji="1" lang="ja-JP" altLang="en-US" sz="1800" dirty="0">
              <a:solidFill>
                <a:srgbClr val="355E7A"/>
              </a:solidFill>
              <a:latin typeface="Roboto Light" panose="02000000000000000000" pitchFamily="2" charset="0"/>
            </a:endParaRPr>
          </a:p>
        </p:txBody>
      </p:sp>
      <p:sp>
        <p:nvSpPr>
          <p:cNvPr id="18" name="Subtitle 2">
            <a:extLst>
              <a:ext uri="{FF2B5EF4-FFF2-40B4-BE49-F238E27FC236}">
                <a16:creationId xmlns:a16="http://schemas.microsoft.com/office/drawing/2014/main" id="{B85AA0DF-EC0D-40C4-B26D-8A92A1B2B2CC}"/>
              </a:ext>
            </a:extLst>
          </p:cNvPr>
          <p:cNvSpPr txBox="1">
            <a:spLocks/>
          </p:cNvSpPr>
          <p:nvPr/>
        </p:nvSpPr>
        <p:spPr>
          <a:xfrm>
            <a:off x="7764518" y="2147934"/>
            <a:ext cx="3743512" cy="347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523089"/>
                </a:solidFill>
                <a:latin typeface="Roboto Medium" panose="02000000000000000000" pitchFamily="2" charset="0"/>
                <a:ea typeface="Roboto Medium" panose="02000000000000000000" pitchFamily="2" charset="0"/>
              </a:rPr>
              <a:t>Selenium </a:t>
            </a:r>
            <a:r>
              <a:rPr lang="en-US" dirty="0" err="1">
                <a:solidFill>
                  <a:srgbClr val="523089"/>
                </a:solidFill>
                <a:latin typeface="Roboto Medium" panose="02000000000000000000" pitchFamily="2" charset="0"/>
                <a:ea typeface="Roboto Medium" panose="02000000000000000000" pitchFamily="2" charset="0"/>
              </a:rPr>
              <a:t>Webdriver</a:t>
            </a:r>
            <a:r>
              <a:rPr lang="en-US" dirty="0">
                <a:solidFill>
                  <a:srgbClr val="523089"/>
                </a:solidFill>
                <a:latin typeface="Roboto Medium" panose="02000000000000000000" pitchFamily="2" charset="0"/>
                <a:ea typeface="Roboto Medium" panose="02000000000000000000" pitchFamily="2" charset="0"/>
              </a:rPr>
              <a:t>/ Selenium 2.0</a:t>
            </a:r>
          </a:p>
        </p:txBody>
      </p:sp>
      <p:pic>
        <p:nvPicPr>
          <p:cNvPr id="6" name="Picture Placeholder 5">
            <a:extLst>
              <a:ext uri="{FF2B5EF4-FFF2-40B4-BE49-F238E27FC236}">
                <a16:creationId xmlns:a16="http://schemas.microsoft.com/office/drawing/2014/main" id="{85340D8E-2109-457E-8377-59EE4011CCA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679" t="11672" r="6122" b="3954"/>
          <a:stretch/>
        </p:blipFill>
        <p:spPr>
          <a:xfrm>
            <a:off x="394309" y="946970"/>
            <a:ext cx="5438742" cy="5166897"/>
          </a:xfrm>
          <a:prstGeom prst="teardrop">
            <a:avLst/>
          </a:prstGeom>
        </p:spPr>
      </p:pic>
    </p:spTree>
    <p:extLst>
      <p:ext uri="{BB962C8B-B14F-4D97-AF65-F5344CB8AC3E}">
        <p14:creationId xmlns:p14="http://schemas.microsoft.com/office/powerpoint/2010/main" val="460696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04902861-1E83-41E5-B0FD-2512B82F94FE}"/>
              </a:ext>
            </a:extLst>
          </p:cNvPr>
          <p:cNvSpPr/>
          <p:nvPr/>
        </p:nvSpPr>
        <p:spPr>
          <a:xfrm>
            <a:off x="-97969" y="0"/>
            <a:ext cx="7877259" cy="6858000"/>
          </a:xfrm>
          <a:custGeom>
            <a:avLst/>
            <a:gdLst>
              <a:gd name="connsiteX0" fmla="*/ 0 w 7877259"/>
              <a:gd name="connsiteY0" fmla="*/ 0 h 6858000"/>
              <a:gd name="connsiteX1" fmla="*/ 3720282 w 7877259"/>
              <a:gd name="connsiteY1" fmla="*/ 0 h 6858000"/>
              <a:gd name="connsiteX2" fmla="*/ 3999313 w 7877259"/>
              <a:gd name="connsiteY2" fmla="*/ 499657 h 6858000"/>
              <a:gd name="connsiteX3" fmla="*/ 4102737 w 7877259"/>
              <a:gd name="connsiteY3" fmla="*/ 499657 h 6858000"/>
              <a:gd name="connsiteX4" fmla="*/ 6768541 w 7877259"/>
              <a:gd name="connsiteY4" fmla="*/ 499657 h 6858000"/>
              <a:gd name="connsiteX5" fmla="*/ 7727289 w 7877259"/>
              <a:gd name="connsiteY5" fmla="*/ 2138224 h 6858000"/>
              <a:gd name="connsiteX6" fmla="*/ 5429338 w 7877259"/>
              <a:gd name="connsiteY6" fmla="*/ 6128439 h 6858000"/>
              <a:gd name="connsiteX7" fmla="*/ 4470590 w 7877259"/>
              <a:gd name="connsiteY7" fmla="*/ 6674628 h 6858000"/>
              <a:gd name="connsiteX8" fmla="*/ 4457699 w 7877259"/>
              <a:gd name="connsiteY8" fmla="*/ 6673839 h 6858000"/>
              <a:gd name="connsiteX9" fmla="*/ 4457699 w 7877259"/>
              <a:gd name="connsiteY9" fmla="*/ 6856690 h 6858000"/>
              <a:gd name="connsiteX10" fmla="*/ 3695699 w 7877259"/>
              <a:gd name="connsiteY10" fmla="*/ 6856690 h 6858000"/>
              <a:gd name="connsiteX11" fmla="*/ 3695699 w 7877259"/>
              <a:gd name="connsiteY11" fmla="*/ 6858000 h 6858000"/>
              <a:gd name="connsiteX12" fmla="*/ 0 w 787725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77259" h="6858000">
                <a:moveTo>
                  <a:pt x="0" y="0"/>
                </a:moveTo>
                <a:lnTo>
                  <a:pt x="3720282" y="0"/>
                </a:lnTo>
                <a:lnTo>
                  <a:pt x="3999313" y="499657"/>
                </a:lnTo>
                <a:lnTo>
                  <a:pt x="4102737" y="499657"/>
                </a:lnTo>
                <a:cubicBezTo>
                  <a:pt x="4751176" y="499657"/>
                  <a:pt x="5615762" y="499657"/>
                  <a:pt x="6768541" y="499657"/>
                </a:cubicBezTo>
                <a:cubicBezTo>
                  <a:pt x="7620762" y="499657"/>
                  <a:pt x="8153399" y="1409972"/>
                  <a:pt x="7727289" y="2138224"/>
                </a:cubicBezTo>
                <a:cubicBezTo>
                  <a:pt x="7727289" y="2138224"/>
                  <a:pt x="7727289" y="2138224"/>
                  <a:pt x="5429338" y="6128439"/>
                </a:cubicBezTo>
                <a:cubicBezTo>
                  <a:pt x="5216283" y="6492565"/>
                  <a:pt x="4843436" y="6674628"/>
                  <a:pt x="4470590" y="6674628"/>
                </a:cubicBezTo>
                <a:lnTo>
                  <a:pt x="4457699" y="6673839"/>
                </a:lnTo>
                <a:lnTo>
                  <a:pt x="4457699" y="6856690"/>
                </a:lnTo>
                <a:lnTo>
                  <a:pt x="3695699" y="6856690"/>
                </a:lnTo>
                <a:lnTo>
                  <a:pt x="3695699" y="6858000"/>
                </a:lnTo>
                <a:lnTo>
                  <a:pt x="0" y="6858000"/>
                </a:lnTo>
                <a:close/>
              </a:path>
            </a:pathLst>
          </a:custGeom>
          <a:gradFill>
            <a:gsLst>
              <a:gs pos="1000">
                <a:srgbClr val="523089"/>
              </a:gs>
              <a:gs pos="100000">
                <a:srgbClr val="65AD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3">
            <a:extLst>
              <a:ext uri="{FF2B5EF4-FFF2-40B4-BE49-F238E27FC236}">
                <a16:creationId xmlns:a16="http://schemas.microsoft.com/office/drawing/2014/main" id="{C8B61010-3DDE-47E2-892F-F253EDE80FA4}"/>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7965" t="11987" r="-2182" b="-20839"/>
          <a:stretch/>
        </p:blipFill>
        <p:spPr>
          <a:xfrm>
            <a:off x="-1027189" y="149820"/>
            <a:ext cx="5771210" cy="5228745"/>
          </a:xfrm>
        </p:spPr>
      </p:pic>
      <p:sp>
        <p:nvSpPr>
          <p:cNvPr id="8" name="Content Placeholder 3">
            <a:extLst>
              <a:ext uri="{FF2B5EF4-FFF2-40B4-BE49-F238E27FC236}">
                <a16:creationId xmlns:a16="http://schemas.microsoft.com/office/drawing/2014/main" id="{DBE05A4B-3179-41EE-AB38-9DBEF39C94FD}"/>
              </a:ext>
            </a:extLst>
          </p:cNvPr>
          <p:cNvSpPr txBox="1">
            <a:spLocks/>
          </p:cNvSpPr>
          <p:nvPr/>
        </p:nvSpPr>
        <p:spPr>
          <a:xfrm>
            <a:off x="7994442" y="1715418"/>
            <a:ext cx="4699581" cy="20975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Simply is a module/ API</a:t>
            </a:r>
          </a:p>
          <a:p>
            <a:r>
              <a:rPr lang="en-US" dirty="0"/>
              <a:t>Use to automate web application</a:t>
            </a:r>
          </a:p>
          <a:p>
            <a:pPr marL="0" indent="0">
              <a:buFont typeface="Arial" panose="020B0604020202020204" pitchFamily="34" charset="0"/>
              <a:buNone/>
            </a:pPr>
            <a:endParaRPr lang="en-US" dirty="0"/>
          </a:p>
          <a:p>
            <a:endParaRPr lang="en-US" dirty="0"/>
          </a:p>
        </p:txBody>
      </p:sp>
      <p:sp>
        <p:nvSpPr>
          <p:cNvPr id="9" name="TextBox 8">
            <a:extLst>
              <a:ext uri="{FF2B5EF4-FFF2-40B4-BE49-F238E27FC236}">
                <a16:creationId xmlns:a16="http://schemas.microsoft.com/office/drawing/2014/main" id="{27ED6708-8284-4249-9FED-3CB8648E9908}"/>
              </a:ext>
            </a:extLst>
          </p:cNvPr>
          <p:cNvSpPr txBox="1"/>
          <p:nvPr/>
        </p:nvSpPr>
        <p:spPr>
          <a:xfrm>
            <a:off x="5955357" y="3429000"/>
            <a:ext cx="6093618" cy="584775"/>
          </a:xfrm>
          <a:prstGeom prst="rect">
            <a:avLst/>
          </a:prstGeom>
          <a:noFill/>
        </p:spPr>
        <p:txBody>
          <a:bodyPr wrap="square">
            <a:spAutoFit/>
          </a:bodyPr>
          <a:lstStyle/>
          <a:p>
            <a:pPr marL="457200" indent="-457200" algn="r">
              <a:buFont typeface="Wingdings" panose="05000000000000000000" pitchFamily="2" charset="2"/>
              <a:buChar char="ü"/>
            </a:pPr>
            <a:r>
              <a:rPr lang="en-US" sz="3200" dirty="0">
                <a:solidFill>
                  <a:srgbClr val="523089"/>
                </a:solidFill>
                <a:ea typeface="+mj-ea"/>
                <a:cs typeface="+mj-cs"/>
              </a:rPr>
              <a:t>Selenium Prerequisite</a:t>
            </a:r>
            <a:endParaRPr lang="en-US" dirty="0">
              <a:solidFill>
                <a:srgbClr val="523089"/>
              </a:solidFill>
            </a:endParaRPr>
          </a:p>
        </p:txBody>
      </p:sp>
      <p:sp>
        <p:nvSpPr>
          <p:cNvPr id="10" name="TextBox 9">
            <a:extLst>
              <a:ext uri="{FF2B5EF4-FFF2-40B4-BE49-F238E27FC236}">
                <a16:creationId xmlns:a16="http://schemas.microsoft.com/office/drawing/2014/main" id="{4BDFBE61-553A-4826-A64E-4C78E3389EB3}"/>
              </a:ext>
            </a:extLst>
          </p:cNvPr>
          <p:cNvSpPr txBox="1"/>
          <p:nvPr/>
        </p:nvSpPr>
        <p:spPr>
          <a:xfrm>
            <a:off x="8283388" y="4013775"/>
            <a:ext cx="4572000" cy="2677656"/>
          </a:xfrm>
          <a:prstGeom prst="rect">
            <a:avLst/>
          </a:prstGeom>
          <a:noFill/>
        </p:spPr>
        <p:txBody>
          <a:bodyPr wrap="square">
            <a:spAutoFit/>
          </a:bodyPr>
          <a:lstStyle/>
          <a:p>
            <a:pPr>
              <a:lnSpc>
                <a:spcPct val="90000"/>
              </a:lnSpc>
              <a:spcBef>
                <a:spcPts val="1800"/>
              </a:spcBef>
              <a:buClr>
                <a:srgbClr val="6A3A20"/>
              </a:buClr>
              <a:defRPr/>
            </a:pPr>
            <a:r>
              <a:rPr lang="en-US" sz="2400" dirty="0"/>
              <a:t>Python</a:t>
            </a:r>
          </a:p>
          <a:p>
            <a:pPr>
              <a:lnSpc>
                <a:spcPct val="90000"/>
              </a:lnSpc>
              <a:spcBef>
                <a:spcPts val="1800"/>
              </a:spcBef>
              <a:buClr>
                <a:srgbClr val="6A3A20"/>
              </a:buClr>
              <a:defRPr/>
            </a:pPr>
            <a:r>
              <a:rPr lang="en-US" sz="2400" dirty="0"/>
              <a:t>IDE for python</a:t>
            </a:r>
          </a:p>
          <a:p>
            <a:pPr>
              <a:lnSpc>
                <a:spcPct val="90000"/>
              </a:lnSpc>
              <a:spcBef>
                <a:spcPts val="1800"/>
              </a:spcBef>
              <a:buClr>
                <a:srgbClr val="6A3A20"/>
              </a:buClr>
              <a:defRPr/>
            </a:pPr>
            <a:r>
              <a:rPr lang="en-US" sz="2400" dirty="0"/>
              <a:t>Drivers ***</a:t>
            </a:r>
          </a:p>
          <a:p>
            <a:pPr>
              <a:lnSpc>
                <a:spcPct val="90000"/>
              </a:lnSpc>
              <a:spcBef>
                <a:spcPts val="1800"/>
              </a:spcBef>
              <a:buClr>
                <a:srgbClr val="6A3A20"/>
              </a:buClr>
              <a:defRPr/>
            </a:pPr>
            <a:endParaRPr lang="en-US" sz="2400" dirty="0">
              <a:latin typeface="Constantia"/>
            </a:endParaRPr>
          </a:p>
          <a:p>
            <a:pPr marL="246888" indent="-246888">
              <a:lnSpc>
                <a:spcPct val="90000"/>
              </a:lnSpc>
              <a:spcBef>
                <a:spcPts val="1800"/>
              </a:spcBef>
              <a:buClr>
                <a:srgbClr val="6A3A20"/>
              </a:buClr>
              <a:buFont typeface="Arial" pitchFamily="34" charset="0"/>
              <a:buChar char="•"/>
              <a:defRPr/>
            </a:pPr>
            <a:endParaRPr lang="en-US" sz="2400" dirty="0">
              <a:latin typeface="Constantia"/>
            </a:endParaRPr>
          </a:p>
        </p:txBody>
      </p:sp>
    </p:spTree>
    <p:extLst>
      <p:ext uri="{BB962C8B-B14F-4D97-AF65-F5344CB8AC3E}">
        <p14:creationId xmlns:p14="http://schemas.microsoft.com/office/powerpoint/2010/main" val="4198377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0444B4-EE0C-4815-A794-AB701EEC71E7}"/>
              </a:ext>
            </a:extLst>
          </p:cNvPr>
          <p:cNvSpPr/>
          <p:nvPr/>
        </p:nvSpPr>
        <p:spPr bwMode="auto">
          <a:xfrm>
            <a:off x="0" y="0"/>
            <a:ext cx="12192000" cy="6858000"/>
          </a:xfrm>
          <a:prstGeom prst="rect">
            <a:avLst/>
          </a:prstGeom>
          <a:gradFill>
            <a:gsLst>
              <a:gs pos="4000">
                <a:srgbClr val="523089"/>
              </a:gs>
              <a:gs pos="85000">
                <a:srgbClr val="65ADA8"/>
              </a:gs>
            </a:gsLst>
            <a:lin ang="7800000" scaled="0"/>
          </a:gradFill>
          <a:ln>
            <a:noFill/>
          </a:ln>
        </p:spPr>
        <p:txBody>
          <a:bodyPr vert="horz" wrap="square" lIns="91440" tIns="45720" rIns="91440" bIns="45720" numCol="1" rtlCol="0" anchor="t" anchorCtr="0" compatLnSpc="1">
            <a:prstTxWarp prst="textNoShape">
              <a:avLst/>
            </a:prstTxWarp>
            <a:noAutofit/>
          </a:bodyPr>
          <a:lstStyle/>
          <a:p>
            <a:pPr algn="l"/>
            <a:endParaRPr lang="en-US" dirty="0"/>
          </a:p>
        </p:txBody>
      </p:sp>
      <p:pic>
        <p:nvPicPr>
          <p:cNvPr id="13" name="Picture 12">
            <a:extLst>
              <a:ext uri="{FF2B5EF4-FFF2-40B4-BE49-F238E27FC236}">
                <a16:creationId xmlns:a16="http://schemas.microsoft.com/office/drawing/2014/main" id="{AAB4FA0D-BA89-4F03-B529-DD712CBA3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571500"/>
            <a:ext cx="10515600" cy="5715000"/>
          </a:xfrm>
          <a:prstGeom prst="rect">
            <a:avLst/>
          </a:prstGeom>
        </p:spPr>
      </p:pic>
    </p:spTree>
    <p:extLst>
      <p:ext uri="{BB962C8B-B14F-4D97-AF65-F5344CB8AC3E}">
        <p14:creationId xmlns:p14="http://schemas.microsoft.com/office/powerpoint/2010/main" val="2093302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Snipped 4">
            <a:extLst>
              <a:ext uri="{FF2B5EF4-FFF2-40B4-BE49-F238E27FC236}">
                <a16:creationId xmlns:a16="http://schemas.microsoft.com/office/drawing/2014/main" id="{7A10BD1B-893C-42AC-8AC2-CE6D3E703AD9}"/>
              </a:ext>
            </a:extLst>
          </p:cNvPr>
          <p:cNvSpPr/>
          <p:nvPr/>
        </p:nvSpPr>
        <p:spPr>
          <a:xfrm>
            <a:off x="0" y="0"/>
            <a:ext cx="12192000" cy="6858000"/>
          </a:xfrm>
          <a:prstGeom prst="snip2DiagRect">
            <a:avLst/>
          </a:prstGeom>
          <a:gradFill>
            <a:gsLst>
              <a:gs pos="4000">
                <a:srgbClr val="523089">
                  <a:alpha val="60000"/>
                </a:srgbClr>
              </a:gs>
              <a:gs pos="85000">
                <a:srgbClr val="65ADA8">
                  <a:alpha val="6000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90000"/>
              </a:lnSpc>
              <a:spcBef>
                <a:spcPts val="1800"/>
              </a:spcBef>
              <a:buClr>
                <a:srgbClr val="6A3A20"/>
              </a:buClr>
              <a:buAutoNum type="arabicPeriod"/>
              <a:defRPr/>
            </a:pPr>
            <a:endParaRPr lang="en-US" sz="2000" dirty="0"/>
          </a:p>
        </p:txBody>
      </p:sp>
      <p:sp>
        <p:nvSpPr>
          <p:cNvPr id="6" name="Freeform 9">
            <a:extLst>
              <a:ext uri="{FF2B5EF4-FFF2-40B4-BE49-F238E27FC236}">
                <a16:creationId xmlns:a16="http://schemas.microsoft.com/office/drawing/2014/main" id="{D29714FD-4095-4796-9A1F-8CAFCDBC2C8F}"/>
              </a:ext>
            </a:extLst>
          </p:cNvPr>
          <p:cNvSpPr>
            <a:spLocks/>
          </p:cNvSpPr>
          <p:nvPr/>
        </p:nvSpPr>
        <p:spPr bwMode="auto">
          <a:xfrm rot="10800000">
            <a:off x="1032905" y="1048866"/>
            <a:ext cx="2889557" cy="825395"/>
          </a:xfrm>
          <a:prstGeom prst="flowChartTerminator">
            <a:avLst/>
          </a:prstGeom>
          <a:noFill/>
          <a:ln w="381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55AA4CB4-904C-465F-906C-3C561A7E31DE}"/>
              </a:ext>
            </a:extLst>
          </p:cNvPr>
          <p:cNvSpPr txBox="1"/>
          <p:nvPr/>
        </p:nvSpPr>
        <p:spPr>
          <a:xfrm>
            <a:off x="1178104" y="1185968"/>
            <a:ext cx="2599158" cy="584775"/>
          </a:xfrm>
          <a:prstGeom prst="rect">
            <a:avLst/>
          </a:prstGeom>
          <a:noFill/>
        </p:spPr>
        <p:txBody>
          <a:bodyPr wrap="squar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rPr>
              <a:t>Test Case-1</a:t>
            </a:r>
          </a:p>
        </p:txBody>
      </p:sp>
      <p:sp>
        <p:nvSpPr>
          <p:cNvPr id="8" name="Freeform: Shape 7">
            <a:extLst>
              <a:ext uri="{FF2B5EF4-FFF2-40B4-BE49-F238E27FC236}">
                <a16:creationId xmlns:a16="http://schemas.microsoft.com/office/drawing/2014/main" id="{A52183D1-C345-4680-B338-B69FA69C2596}"/>
              </a:ext>
            </a:extLst>
          </p:cNvPr>
          <p:cNvSpPr/>
          <p:nvPr/>
        </p:nvSpPr>
        <p:spPr bwMode="auto">
          <a:xfrm>
            <a:off x="5878286" y="1349829"/>
            <a:ext cx="3599543" cy="1640114"/>
          </a:xfrm>
          <a:custGeom>
            <a:avLst/>
            <a:gdLst>
              <a:gd name="connsiteX0" fmla="*/ 0 w 3599543"/>
              <a:gd name="connsiteY0" fmla="*/ 159657 h 1640114"/>
              <a:gd name="connsiteX1" fmla="*/ 3265714 w 3599543"/>
              <a:gd name="connsiteY1" fmla="*/ 0 h 1640114"/>
              <a:gd name="connsiteX2" fmla="*/ 3599543 w 3599543"/>
              <a:gd name="connsiteY2" fmla="*/ 1640114 h 1640114"/>
              <a:gd name="connsiteX3" fmla="*/ 1422400 w 3599543"/>
              <a:gd name="connsiteY3" fmla="*/ 1582057 h 1640114"/>
              <a:gd name="connsiteX4" fmla="*/ 566057 w 3599543"/>
              <a:gd name="connsiteY4" fmla="*/ 391885 h 1640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9543" h="1640114">
                <a:moveTo>
                  <a:pt x="0" y="159657"/>
                </a:moveTo>
                <a:lnTo>
                  <a:pt x="3265714" y="0"/>
                </a:lnTo>
                <a:lnTo>
                  <a:pt x="3599543" y="1640114"/>
                </a:lnTo>
                <a:lnTo>
                  <a:pt x="1422400" y="1582057"/>
                </a:lnTo>
                <a:lnTo>
                  <a:pt x="566057" y="391885"/>
                </a:lnTo>
              </a:path>
            </a:pathLst>
          </a:custGeom>
          <a:noFill/>
          <a:ln>
            <a:noFill/>
          </a:ln>
        </p:spPr>
        <p:txBody>
          <a:bodyPr rtlCol="0" anchor="ctr"/>
          <a:lstStyle/>
          <a:p>
            <a:pPr algn="ctr"/>
            <a:endParaRPr lang="en-US"/>
          </a:p>
        </p:txBody>
      </p:sp>
      <p:sp>
        <p:nvSpPr>
          <p:cNvPr id="9" name="Freeform: Shape 8">
            <a:extLst>
              <a:ext uri="{FF2B5EF4-FFF2-40B4-BE49-F238E27FC236}">
                <a16:creationId xmlns:a16="http://schemas.microsoft.com/office/drawing/2014/main" id="{B26BAF8C-1433-4D1B-B596-31E008AD2E83}"/>
              </a:ext>
            </a:extLst>
          </p:cNvPr>
          <p:cNvSpPr/>
          <p:nvPr/>
        </p:nvSpPr>
        <p:spPr bwMode="auto">
          <a:xfrm>
            <a:off x="3309257" y="1770743"/>
            <a:ext cx="1814286" cy="1944914"/>
          </a:xfrm>
          <a:custGeom>
            <a:avLst/>
            <a:gdLst>
              <a:gd name="connsiteX0" fmla="*/ 0 w 1814286"/>
              <a:gd name="connsiteY0" fmla="*/ 841828 h 1944914"/>
              <a:gd name="connsiteX1" fmla="*/ 0 w 1814286"/>
              <a:gd name="connsiteY1" fmla="*/ 1088571 h 1944914"/>
              <a:gd name="connsiteX2" fmla="*/ 1814286 w 1814286"/>
              <a:gd name="connsiteY2" fmla="*/ 595086 h 1944914"/>
              <a:gd name="connsiteX3" fmla="*/ 1465943 w 1814286"/>
              <a:gd name="connsiteY3" fmla="*/ 0 h 1944914"/>
              <a:gd name="connsiteX4" fmla="*/ 159657 w 1814286"/>
              <a:gd name="connsiteY4" fmla="*/ 188686 h 1944914"/>
              <a:gd name="connsiteX5" fmla="*/ 0 w 1814286"/>
              <a:gd name="connsiteY5" fmla="*/ 740228 h 1944914"/>
              <a:gd name="connsiteX6" fmla="*/ 914400 w 1814286"/>
              <a:gd name="connsiteY6" fmla="*/ 1944914 h 194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4286" h="1944914">
                <a:moveTo>
                  <a:pt x="0" y="841828"/>
                </a:moveTo>
                <a:lnTo>
                  <a:pt x="0" y="1088571"/>
                </a:lnTo>
                <a:lnTo>
                  <a:pt x="1814286" y="595086"/>
                </a:lnTo>
                <a:lnTo>
                  <a:pt x="1465943" y="0"/>
                </a:lnTo>
                <a:lnTo>
                  <a:pt x="159657" y="188686"/>
                </a:lnTo>
                <a:lnTo>
                  <a:pt x="0" y="740228"/>
                </a:lnTo>
                <a:lnTo>
                  <a:pt x="914400" y="1944914"/>
                </a:lnTo>
              </a:path>
            </a:pathLst>
          </a:custGeom>
          <a:noFill/>
          <a:ln>
            <a:noFill/>
          </a:ln>
        </p:spPr>
        <p:txBody>
          <a:bodyPr rtlCol="0" anchor="ctr"/>
          <a:lstStyle/>
          <a:p>
            <a:pPr algn="ctr"/>
            <a:endParaRPr lang="en-US"/>
          </a:p>
        </p:txBody>
      </p:sp>
      <p:sp>
        <p:nvSpPr>
          <p:cNvPr id="10" name="Freeform 9">
            <a:extLst>
              <a:ext uri="{FF2B5EF4-FFF2-40B4-BE49-F238E27FC236}">
                <a16:creationId xmlns:a16="http://schemas.microsoft.com/office/drawing/2014/main" id="{B5657B31-5D05-4886-B02A-F78A6C81306C}"/>
              </a:ext>
            </a:extLst>
          </p:cNvPr>
          <p:cNvSpPr>
            <a:spLocks/>
          </p:cNvSpPr>
          <p:nvPr/>
        </p:nvSpPr>
        <p:spPr bwMode="auto">
          <a:xfrm rot="10800000">
            <a:off x="6096000" y="3526390"/>
            <a:ext cx="2889557" cy="825395"/>
          </a:xfrm>
          <a:prstGeom prst="flowChartTerminator">
            <a:avLst/>
          </a:prstGeom>
          <a:noFill/>
          <a:ln w="381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 name="TextBox 10">
            <a:extLst>
              <a:ext uri="{FF2B5EF4-FFF2-40B4-BE49-F238E27FC236}">
                <a16:creationId xmlns:a16="http://schemas.microsoft.com/office/drawing/2014/main" id="{863766B6-21D9-4A0E-AFB3-696A97FCDA76}"/>
              </a:ext>
            </a:extLst>
          </p:cNvPr>
          <p:cNvSpPr txBox="1"/>
          <p:nvPr/>
        </p:nvSpPr>
        <p:spPr>
          <a:xfrm>
            <a:off x="6241199" y="3606233"/>
            <a:ext cx="2599158" cy="584775"/>
          </a:xfrm>
          <a:prstGeom prst="rect">
            <a:avLst/>
          </a:prstGeom>
          <a:noFill/>
        </p:spPr>
        <p:txBody>
          <a:bodyPr wrap="square" rtlCol="0">
            <a:spAutoFit/>
          </a:bodyPr>
          <a:lstStyle/>
          <a:p>
            <a:pPr algn="ctr"/>
            <a:r>
              <a:rPr lang="en-US" sz="3200" dirty="0">
                <a:solidFill>
                  <a:schemeClr val="bg1"/>
                </a:solidFill>
                <a:latin typeface="Roboto Medium" panose="02000000000000000000" pitchFamily="2" charset="0"/>
                <a:ea typeface="Roboto Medium" panose="02000000000000000000" pitchFamily="2" charset="0"/>
              </a:rPr>
              <a:t>Test Case-2</a:t>
            </a:r>
          </a:p>
        </p:txBody>
      </p:sp>
      <p:sp>
        <p:nvSpPr>
          <p:cNvPr id="14" name="Content Placeholder 3">
            <a:extLst>
              <a:ext uri="{FF2B5EF4-FFF2-40B4-BE49-F238E27FC236}">
                <a16:creationId xmlns:a16="http://schemas.microsoft.com/office/drawing/2014/main" id="{0E5B62BB-92D5-4099-AC97-E612A6FB8F74}"/>
              </a:ext>
            </a:extLst>
          </p:cNvPr>
          <p:cNvSpPr txBox="1">
            <a:spLocks/>
          </p:cNvSpPr>
          <p:nvPr/>
        </p:nvSpPr>
        <p:spPr>
          <a:xfrm>
            <a:off x="1089726" y="2129325"/>
            <a:ext cx="7763034" cy="1703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400" dirty="0"/>
              <a:t>Create object of </a:t>
            </a:r>
            <a:r>
              <a:rPr lang="en-US" sz="2400" dirty="0" err="1"/>
              <a:t>webdriver</a:t>
            </a:r>
            <a:endParaRPr lang="en-US" sz="2400" dirty="0"/>
          </a:p>
          <a:p>
            <a:pPr marL="457200" indent="-457200">
              <a:buFont typeface="Arial" panose="020B0604020202020204" pitchFamily="34" charset="0"/>
              <a:buAutoNum type="arabicPeriod"/>
            </a:pPr>
            <a:r>
              <a:rPr lang="en-US" sz="2400" dirty="0"/>
              <a:t>Navigate to google</a:t>
            </a:r>
          </a:p>
          <a:p>
            <a:pPr marL="457200" indent="-457200">
              <a:buFont typeface="Arial" panose="020B0604020202020204" pitchFamily="34" charset="0"/>
              <a:buAutoNum type="arabicPeriod"/>
            </a:pPr>
            <a:endParaRPr lang="en-US" dirty="0"/>
          </a:p>
          <a:p>
            <a:pPr marL="0" indent="0">
              <a:buFont typeface="Arial" panose="020B0604020202020204" pitchFamily="34" charset="0"/>
              <a:buNone/>
            </a:pPr>
            <a:endParaRPr lang="en-US" dirty="0"/>
          </a:p>
          <a:p>
            <a:endParaRPr lang="en-US" dirty="0"/>
          </a:p>
        </p:txBody>
      </p:sp>
      <p:sp>
        <p:nvSpPr>
          <p:cNvPr id="16" name="Content Placeholder 3">
            <a:extLst>
              <a:ext uri="{FF2B5EF4-FFF2-40B4-BE49-F238E27FC236}">
                <a16:creationId xmlns:a16="http://schemas.microsoft.com/office/drawing/2014/main" id="{EC2C2748-AE54-4417-A46A-942868AE7A74}"/>
              </a:ext>
            </a:extLst>
          </p:cNvPr>
          <p:cNvSpPr txBox="1">
            <a:spLocks/>
          </p:cNvSpPr>
          <p:nvPr/>
        </p:nvSpPr>
        <p:spPr>
          <a:xfrm>
            <a:off x="6096000" y="4482640"/>
            <a:ext cx="4853975" cy="17031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400" dirty="0"/>
              <a:t>Navigate to </a:t>
            </a:r>
            <a:r>
              <a:rPr lang="en-US" sz="2400" dirty="0" err="1"/>
              <a:t>demo.applitools</a:t>
            </a:r>
            <a:r>
              <a:rPr lang="en-US" sz="2400" dirty="0"/>
              <a:t> page</a:t>
            </a:r>
          </a:p>
          <a:p>
            <a:pPr marL="457200" indent="-457200">
              <a:buFont typeface="Arial" panose="020B0604020202020204" pitchFamily="34" charset="0"/>
              <a:buAutoNum type="arabicPeriod"/>
            </a:pPr>
            <a:r>
              <a:rPr lang="en-US" sz="2400" dirty="0"/>
              <a:t>Input username and password</a:t>
            </a:r>
          </a:p>
          <a:p>
            <a:pPr marL="457200" indent="-457200">
              <a:buFont typeface="Arial" panose="020B0604020202020204" pitchFamily="34" charset="0"/>
              <a:buAutoNum type="arabicPeriod"/>
            </a:pPr>
            <a:r>
              <a:rPr lang="en-US" sz="2400" dirty="0"/>
              <a:t>login</a:t>
            </a:r>
          </a:p>
          <a:p>
            <a:pPr marL="457200" indent="-457200">
              <a:buFont typeface="Arial" panose="020B0604020202020204" pitchFamily="34" charset="0"/>
              <a:buAutoNum type="arabicPeriod"/>
            </a:pPr>
            <a:endParaRPr lang="en-US" dirty="0"/>
          </a:p>
          <a:p>
            <a:pPr marL="0" indent="0">
              <a:buFont typeface="Arial" panose="020B0604020202020204" pitchFamily="34" charset="0"/>
              <a:buNone/>
            </a:pPr>
            <a:endParaRPr lang="en-US" dirty="0"/>
          </a:p>
          <a:p>
            <a:endParaRPr lang="en-US" dirty="0"/>
          </a:p>
        </p:txBody>
      </p:sp>
    </p:spTree>
    <p:extLst>
      <p:ext uri="{BB962C8B-B14F-4D97-AF65-F5344CB8AC3E}">
        <p14:creationId xmlns:p14="http://schemas.microsoft.com/office/powerpoint/2010/main" val="5137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06FE8B-D995-443C-928A-E46EE4356C41}"/>
              </a:ext>
            </a:extLst>
          </p:cNvPr>
          <p:cNvSpPr/>
          <p:nvPr/>
        </p:nvSpPr>
        <p:spPr>
          <a:xfrm>
            <a:off x="6030575" y="-3338"/>
            <a:ext cx="6172200" cy="6877927"/>
          </a:xfrm>
          <a:prstGeom prst="rect">
            <a:avLst/>
          </a:prstGeom>
          <a:solidFill>
            <a:srgbClr val="65A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TextBox 9">
            <a:extLst>
              <a:ext uri="{FF2B5EF4-FFF2-40B4-BE49-F238E27FC236}">
                <a16:creationId xmlns:a16="http://schemas.microsoft.com/office/drawing/2014/main" id="{DC3ECCC1-D308-4F11-ADB1-AA35999F630C}"/>
              </a:ext>
            </a:extLst>
          </p:cNvPr>
          <p:cNvSpPr txBox="1"/>
          <p:nvPr/>
        </p:nvSpPr>
        <p:spPr>
          <a:xfrm>
            <a:off x="6933445" y="1712095"/>
            <a:ext cx="4482245" cy="830997"/>
          </a:xfrm>
          <a:prstGeom prst="rect">
            <a:avLst/>
          </a:prstGeom>
          <a:noFill/>
        </p:spPr>
        <p:txBody>
          <a:bodyPr wrap="square" rtlCol="0">
            <a:spAutoFit/>
          </a:bodyPr>
          <a:lstStyle/>
          <a:p>
            <a:pPr algn="ctr"/>
            <a:r>
              <a:rPr lang="en-US" sz="4800" dirty="0">
                <a:solidFill>
                  <a:schemeClr val="bg1"/>
                </a:solidFill>
                <a:latin typeface="Roboto Black" panose="02000000000000000000" pitchFamily="2" charset="0"/>
                <a:ea typeface="Roboto Black" panose="02000000000000000000" pitchFamily="2" charset="0"/>
              </a:rPr>
              <a:t>Web Elements</a:t>
            </a:r>
          </a:p>
        </p:txBody>
      </p:sp>
      <p:sp>
        <p:nvSpPr>
          <p:cNvPr id="14" name="Rectangle 13">
            <a:extLst>
              <a:ext uri="{FF2B5EF4-FFF2-40B4-BE49-F238E27FC236}">
                <a16:creationId xmlns:a16="http://schemas.microsoft.com/office/drawing/2014/main" id="{3EEABEDE-D1F9-4F44-B08F-DCB2F06FE879}"/>
              </a:ext>
            </a:extLst>
          </p:cNvPr>
          <p:cNvSpPr/>
          <p:nvPr/>
        </p:nvSpPr>
        <p:spPr>
          <a:xfrm>
            <a:off x="6933445" y="2629146"/>
            <a:ext cx="4366460" cy="1753813"/>
          </a:xfrm>
          <a:prstGeom prst="rect">
            <a:avLst/>
          </a:prstGeom>
        </p:spPr>
        <p:txBody>
          <a:bodyPr wrap="square">
            <a:spAutoFit/>
          </a:bodyPr>
          <a:lstStyle/>
          <a:p>
            <a:pPr marL="285750" indent="-285750" algn="ctr">
              <a:lnSpc>
                <a:spcPct val="107000"/>
              </a:lnSpc>
              <a:spcAft>
                <a:spcPts val="800"/>
              </a:spcAft>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cs typeface="Times New Roman" panose="02020603050405020304" pitchFamily="18" charset="0"/>
              </a:rPr>
              <a:t>Anything on webpage is web element.</a:t>
            </a:r>
          </a:p>
          <a:p>
            <a:pPr marL="285750" indent="-285750" algn="ctr">
              <a:lnSpc>
                <a:spcPct val="107000"/>
              </a:lnSpc>
              <a:spcAft>
                <a:spcPts val="800"/>
              </a:spcAft>
              <a:buFont typeface="Arial" panose="020B0604020202020204" pitchFamily="34" charset="0"/>
              <a:buChar char="•"/>
            </a:pPr>
            <a:r>
              <a:rPr lang="en-US" sz="2400" dirty="0">
                <a:solidFill>
                  <a:schemeClr val="bg1"/>
                </a:solidFill>
                <a:latin typeface="Roboto" panose="02000000000000000000" pitchFamily="2" charset="0"/>
                <a:ea typeface="Roboto" panose="02000000000000000000" pitchFamily="2" charset="0"/>
                <a:cs typeface="Times New Roman" panose="02020603050405020304" pitchFamily="18" charset="0"/>
              </a:rPr>
              <a:t>two types: single element , group element</a:t>
            </a:r>
          </a:p>
        </p:txBody>
      </p:sp>
      <p:pic>
        <p:nvPicPr>
          <p:cNvPr id="16" name="Picture 15">
            <a:extLst>
              <a:ext uri="{FF2B5EF4-FFF2-40B4-BE49-F238E27FC236}">
                <a16:creationId xmlns:a16="http://schemas.microsoft.com/office/drawing/2014/main" id="{3857227F-0BBB-4DB3-B169-4584213F0955}"/>
              </a:ext>
            </a:extLst>
          </p:cNvPr>
          <p:cNvPicPr>
            <a:picLocks noChangeAspect="1"/>
          </p:cNvPicPr>
          <p:nvPr/>
        </p:nvPicPr>
        <p:blipFill rotWithShape="1">
          <a:blip r:embed="rId2"/>
          <a:srcRect l="10838" t="5849" r="1074"/>
          <a:stretch/>
        </p:blipFill>
        <p:spPr>
          <a:xfrm>
            <a:off x="226258" y="86660"/>
            <a:ext cx="5562600" cy="3250870"/>
          </a:xfrm>
          <a:prstGeom prst="rect">
            <a:avLst/>
          </a:prstGeom>
          <a:ln>
            <a:noFill/>
          </a:ln>
          <a:effectLst>
            <a:outerShdw blurRad="190500" sx="90000" sy="90000" algn="tl" rotWithShape="0">
              <a:srgbClr val="000000">
                <a:alpha val="8000"/>
              </a:srgbClr>
            </a:outerShdw>
          </a:effectLst>
        </p:spPr>
      </p:pic>
      <p:pic>
        <p:nvPicPr>
          <p:cNvPr id="17" name="Picture 16">
            <a:extLst>
              <a:ext uri="{FF2B5EF4-FFF2-40B4-BE49-F238E27FC236}">
                <a16:creationId xmlns:a16="http://schemas.microsoft.com/office/drawing/2014/main" id="{1B98541D-A3FC-411C-91C3-07B22AA20431}"/>
              </a:ext>
            </a:extLst>
          </p:cNvPr>
          <p:cNvPicPr>
            <a:picLocks noChangeAspect="1"/>
          </p:cNvPicPr>
          <p:nvPr/>
        </p:nvPicPr>
        <p:blipFill>
          <a:blip r:embed="rId3"/>
          <a:stretch>
            <a:fillRect/>
          </a:stretch>
        </p:blipFill>
        <p:spPr>
          <a:xfrm>
            <a:off x="258776" y="3506053"/>
            <a:ext cx="5530082" cy="3250870"/>
          </a:xfrm>
          <a:prstGeom prst="rect">
            <a:avLst/>
          </a:prstGeom>
          <a:ln>
            <a:noFill/>
          </a:ln>
          <a:effectLst>
            <a:outerShdw blurRad="190500" sx="55000" sy="55000" algn="tl" rotWithShape="0">
              <a:srgbClr val="000000">
                <a:alpha val="53000"/>
              </a:srgbClr>
            </a:outerShdw>
          </a:effectLst>
        </p:spPr>
      </p:pic>
    </p:spTree>
    <p:extLst>
      <p:ext uri="{BB962C8B-B14F-4D97-AF65-F5344CB8AC3E}">
        <p14:creationId xmlns:p14="http://schemas.microsoft.com/office/powerpoint/2010/main" val="1762315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0444B4-EE0C-4815-A794-AB701EEC71E7}"/>
              </a:ext>
            </a:extLst>
          </p:cNvPr>
          <p:cNvSpPr/>
          <p:nvPr/>
        </p:nvSpPr>
        <p:spPr bwMode="auto">
          <a:xfrm>
            <a:off x="0" y="0"/>
            <a:ext cx="12192000" cy="6858000"/>
          </a:xfrm>
          <a:prstGeom prst="rect">
            <a:avLst/>
          </a:prstGeom>
          <a:gradFill>
            <a:gsLst>
              <a:gs pos="4000">
                <a:srgbClr val="523089"/>
              </a:gs>
              <a:gs pos="85000">
                <a:srgbClr val="65ADA8"/>
              </a:gs>
            </a:gsLst>
            <a:lin ang="7800000" scaled="0"/>
          </a:gradFill>
          <a:ln>
            <a:noFill/>
          </a:ln>
        </p:spPr>
        <p:txBody>
          <a:bodyPr vert="horz" wrap="square" lIns="91440" tIns="45720" rIns="91440" bIns="45720" numCol="1" rtlCol="0" anchor="t" anchorCtr="0" compatLnSpc="1">
            <a:prstTxWarp prst="textNoShape">
              <a:avLst/>
            </a:prstTxWarp>
            <a:noAutofit/>
          </a:bodyPr>
          <a:lstStyle/>
          <a:p>
            <a:pPr algn="l"/>
            <a:endParaRPr lang="en-US" dirty="0"/>
          </a:p>
        </p:txBody>
      </p:sp>
      <p:pic>
        <p:nvPicPr>
          <p:cNvPr id="4" name="Picture 3">
            <a:extLst>
              <a:ext uri="{FF2B5EF4-FFF2-40B4-BE49-F238E27FC236}">
                <a16:creationId xmlns:a16="http://schemas.microsoft.com/office/drawing/2014/main" id="{E2AF76B2-5FBB-4846-AD1B-E57A4587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547" y="314718"/>
            <a:ext cx="10564906" cy="62285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31970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4000">
              <a:srgbClr val="523089"/>
            </a:gs>
            <a:gs pos="85000">
              <a:srgbClr val="65ADA8"/>
            </a:gs>
          </a:gsLst>
          <a:lin ang="7800000" scaled="0"/>
        </a:gradFill>
        <a:ln>
          <a:noFill/>
        </a:ln>
      </a:spPr>
      <a:bodyPr vert="horz" wrap="square" lIns="91440" tIns="45720" rIns="91440" bIns="45720" numCol="1" anchor="t" anchorCtr="0" compatLnSpc="1">
        <a:prstTxWarp prst="textNoShape">
          <a:avLst/>
        </a:prstTxWarp>
        <a:noAutofit/>
      </a:bodyPr>
      <a:lstStyle>
        <a:defPPr algn="l">
          <a:defRPr dirty="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349</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Constantia</vt:lpstr>
      <vt:lpstr>Roboto</vt:lpstr>
      <vt:lpstr>Roboto Black</vt:lpstr>
      <vt:lpstr>Roboto Light</vt:lpstr>
      <vt:lpstr>Roboto Medium</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Maisha Mahajabin</cp:lastModifiedBy>
  <cp:revision>89</cp:revision>
  <dcterms:created xsi:type="dcterms:W3CDTF">2017-12-23T21:53:23Z</dcterms:created>
  <dcterms:modified xsi:type="dcterms:W3CDTF">2023-08-27T16:50:38Z</dcterms:modified>
</cp:coreProperties>
</file>