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C269-C762-BC4F-AB72-3408F3BEB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EAD09-60F7-E648-BA19-C88BA9B93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67251-93C5-AC4D-A9F0-6DA9A42B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041F-FF72-3F4D-B9A9-C889F376C9EA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298C2-4E18-024B-B918-EAB41331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C8FFE-475D-1341-9A51-1C1F2A0DC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0CF9-B3B6-624A-BB78-6B76DCC93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96F8-B0FA-024E-8526-35C60F52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50D1C-A1CD-1B42-A10A-4E31035F7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CAA66-AED0-E249-B286-2421F260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041F-FF72-3F4D-B9A9-C889F376C9EA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5855F-9949-0B46-8EB8-958A6284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03B8E-2841-1B45-BC9C-514B44D4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0CF9-B3B6-624A-BB78-6B76DCC93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6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9D448C-10CE-BE44-AC45-A432DC6BD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87E56-0AEC-5345-AB8D-7D2635094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0D866-6F88-0C49-99F6-DCBAEA92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041F-FF72-3F4D-B9A9-C889F376C9EA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AFD6F-ED29-CE43-89E3-AA7D5AED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D4B8D-1F71-B34E-9553-EBA4CD5E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0CF9-B3B6-624A-BB78-6B76DCC93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8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CEA3-4C1C-1741-BF68-6500B434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4EB0B-B509-F24E-A6F3-4AD100801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E4C0B-D20A-014A-8946-1740E1E8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041F-FF72-3F4D-B9A9-C889F376C9EA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B0540-6ABB-0643-8989-83A08F8E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783E1-0E05-D245-9B01-049201B3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0CF9-B3B6-624A-BB78-6B76DCC93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8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2520-5F88-C045-A132-A50088C78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B3E92-E095-C74E-B687-2FFF97AF0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05BE8-3228-6644-BB19-20984B64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041F-FF72-3F4D-B9A9-C889F376C9EA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0B68E-94B7-D442-957A-E653C602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ACBC0-1247-574C-9747-B2960D039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0CF9-B3B6-624A-BB78-6B76DCC93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9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D520E-4844-F946-8BF6-CB4F0635D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92C73-5289-F14D-A583-BEE65C098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9C825-ED65-164C-B326-7E50C1257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83E4F-D5B6-6C45-8B24-E1A3F3DB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041F-FF72-3F4D-B9A9-C889F376C9EA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A2A98-8729-4644-9AEC-828EF7BF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28F6-B7EE-A740-BA69-401E6C02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0CF9-B3B6-624A-BB78-6B76DCC93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0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6FE6-6486-EA4A-91A6-F77E5E2F9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B51F1-0B47-3D48-9108-E32CA7544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D69EA-7464-E549-BFED-092EE2426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3646D-DE33-B34C-B175-D1F5274AE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5AC34-D3A3-4547-B11A-F5A042C1C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61D2F-B766-054D-890B-7CC593E19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041F-FF72-3F4D-B9A9-C889F376C9EA}" type="datetimeFigureOut">
              <a:rPr lang="en-US" smtClean="0"/>
              <a:t>3/28/20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FD43B-F558-8C47-8004-08CB9996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6516D-2676-A448-857C-ECF9BBCC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0CF9-B3B6-624A-BB78-6B76DCC93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3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14941-A363-534E-80F2-2663E29D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7A9EA-551B-374B-942A-8A593322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041F-FF72-3F4D-B9A9-C889F376C9EA}" type="datetimeFigureOut">
              <a:rPr lang="en-US" smtClean="0"/>
              <a:t>3/28/20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BE6AB-4625-8D46-B62E-910B3E99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65A02-D417-6947-91E1-6732261C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0CF9-B3B6-624A-BB78-6B76DCC93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9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12C5F-2C91-2B40-B803-88FAC9183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041F-FF72-3F4D-B9A9-C889F376C9EA}" type="datetimeFigureOut">
              <a:rPr lang="en-US" smtClean="0"/>
              <a:t>3/28/20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CE03D-1C02-DA48-AF3C-2E370589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4FFE3-4375-D340-9CF1-5AC93DE2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0CF9-B3B6-624A-BB78-6B76DCC93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D2D3-83BF-854F-8E3C-B4082B646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63FED-6168-D247-9470-853C411C1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72544-58BE-C446-A117-99EA72B7A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1CA22-A40A-DF45-B20A-A3FBCFA3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041F-FF72-3F4D-B9A9-C889F376C9EA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04717-A5D8-0A46-95A0-89CF472D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B2D99-EB4F-D444-890C-4977CFA2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0CF9-B3B6-624A-BB78-6B76DCC93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5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F3A5-DB45-6A48-A7BE-9142AA5D7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C3BB5-2FC3-2B48-88BD-2C06F43A6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726BA-2997-4643-BC6F-9F0420F93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A546A-7AE7-E34E-B11B-4DAE1C484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041F-FF72-3F4D-B9A9-C889F376C9EA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5DE8D-FC2D-2340-A6A4-202A1101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B683B-DA3A-8946-BFF1-5218D24F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0CF9-B3B6-624A-BB78-6B76DCC93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0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4CDBB-09AC-0845-B2AB-895C5AE92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2FB6C-DC1E-A84C-B929-3B125324E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0EECC-DE0A-BC48-9E51-8408ACE1C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7041F-FF72-3F4D-B9A9-C889F376C9EA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7291B-CA19-1A40-B529-37D5F0ECB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6A73E-2C30-8242-8FA6-7038FE59D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60CF9-B3B6-624A-BB78-6B76DCC93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3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9B866-D16A-FC4B-915C-C1E7F9A31F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Toronto Sick Person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195D6-B473-2649-8DC8-C1FB00BAB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8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1B27-ABB7-6C40-97DC-F7A08F9B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Overview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EB8808E-5E3C-B240-8E7A-009FB3971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1330" y="1825625"/>
            <a:ext cx="5849339" cy="4351338"/>
          </a:xfrm>
        </p:spPr>
      </p:pic>
    </p:spTree>
    <p:extLst>
      <p:ext uri="{BB962C8B-B14F-4D97-AF65-F5344CB8AC3E}">
        <p14:creationId xmlns:p14="http://schemas.microsoft.com/office/powerpoint/2010/main" val="401622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1B27-ABB7-6C40-97DC-F7A08F9B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daily times in different activity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BB7C46-F038-2447-B919-748F7F954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0725" y="2494894"/>
            <a:ext cx="5831153" cy="349869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2D7499-A457-5948-A29F-AB7BB04A0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2" y="2360263"/>
            <a:ext cx="6055538" cy="363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3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B4C4-F534-C646-8CB2-73CEC4D7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Weekdays vs weekend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7256CC-8E24-3F44-867B-67E140E06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825625"/>
            <a:ext cx="12192000" cy="3657600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AE7B1D6-6290-644E-A05A-5E5931E1C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4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B4C4-F534-C646-8CB2-73CEC4D7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of the week vs activity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13C9B4-C07D-DA42-A788-EE357262B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33" y="4132065"/>
            <a:ext cx="9967117" cy="2990135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234720F9-F911-FF42-90FE-85130BA4A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1277422"/>
            <a:ext cx="9515475" cy="285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06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B4C4-F534-C646-8CB2-73CEC4D7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E1CB2-CC0A-EE4F-831B-A6EDD2DC9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0" y="0"/>
            <a:ext cx="6297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7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B4C4-F534-C646-8CB2-73CEC4D7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Performing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5E7D78-9FA8-104A-9817-10B36C33B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00" y="2022578"/>
            <a:ext cx="11237138" cy="152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3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</Words>
  <Application>Microsoft Macintosh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Toronto Sick Person Classifier</vt:lpstr>
      <vt:lpstr>Model Overview</vt:lpstr>
      <vt:lpstr>Distribution of daily times in different activity</vt:lpstr>
      <vt:lpstr>Weekdays vs weekend</vt:lpstr>
      <vt:lpstr>Day of the week vs activity</vt:lpstr>
      <vt:lpstr>Model Evaluation</vt:lpstr>
      <vt:lpstr>Best Performing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Toronto Sick Person Classifier</dc:title>
  <dc:creator>Asif Iqbal</dc:creator>
  <cp:lastModifiedBy>Asif Iqbal</cp:lastModifiedBy>
  <cp:revision>7</cp:revision>
  <dcterms:created xsi:type="dcterms:W3CDTF">2020-03-28T23:12:20Z</dcterms:created>
  <dcterms:modified xsi:type="dcterms:W3CDTF">2020-03-28T23:19:57Z</dcterms:modified>
</cp:coreProperties>
</file>