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8" r:id="rId2"/>
    <p:sldId id="256" r:id="rId3"/>
    <p:sldId id="257" r:id="rId4"/>
    <p:sldId id="259" r:id="rId5"/>
    <p:sldId id="258" r:id="rId6"/>
    <p:sldId id="272" r:id="rId7"/>
    <p:sldId id="273" r:id="rId8"/>
    <p:sldId id="274" r:id="rId9"/>
    <p:sldId id="287" r:id="rId10"/>
    <p:sldId id="267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ss" initials="C" lastIdx="0" clrIdx="0">
    <p:extLst>
      <p:ext uri="{19B8F6BF-5375-455C-9EA6-DF929625EA0E}">
        <p15:presenceInfo xmlns:p15="http://schemas.microsoft.com/office/powerpoint/2012/main" xmlns="" userId="Cla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2639" autoAdjust="0"/>
  </p:normalViewPr>
  <p:slideViewPr>
    <p:cSldViewPr snapToGrid="0">
      <p:cViewPr varScale="1">
        <p:scale>
          <a:sx n="87" d="100"/>
          <a:sy n="87" d="100"/>
        </p:scale>
        <p:origin x="-298" y="-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13-Dec-23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ocuments/Data-extraction.docx" TargetMode="External"/><Relationship Id="rId2" Type="http://schemas.openxmlformats.org/officeDocument/2006/relationships/hyperlink" Target="https://bit.ly/3i4rbW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documents/Data-validation.doc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134" y="1596980"/>
            <a:ext cx="8911687" cy="2355761"/>
          </a:xfrm>
        </p:spPr>
        <p:txBody>
          <a:bodyPr>
            <a:normAutofit/>
          </a:bodyPr>
          <a:lstStyle/>
          <a:p>
            <a:pPr algn="ctr"/>
            <a:r>
              <a:rPr lang="en-US" sz="6400" dirty="0" err="1" smtClean="0"/>
              <a:t>Asif</a:t>
            </a:r>
            <a:r>
              <a:rPr lang="en-US" sz="6400" dirty="0" smtClean="0"/>
              <a:t> Khan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xmlns="" val="205602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355224" y="56868"/>
            <a:ext cx="7200900" cy="6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1233056" y="721217"/>
            <a:ext cx="12150436" cy="595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loyalty programs </a:t>
            </a: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Community building ( Making events like extreme sports</a:t>
            </a:r>
            <a:r>
              <a:rPr lang="en-US" sz="31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lang="en-US" sz="31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Points System (theskimm ambassador program</a:t>
            </a:r>
            <a:r>
              <a:rPr lang="en-US" sz="31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lang="en-US" sz="31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Staying up-to-date</a:t>
            </a: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Timely Follow-Ups </a:t>
            </a: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Send gifts and surprises 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43757" y="0"/>
            <a:ext cx="1248243" cy="15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7656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1634836" y="1795558"/>
            <a:ext cx="9850581" cy="4923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3300" dirty="0" smtClean="0"/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1634836" y="992775"/>
            <a:ext cx="10674395" cy="586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Targeting the right promotions increase customer satisfaction.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 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 enhance loyalty of customers, reduces shipping cost, and encourage them order larger amounts 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Loyalty programs Increase customer retentions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community building increase customer sales and loyalty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system increase new customers</a:t>
            </a: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6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6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6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100" dirty="0" smtClean="0"/>
              <a:t> </a:t>
            </a:r>
          </a:p>
          <a:p>
            <a:pPr lvl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7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700" dirty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/>
        </p:nvSpPr>
        <p:spPr bwMode="auto">
          <a:xfrm>
            <a:off x="4252919" y="271949"/>
            <a:ext cx="3629890" cy="74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6092" y="0"/>
            <a:ext cx="1158649" cy="144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79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489342" y="2082233"/>
            <a:ext cx="7228560" cy="133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8800" b="1" dirty="0" smtClean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1510144" y="1182188"/>
            <a:ext cx="10778838" cy="567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21176" y="0"/>
            <a:ext cx="1670824" cy="208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5062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671" y="162144"/>
            <a:ext cx="6966911" cy="1933943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Retail Analysis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671" y="2279851"/>
            <a:ext cx="8915399" cy="3009602"/>
          </a:xfrm>
        </p:spPr>
        <p:txBody>
          <a:bodyPr>
            <a:normAutofit/>
          </a:bodyPr>
          <a:lstStyle/>
          <a:p>
            <a:pPr fontAlgn="base" hangingPunct="0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b="1" dirty="0" err="1" smtClean="0"/>
              <a:t>Asif</a:t>
            </a:r>
            <a:r>
              <a:rPr lang="en-US" b="1" dirty="0" smtClean="0"/>
              <a:t> Khan</a:t>
            </a:r>
            <a:endParaRPr lang="en-US" b="1" dirty="0"/>
          </a:p>
          <a:p>
            <a:pPr fontAlgn="base" hangingPunct="0"/>
            <a:r>
              <a:rPr lang="en-US" b="1" dirty="0"/>
              <a:t> </a:t>
            </a:r>
            <a:endParaRPr lang="en-US" dirty="0"/>
          </a:p>
          <a:p>
            <a:pPr fontAlgn="base" hangingPunct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to </a:t>
            </a:r>
          </a:p>
          <a:p>
            <a:r>
              <a:rPr lang="en-US" sz="2200" b="1" dirty="0" smtClean="0"/>
              <a:t>The Spark Foundation</a:t>
            </a:r>
            <a:endParaRPr lang="en-US" sz="2200" b="1" dirty="0"/>
          </a:p>
          <a:p>
            <a:pPr algn="r" fontAlgn="base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  <a:r>
              <a:rPr lang="en-US" b="1" dirty="0" smtClean="0"/>
              <a:t>12/13/2023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96525" y="101415"/>
            <a:ext cx="1895475" cy="217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902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103482" y="517839"/>
            <a:ext cx="7200900" cy="80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2103482" y="1435772"/>
            <a:ext cx="7200900" cy="469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40000" lnSpcReduction="20000"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and  preparation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 and </a:t>
            </a: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Plan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7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US" dirty="0" smtClean="0"/>
          </a:p>
          <a:p>
            <a:pPr marL="384048" indent="-384048" eaLnBrk="1" fontAlgn="auto" hangingPunct="1">
              <a:buFont typeface="Courier New" panose="02070309020205020404" pitchFamily="49" charset="0"/>
              <a:buChar char="o"/>
              <a:defRPr/>
            </a:pPr>
            <a:endParaRPr lang="en-US" dirty="0" smtClean="0"/>
          </a:p>
          <a:p>
            <a:pPr marL="0" indent="0" eaLnBrk="1" fontAlgn="auto" hangingPunct="1">
              <a:buFont typeface="Franklin Gothic Book" panose="020B0503020102020204" pitchFamily="34" charset="0"/>
              <a:buNone/>
              <a:defRPr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96525" y="0"/>
            <a:ext cx="1895475" cy="217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6710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103482" y="517839"/>
            <a:ext cx="7200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2103482" y="2144110"/>
            <a:ext cx="7200900" cy="42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buFont typeface="Courier New" panose="02070309020205020404" pitchFamily="49" charset="0"/>
              <a:buChar char="o"/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813034" y="1575582"/>
            <a:ext cx="9595864" cy="340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2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Superstore 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sales is a </a:t>
            </a:r>
            <a:r>
              <a:rPr lang="en-US" sz="2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Regional sales 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company that </a:t>
            </a:r>
            <a:r>
              <a:rPr lang="en-US" sz="2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sells for both products for consumers, corporates and home offices.</a:t>
            </a:r>
          </a:p>
          <a:p>
            <a:pPr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/>
            </a:pPr>
            <a:endParaRPr lang="en-US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34290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rovide 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insights and recommendations to address these challenges:</a:t>
            </a:r>
          </a:p>
          <a:p>
            <a:pPr marL="382588" indent="-382588" fontAlgn="base">
              <a:lnSpc>
                <a:spcPct val="94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Sales in South and Central Region.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2588" lvl="0" indent="-382588" fontAlgn="base">
              <a:lnSpc>
                <a:spcPct val="94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Low Profit Margin in some cities and Regions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2588" lvl="0" indent="-382588" fontAlgn="base">
              <a:lnSpc>
                <a:spcPct val="94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Impact of Discount conflicts on profit margin.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2588" lvl="0" indent="-382588" fontAlgn="base">
              <a:lnSpc>
                <a:spcPct val="94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Low profit in furniture product category.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5987" y="0"/>
            <a:ext cx="1505822" cy="175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5314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103482" y="517839"/>
            <a:ext cx="7200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2103482" y="1693944"/>
            <a:ext cx="8065277" cy="42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42900" eaLnBrk="1" hangingPunct="1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SampleSuperStore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" from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SparkFoundation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-342900" eaLnBrk="1" hangingPunct="1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It contains Store Table with different attributes from cities to sales and profit.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-342900" eaLnBrk="1" hangingPunct="1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data is about international business that sells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globally.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60676" y="0"/>
            <a:ext cx="1631324" cy="200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0490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081" y="721217"/>
            <a:ext cx="7642897" cy="1318598"/>
          </a:xfrm>
        </p:spPr>
        <p:txBody>
          <a:bodyPr>
            <a:noAutofit/>
          </a:bodyPr>
          <a:lstStyle/>
          <a:p>
            <a:pPr algn="ctr" defTabSz="685800">
              <a:lnSpc>
                <a:spcPct val="89000"/>
              </a:lnSpc>
              <a:spcAft>
                <a:spcPct val="0"/>
              </a:spcAft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5080" y="2235404"/>
            <a:ext cx="6576039" cy="3777622"/>
          </a:xfrm>
        </p:spPr>
        <p:txBody>
          <a:bodyPr>
            <a:noAutofit/>
          </a:bodyPr>
          <a:lstStyle/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Source : </a:t>
            </a:r>
            <a:r>
              <a:rPr lang="en-US" sz="2400" dirty="0" smtClean="0">
                <a:hlinkClick r:id="rId2"/>
              </a:rPr>
              <a:t>https://bit.ly/3i4rbWl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Extraction and Transformation: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3" action="ppaction://hlinkfile"/>
              </a:rPr>
              <a:t>documents\Data-extraction.docx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Validation :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4" action="ppaction://hlinkfile"/>
              </a:rPr>
              <a:t>documents\Data-validation.docx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Tools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Excel,MySQL,POWER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BI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5213" y="0"/>
            <a:ext cx="1636787" cy="20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29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374" y="162059"/>
            <a:ext cx="8911687" cy="151427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5999" y="1644429"/>
            <a:ext cx="3992732" cy="481738"/>
          </a:xfrm>
        </p:spPr>
        <p:txBody>
          <a:bodyPr/>
          <a:lstStyle/>
          <a:p>
            <a:r>
              <a:rPr lang="en-US" b="1" dirty="0" smtClean="0"/>
              <a:t>Profit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895" y="1549905"/>
            <a:ext cx="3999001" cy="576262"/>
          </a:xfrm>
        </p:spPr>
        <p:txBody>
          <a:bodyPr/>
          <a:lstStyle/>
          <a:p>
            <a:r>
              <a:rPr lang="en-US" b="1" dirty="0" smtClean="0"/>
              <a:t>Recommendation</a:t>
            </a:r>
            <a:endParaRPr lang="en-US" b="1" dirty="0"/>
          </a:p>
        </p:txBody>
      </p:sp>
      <p:sp>
        <p:nvSpPr>
          <p:cNvPr id="10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1518189" y="3016260"/>
            <a:ext cx="40507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186895" y="2687581"/>
            <a:ext cx="5146945" cy="206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points system 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Staying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up-to-date, timely follow-ups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 of giving high discount that can cause low gross margin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26019" y="-51177"/>
            <a:ext cx="1665981" cy="188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4725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3855" y="203498"/>
            <a:ext cx="7818022" cy="1398217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Key findings and Recommendation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121" y="1672139"/>
            <a:ext cx="3992732" cy="48173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Sales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9951" y="1549905"/>
            <a:ext cx="4749864" cy="576262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43253" y="2610060"/>
            <a:ext cx="5590542" cy="196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South Region is the least region with sales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Furniture is the least gross margin and sales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233795" y="2669707"/>
            <a:ext cx="5922499" cy="201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 customer Loyalty programs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Cost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optimization Negotiate with suppliers, explore alternative materials, and implement efficiency measures in the production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31132" y="0"/>
            <a:ext cx="1360868" cy="169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44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375" y="152907"/>
            <a:ext cx="8264838" cy="131244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7945" y="1798475"/>
            <a:ext cx="3992732" cy="481738"/>
          </a:xfrm>
        </p:spPr>
        <p:txBody>
          <a:bodyPr/>
          <a:lstStyle/>
          <a:p>
            <a:r>
              <a:rPr lang="en-US" b="1" dirty="0" smtClean="0"/>
              <a:t>Sales and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r>
              <a:rPr lang="en-US" b="1" dirty="0" smtClean="0"/>
              <a:t>  </a:t>
            </a:r>
            <a:r>
              <a:rPr lang="en-US" b="1" dirty="0" smtClean="0"/>
              <a:t>Page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30032" y="62479"/>
            <a:ext cx="1461968" cy="1821950"/>
          </a:xfrm>
          <a:prstGeom prst="rect">
            <a:avLst/>
          </a:prstGeom>
        </p:spPr>
      </p:pic>
      <p:pic>
        <p:nvPicPr>
          <p:cNvPr id="12" name="Content Placeholder 11" descr="Screenshot 2023-12-13 103127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94692" y="2461845"/>
            <a:ext cx="8853854" cy="4264269"/>
          </a:xfrm>
        </p:spPr>
      </p:pic>
    </p:spTree>
    <p:extLst>
      <p:ext uri="{BB962C8B-B14F-4D97-AF65-F5344CB8AC3E}">
        <p14:creationId xmlns:p14="http://schemas.microsoft.com/office/powerpoint/2010/main" xmlns="" val="19687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E5369"/>
    </a:dk2>
    <a:lt2>
      <a:srgbClr val="CFE2E7"/>
    </a:lt2>
    <a:accent1>
      <a:srgbClr val="353535"/>
    </a:accent1>
    <a:accent2>
      <a:srgbClr val="31B4E6"/>
    </a:accent2>
    <a:accent3>
      <a:srgbClr val="265991"/>
    </a:accent3>
    <a:accent4>
      <a:srgbClr val="7E40CC"/>
    </a:accent4>
    <a:accent5>
      <a:srgbClr val="B927E9"/>
    </a:accent5>
    <a:accent6>
      <a:srgbClr val="E833BF"/>
    </a:accent6>
    <a:hlink>
      <a:srgbClr val="2DA0F1"/>
    </a:hlink>
    <a:folHlink>
      <a:srgbClr val="7ED1E6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E5369"/>
    </a:dk2>
    <a:lt2>
      <a:srgbClr val="CFE2E7"/>
    </a:lt2>
    <a:accent1>
      <a:srgbClr val="353535"/>
    </a:accent1>
    <a:accent2>
      <a:srgbClr val="31B4E6"/>
    </a:accent2>
    <a:accent3>
      <a:srgbClr val="265991"/>
    </a:accent3>
    <a:accent4>
      <a:srgbClr val="7E40CC"/>
    </a:accent4>
    <a:accent5>
      <a:srgbClr val="B927E9"/>
    </a:accent5>
    <a:accent6>
      <a:srgbClr val="E833BF"/>
    </a:accent6>
    <a:hlink>
      <a:srgbClr val="2DA0F1"/>
    </a:hlink>
    <a:folHlink>
      <a:srgbClr val="7ED1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3379</TotalTime>
  <Words>289</Words>
  <Application>Microsoft Office PowerPoint</Application>
  <PresentationFormat>Custom</PresentationFormat>
  <Paragraphs>115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Asif Khan</vt:lpstr>
      <vt:lpstr> Retail Analysis  </vt:lpstr>
      <vt:lpstr>Slide 3</vt:lpstr>
      <vt:lpstr>Slide 4</vt:lpstr>
      <vt:lpstr>Slide 5</vt:lpstr>
      <vt:lpstr>Data Cleaning and Preparation</vt:lpstr>
      <vt:lpstr>Key findings and Recommendations</vt:lpstr>
      <vt:lpstr>Key findings and Recommendation</vt:lpstr>
      <vt:lpstr>Data Visualization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Readiness Survey</dc:title>
  <dc:creator>Class</dc:creator>
  <cp:lastModifiedBy>Asif Khan</cp:lastModifiedBy>
  <cp:revision>277</cp:revision>
  <dcterms:created xsi:type="dcterms:W3CDTF">2019-01-04T11:39:19Z</dcterms:created>
  <dcterms:modified xsi:type="dcterms:W3CDTF">2023-12-13T18:02:59Z</dcterms:modified>
</cp:coreProperties>
</file>