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Montserrat Medium"/>
      <p:regular r:id="rId15"/>
      <p:bold r:id="rId16"/>
      <p:italic r:id="rId17"/>
      <p:boldItalic r:id="rId18"/>
    </p:embeddedFon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Medium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MontserratMedium-italic.fntdata"/><Relationship Id="rId16" Type="http://schemas.openxmlformats.org/officeDocument/2006/relationships/font" Target="fonts/MontserratMedium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1e3c8fa3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1e3c8fa3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1e3c8fa3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1e3c8fa3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1e3c8fa3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1e3c8fa3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1e3c8fa3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1e3c8fa3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Deep Attentive Learning for Stock Movement Prediction From Social Media Text and Company Correlations</a:t>
            </a:r>
            <a:endParaRPr sz="6300"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CSE431 Task 2: Individual presentation of a paper related to research project topic</a:t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By Ashif M. Mostafa- 20201048 (Group 17)</a:t>
            </a:r>
            <a:endParaRPr sz="1500"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704775" y="41047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Sawhney, R., Agarwal, S., Wadhwa, A., &amp; Shah, R. R. (2020). Deep Attentive Learning for Stock Movement Prediction From Social Media Text and Company Correlations. Empirical Methods in Natural Language Processing. https://doi.org/10.18653/v1/2020.emnlp-main.676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23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Stock prices are volatile and non-stationary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Importance of accurate forecasting for investment decision making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Conventional methods rely on historical prices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Need to incorporate social media text and inter-stock relationships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MAN-SF Architecture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Multipronged Attention Network for Stock Forecasting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Jointly learns from historical prices, social media, and inter-stock relations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Hierarchical attention to capture relevant signals across diverse data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Graph Attention Network (GAT) for stock prediction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Social Media Information Encoder (SMI)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Extracts feature vector from tweets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Hierarchical attention mechanism to model sequence of tweets within a day and across days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Intraday tweet-level attention and temporal attention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Blending SMI and price features for joint representation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Future Work and Extensions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Incorporate news articles, earnings calls, and other data sources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Address the cold start problem for new stocks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Increase scalability for cross-market scenarios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