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0"/>
  </p:notesMasterIdLst>
  <p:sldIdLst>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4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0CC9E-0D7D-48C4-97C4-AB1F06AD1051}" type="datetimeFigureOut">
              <a:rPr lang="en-US" smtClean="0"/>
              <a:t>10/6/2018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082F1C-3253-4648-8F7D-5A1CD5BFF8ED}" type="slidenum">
              <a:rPr lang="en-US" smtClean="0"/>
              <a:t>‹#›</a:t>
            </a:fld>
            <a:endParaRPr lang="en-US"/>
          </a:p>
        </p:txBody>
      </p:sp>
    </p:spTree>
    <p:extLst>
      <p:ext uri="{BB962C8B-B14F-4D97-AF65-F5344CB8AC3E}">
        <p14:creationId xmlns:p14="http://schemas.microsoft.com/office/powerpoint/2010/main" val="122345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(&lt;b&gt; / &lt;strong&gt;= bold,) &lt;u&gt;= Underline, (&lt;</a:t>
            </a:r>
            <a:r>
              <a:rPr lang="en-US" dirty="0" err="1" smtClean="0"/>
              <a:t>i</a:t>
            </a:r>
            <a:r>
              <a:rPr lang="en-US" dirty="0" smtClean="0"/>
              <a:t>&gt;</a:t>
            </a:r>
            <a:r>
              <a:rPr lang="en-US" baseline="0" dirty="0" smtClean="0"/>
              <a:t> italic / </a:t>
            </a:r>
            <a:r>
              <a:rPr lang="en-US" dirty="0" smtClean="0"/>
              <a:t>&lt;</a:t>
            </a:r>
            <a:r>
              <a:rPr lang="en-US" dirty="0" err="1" smtClean="0"/>
              <a:t>em</a:t>
            </a:r>
            <a:r>
              <a:rPr lang="en-US" dirty="0" smtClean="0"/>
              <a:t>&gt;  =</a:t>
            </a:r>
            <a:r>
              <a:rPr lang="en-US" baseline="0" dirty="0" smtClean="0"/>
              <a:t> </a:t>
            </a:r>
            <a:r>
              <a:rPr lang="en-US" dirty="0" smtClean="0"/>
              <a:t>Emphasized text) </a:t>
            </a:r>
            <a:endParaRPr lang="en-US" dirty="0"/>
          </a:p>
        </p:txBody>
      </p:sp>
      <p:sp>
        <p:nvSpPr>
          <p:cNvPr id="4" name="Slide Number Placeholder 3"/>
          <p:cNvSpPr>
            <a:spLocks noGrp="1"/>
          </p:cNvSpPr>
          <p:nvPr>
            <p:ph type="sldNum" sz="quarter" idx="10"/>
          </p:nvPr>
        </p:nvSpPr>
        <p:spPr/>
        <p:txBody>
          <a:bodyPr/>
          <a:lstStyle/>
          <a:p>
            <a:fld id="{AA2CC2D5-BC2D-497F-85C4-B6FBE1EBE8CC}"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&lt;del&gt;=deleted, &lt;ins&gt;= </a:t>
            </a:r>
            <a:r>
              <a:rPr lang="en-US" dirty="0" err="1" smtClean="0"/>
              <a:t>Iinserted</a:t>
            </a:r>
            <a:endParaRPr lang="en-US" dirty="0"/>
          </a:p>
        </p:txBody>
      </p:sp>
      <p:sp>
        <p:nvSpPr>
          <p:cNvPr id="4" name="Slide Number Placeholder 3"/>
          <p:cNvSpPr>
            <a:spLocks noGrp="1"/>
          </p:cNvSpPr>
          <p:nvPr>
            <p:ph type="sldNum" sz="quarter" idx="10"/>
          </p:nvPr>
        </p:nvSpPr>
        <p:spPr/>
        <p:txBody>
          <a:bodyPr/>
          <a:lstStyle/>
          <a:p>
            <a:fld id="{AA2CC2D5-BC2D-497F-85C4-B6FBE1EBE8CC}"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&lt;sub&gt;=</a:t>
            </a:r>
            <a:r>
              <a:rPr lang="en-US" dirty="0" smtClean="0"/>
              <a:t>subscripted, &lt;sup&gt;=superscripted</a:t>
            </a:r>
            <a:endParaRPr lang="en-US" b="1" dirty="0" smtClean="0"/>
          </a:p>
          <a:p>
            <a:endParaRPr lang="en-US" dirty="0"/>
          </a:p>
        </p:txBody>
      </p:sp>
      <p:sp>
        <p:nvSpPr>
          <p:cNvPr id="4" name="Slide Number Placeholder 3"/>
          <p:cNvSpPr>
            <a:spLocks noGrp="1"/>
          </p:cNvSpPr>
          <p:nvPr>
            <p:ph type="sldNum" sz="quarter" idx="10"/>
          </p:nvPr>
        </p:nvSpPr>
        <p:spPr/>
        <p:txBody>
          <a:bodyPr/>
          <a:lstStyle/>
          <a:p>
            <a:fld id="{AA2CC2D5-BC2D-497F-85C4-B6FBE1EBE8CC}"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a:t>
            </a:r>
            <a:r>
              <a:rPr lang="en-US" dirty="0" err="1" smtClean="0"/>
              <a:t>br</a:t>
            </a:r>
            <a:r>
              <a:rPr lang="en-US" dirty="0" smtClean="0"/>
              <a:t>&gt;= break lines,</a:t>
            </a:r>
            <a:endParaRPr lang="en-US" dirty="0"/>
          </a:p>
        </p:txBody>
      </p:sp>
      <p:sp>
        <p:nvSpPr>
          <p:cNvPr id="4" name="Slide Number Placeholder 3"/>
          <p:cNvSpPr>
            <a:spLocks noGrp="1"/>
          </p:cNvSpPr>
          <p:nvPr>
            <p:ph type="sldNum" sz="quarter" idx="10"/>
          </p:nvPr>
        </p:nvSpPr>
        <p:spPr/>
        <p:txBody>
          <a:bodyPr/>
          <a:lstStyle/>
          <a:p>
            <a:fld id="{AA2CC2D5-BC2D-497F-85C4-B6FBE1EBE8CC}"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 &lt;hr&gt; tag defines a thematic break in an HTML page (e.g. a shift of topic).</a:t>
            </a:r>
          </a:p>
          <a:p>
            <a:r>
              <a:rPr lang="en-US" dirty="0" smtClean="0"/>
              <a:t>The &lt;hr&gt; element is used to separate content (or define a change) in an HTML page.</a:t>
            </a:r>
          </a:p>
          <a:p>
            <a:endParaRPr lang="en-US" dirty="0" smtClean="0"/>
          </a:p>
          <a:p>
            <a:r>
              <a:rPr lang="en-US" dirty="0" smtClean="0"/>
              <a:t>In HTML5, the &lt;hr&gt; tag defines a thematic break.</a:t>
            </a:r>
          </a:p>
          <a:p>
            <a:r>
              <a:rPr lang="en-US" dirty="0" smtClean="0"/>
              <a:t>In HTML 4.01, the &lt;hr&gt; tag represents a horizontal rule.</a:t>
            </a:r>
          </a:p>
          <a:p>
            <a:r>
              <a:rPr lang="en-US" dirty="0" smtClean="0"/>
              <a:t>However, the &lt;hr&gt; tag may still be displayed as a horizontal rule in visual browsers, but is now defined in semantic terms, rather than presentational terms.</a:t>
            </a:r>
          </a:p>
          <a:p>
            <a:r>
              <a:rPr lang="en-US" dirty="0" smtClean="0"/>
              <a:t>All the layout attributes are removed in HTML5. Use CSS instead.</a:t>
            </a:r>
            <a:endParaRPr lang="en-US"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A2CC2D5-BC2D-497F-85C4-B6FBE1EBE8C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4F15D72-6567-4A66-9BAC-F056368502C8}" type="datetimeFigureOut">
              <a:rPr lang="en-US" smtClean="0"/>
              <a:pPr/>
              <a:t>10/6/2018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7F4B996-15C7-4B43-966D-F79452F4BB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F15D72-6567-4A66-9BAC-F056368502C8}"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4B996-15C7-4B43-966D-F79452F4BB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F15D72-6567-4A66-9BAC-F056368502C8}" type="datetimeFigureOut">
              <a:rPr lang="en-US" smtClean="0"/>
              <a:pPr/>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4B996-15C7-4B43-966D-F79452F4BB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D259B6-AC7A-4219-9BDB-284E5ED0F862}"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259B6-AC7A-4219-9BDB-284E5ED0F862}"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259B6-AC7A-4219-9BDB-284E5ED0F862}"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D259B6-AC7A-4219-9BDB-284E5ED0F862}"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D259B6-AC7A-4219-9BDB-284E5ED0F862}" type="datetimeFigureOut">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D259B6-AC7A-4219-9BDB-284E5ED0F862}" type="datetimeFigureOut">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259B6-AC7A-4219-9BDB-284E5ED0F862}" type="datetimeFigureOut">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259B6-AC7A-4219-9BDB-284E5ED0F862}"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4F15D72-6567-4A66-9BAC-F056368502C8}" type="datetimeFigureOut">
              <a:rPr lang="en-US" smtClean="0"/>
              <a:pPr/>
              <a:t>10/6/2018</a:t>
            </a:fld>
            <a:endParaRPr lang="en-US"/>
          </a:p>
        </p:txBody>
      </p:sp>
      <p:sp>
        <p:nvSpPr>
          <p:cNvPr id="9" name="Slide Number Placeholder 8"/>
          <p:cNvSpPr>
            <a:spLocks noGrp="1"/>
          </p:cNvSpPr>
          <p:nvPr>
            <p:ph type="sldNum" sz="quarter" idx="15"/>
          </p:nvPr>
        </p:nvSpPr>
        <p:spPr/>
        <p:txBody>
          <a:bodyPr rtlCol="0"/>
          <a:lstStyle/>
          <a:p>
            <a:fld id="{27F4B996-15C7-4B43-966D-F79452F4BB7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259B6-AC7A-4219-9BDB-284E5ED0F862}"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259B6-AC7A-4219-9BDB-284E5ED0F862}"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259B6-AC7A-4219-9BDB-284E5ED0F862}"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22D8A-E2C9-4C1C-9730-AC1243CFE6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4F15D72-6567-4A66-9BAC-F056368502C8}" type="datetimeFigureOut">
              <a:rPr lang="en-US" smtClean="0"/>
              <a:pPr/>
              <a:t>10/6/2018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7F4B996-15C7-4B43-966D-F79452F4BB7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4F15D72-6567-4A66-9BAC-F056368502C8}" type="datetimeFigureOut">
              <a:rPr lang="en-US" smtClean="0"/>
              <a:pPr/>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4B996-15C7-4B43-966D-F79452F4BB7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4F15D72-6567-4A66-9BAC-F056368502C8}" type="datetimeFigureOut">
              <a:rPr lang="en-US" smtClean="0"/>
              <a:pPr/>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F4B996-15C7-4B43-966D-F79452F4BB7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4F15D72-6567-4A66-9BAC-F056368502C8}" type="datetimeFigureOut">
              <a:rPr lang="en-US" smtClean="0"/>
              <a:pPr/>
              <a:t>10/6/2018</a:t>
            </a:fld>
            <a:endParaRPr lang="en-US"/>
          </a:p>
        </p:txBody>
      </p:sp>
      <p:sp>
        <p:nvSpPr>
          <p:cNvPr id="7" name="Slide Number Placeholder 6"/>
          <p:cNvSpPr>
            <a:spLocks noGrp="1"/>
          </p:cNvSpPr>
          <p:nvPr>
            <p:ph type="sldNum" sz="quarter" idx="11"/>
          </p:nvPr>
        </p:nvSpPr>
        <p:spPr/>
        <p:txBody>
          <a:bodyPr rtlCol="0"/>
          <a:lstStyle/>
          <a:p>
            <a:fld id="{27F4B996-15C7-4B43-966D-F79452F4BB7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15D72-6567-4A66-9BAC-F056368502C8}" type="datetimeFigureOut">
              <a:rPr lang="en-US" smtClean="0"/>
              <a:pPr/>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F4B996-15C7-4B43-966D-F79452F4BB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4F15D72-6567-4A66-9BAC-F056368502C8}" type="datetimeFigureOut">
              <a:rPr lang="en-US" smtClean="0"/>
              <a:pPr/>
              <a:t>10/6/2018</a:t>
            </a:fld>
            <a:endParaRPr lang="en-US"/>
          </a:p>
        </p:txBody>
      </p:sp>
      <p:sp>
        <p:nvSpPr>
          <p:cNvPr id="22" name="Slide Number Placeholder 21"/>
          <p:cNvSpPr>
            <a:spLocks noGrp="1"/>
          </p:cNvSpPr>
          <p:nvPr>
            <p:ph type="sldNum" sz="quarter" idx="15"/>
          </p:nvPr>
        </p:nvSpPr>
        <p:spPr/>
        <p:txBody>
          <a:bodyPr rtlCol="0"/>
          <a:lstStyle/>
          <a:p>
            <a:fld id="{27F4B996-15C7-4B43-966D-F79452F4BB7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4F15D72-6567-4A66-9BAC-F056368502C8}" type="datetimeFigureOut">
              <a:rPr lang="en-US" smtClean="0"/>
              <a:pPr/>
              <a:t>10/6/2018</a:t>
            </a:fld>
            <a:endParaRPr lang="en-US"/>
          </a:p>
        </p:txBody>
      </p:sp>
      <p:sp>
        <p:nvSpPr>
          <p:cNvPr id="18" name="Slide Number Placeholder 17"/>
          <p:cNvSpPr>
            <a:spLocks noGrp="1"/>
          </p:cNvSpPr>
          <p:nvPr>
            <p:ph type="sldNum" sz="quarter" idx="11"/>
          </p:nvPr>
        </p:nvSpPr>
        <p:spPr/>
        <p:txBody>
          <a:bodyPr rtlCol="0"/>
          <a:lstStyle/>
          <a:p>
            <a:fld id="{27F4B996-15C7-4B43-966D-F79452F4BB7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4F15D72-6567-4A66-9BAC-F056368502C8}" type="datetimeFigureOut">
              <a:rPr lang="en-US" smtClean="0"/>
              <a:pPr/>
              <a:t>10/6/2018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7F4B996-15C7-4B43-966D-F79452F4BB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259B6-AC7A-4219-9BDB-284E5ED0F862}" type="datetimeFigureOut">
              <a:rPr lang="en-US" smtClean="0"/>
              <a:t>10/6/2018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22D8A-E2C9-4C1C-9730-AC1243CFE6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&lt;html&gt;</a:t>
            </a:r>
          </a:p>
          <a:p>
            <a:pPr>
              <a:buNone/>
            </a:pPr>
            <a:r>
              <a:rPr lang="en-US" dirty="0" smtClean="0"/>
              <a:t>    &lt;head&gt;</a:t>
            </a:r>
          </a:p>
          <a:p>
            <a:pPr>
              <a:buNone/>
            </a:pPr>
            <a:r>
              <a:rPr lang="en-US" dirty="0" smtClean="0"/>
              <a:t>        &lt;title&gt;Web Design &lt;/title&gt;</a:t>
            </a:r>
          </a:p>
          <a:p>
            <a:pPr>
              <a:buNone/>
            </a:pPr>
            <a:r>
              <a:rPr lang="en-US" dirty="0" smtClean="0"/>
              <a:t>    &lt;/head&gt;</a:t>
            </a:r>
          </a:p>
          <a:p>
            <a:pPr>
              <a:buNone/>
            </a:pPr>
            <a:r>
              <a:rPr lang="en-US" dirty="0" smtClean="0"/>
              <a:t>    &lt;body&gt;</a:t>
            </a:r>
          </a:p>
          <a:p>
            <a:pPr>
              <a:buNone/>
            </a:pPr>
            <a:r>
              <a:rPr lang="en-US" dirty="0" smtClean="0"/>
              <a:t>        &lt;h1&gt;My First Heading&lt;/h1&gt;</a:t>
            </a:r>
          </a:p>
          <a:p>
            <a:pPr>
              <a:buNone/>
            </a:pPr>
            <a:r>
              <a:rPr lang="en-US" dirty="0" smtClean="0"/>
              <a:t>        &lt;p&gt; Bangladesh &lt;/p&gt;</a:t>
            </a:r>
          </a:p>
          <a:p>
            <a:pPr>
              <a:buNone/>
            </a:pPr>
            <a:r>
              <a:rPr lang="en-US" dirty="0" smtClean="0"/>
              <a:t>	</a:t>
            </a:r>
          </a:p>
          <a:p>
            <a:pPr>
              <a:buNone/>
            </a:pPr>
            <a:r>
              <a:rPr lang="en-US" dirty="0" smtClean="0"/>
              <a:t>    &lt;/body&gt;</a:t>
            </a:r>
          </a:p>
          <a:p>
            <a:pPr>
              <a:buNone/>
            </a:pPr>
            <a:r>
              <a:rPr lang="en-US" dirty="0" smtClean="0"/>
              <a:t>&lt;/html&gt;</a:t>
            </a:r>
            <a:endParaRPr lang="en-US" dirty="0"/>
          </a:p>
        </p:txBody>
      </p:sp>
      <p:sp>
        <p:nvSpPr>
          <p:cNvPr id="2" name="Title 1"/>
          <p:cNvSpPr>
            <a:spLocks noGrp="1"/>
          </p:cNvSpPr>
          <p:nvPr>
            <p:ph type="title"/>
          </p:nvPr>
        </p:nvSpPr>
        <p:spPr/>
        <p:txBody>
          <a:bodyPr/>
          <a:lstStyle/>
          <a:p>
            <a:r>
              <a:rPr lang="en-US" dirty="0" smtClean="0"/>
              <a:t>HTML Structure</a:t>
            </a: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&lt;p&gt;</a:t>
            </a:r>
          </a:p>
          <a:p>
            <a:pPr>
              <a:buNone/>
            </a:pPr>
            <a:r>
              <a:rPr lang="en-US" dirty="0" smtClean="0"/>
              <a:t>To break lines&lt;</a:t>
            </a:r>
            <a:r>
              <a:rPr lang="en-US" dirty="0" err="1" smtClean="0"/>
              <a:t>br</a:t>
            </a:r>
            <a:r>
              <a:rPr lang="en-US" dirty="0" smtClean="0"/>
              <a:t>&gt;in a text,&lt;</a:t>
            </a:r>
            <a:r>
              <a:rPr lang="en-US" dirty="0" err="1" smtClean="0"/>
              <a:t>br</a:t>
            </a:r>
            <a:r>
              <a:rPr lang="en-US" dirty="0" smtClean="0"/>
              <a:t>&gt;use the </a:t>
            </a:r>
            <a:r>
              <a:rPr lang="en-US" dirty="0" err="1" smtClean="0"/>
              <a:t>br</a:t>
            </a:r>
            <a:r>
              <a:rPr lang="en-US" dirty="0" smtClean="0"/>
              <a:t> element.</a:t>
            </a:r>
          </a:p>
          <a:p>
            <a:pPr>
              <a:buNone/>
            </a:pPr>
            <a:r>
              <a:rPr lang="en-US" dirty="0" smtClean="0"/>
              <a:t>&lt;/p&gt;</a:t>
            </a:r>
          </a:p>
          <a:p>
            <a:pPr>
              <a:buNone/>
            </a:pPr>
            <a:endParaRPr lang="en-US" dirty="0" smtClean="0"/>
          </a:p>
          <a:p>
            <a:pPr>
              <a:buNone/>
            </a:pPr>
            <a:r>
              <a:rPr lang="en-US" dirty="0" smtClean="0"/>
              <a:t>&lt;/body&gt;</a:t>
            </a:r>
          </a:p>
          <a:p>
            <a:pPr>
              <a:buNone/>
            </a:pPr>
            <a:r>
              <a:rPr lang="en-US" dirty="0" smtClean="0"/>
              <a:t>&lt;/html&gt;</a:t>
            </a:r>
            <a:endParaRPr lang="en-US" dirty="0"/>
          </a:p>
        </p:txBody>
      </p:sp>
      <p:sp>
        <p:nvSpPr>
          <p:cNvPr id="3" name="Title 2"/>
          <p:cNvSpPr>
            <a:spLocks noGrp="1"/>
          </p:cNvSpPr>
          <p:nvPr>
            <p:ph type="title"/>
          </p:nvPr>
        </p:nvSpPr>
        <p:spPr/>
        <p:txBody>
          <a:bodyPr/>
          <a:lstStyle/>
          <a:p>
            <a:r>
              <a:rPr lang="en-US" dirty="0" smtClean="0"/>
              <a:t>&lt;</a:t>
            </a:r>
            <a:r>
              <a:rPr lang="en-US" dirty="0" err="1" smtClean="0"/>
              <a:t>br</a:t>
            </a:r>
            <a:r>
              <a:rPr lang="en-US" dirty="0" smtClean="0"/>
              <a:t>&gt;, </a:t>
            </a: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&lt;h1&gt;HTML&lt;/h1&gt;</a:t>
            </a:r>
          </a:p>
          <a:p>
            <a:pPr>
              <a:buNone/>
            </a:pPr>
            <a:r>
              <a:rPr lang="en-US" dirty="0" smtClean="0"/>
              <a:t>&lt;p&gt;HTML is a language for describing web pages.&lt;/p&gt;</a:t>
            </a:r>
          </a:p>
          <a:p>
            <a:pPr>
              <a:buNone/>
            </a:pPr>
            <a:endParaRPr lang="en-US" dirty="0" smtClean="0"/>
          </a:p>
          <a:p>
            <a:pPr>
              <a:buNone/>
            </a:pPr>
            <a:r>
              <a:rPr lang="en-US" dirty="0" smtClean="0"/>
              <a:t>&lt;hr&gt;</a:t>
            </a:r>
          </a:p>
          <a:p>
            <a:pPr>
              <a:buNone/>
            </a:pPr>
            <a:endParaRPr lang="en-US" dirty="0" smtClean="0"/>
          </a:p>
          <a:p>
            <a:pPr>
              <a:buNone/>
            </a:pPr>
            <a:r>
              <a:rPr lang="en-US" dirty="0" smtClean="0"/>
              <a:t>&lt;h1&gt;CSS&lt;/h1&gt;</a:t>
            </a:r>
          </a:p>
          <a:p>
            <a:pPr>
              <a:buNone/>
            </a:pPr>
            <a:r>
              <a:rPr lang="en-US" dirty="0" smtClean="0"/>
              <a:t>&lt;p&gt;CSS defines how to display HTML elements.&lt;/p&gt;</a:t>
            </a:r>
          </a:p>
          <a:p>
            <a:pPr>
              <a:buNone/>
            </a:pPr>
            <a:endParaRPr lang="en-US" dirty="0" smtClean="0"/>
          </a:p>
          <a:p>
            <a:pPr>
              <a:buNone/>
            </a:pPr>
            <a:r>
              <a:rPr lang="en-US" dirty="0" smtClean="0"/>
              <a:t>&lt;/body&gt;</a:t>
            </a:r>
          </a:p>
          <a:p>
            <a:pPr>
              <a:buNone/>
            </a:pPr>
            <a:r>
              <a:rPr lang="en-US" dirty="0" smtClean="0"/>
              <a:t>&lt;/html&gt;</a:t>
            </a:r>
            <a:endParaRPr lang="en-US" dirty="0"/>
          </a:p>
        </p:txBody>
      </p:sp>
      <p:sp>
        <p:nvSpPr>
          <p:cNvPr id="3" name="Title 2"/>
          <p:cNvSpPr>
            <a:spLocks noGrp="1"/>
          </p:cNvSpPr>
          <p:nvPr>
            <p:ph type="title"/>
          </p:nvPr>
        </p:nvSpPr>
        <p:spPr/>
        <p:txBody>
          <a:bodyPr>
            <a:normAutofit/>
          </a:bodyPr>
          <a:lstStyle/>
          <a:p>
            <a:r>
              <a:rPr lang="en-US" sz="4400" dirty="0" smtClean="0"/>
              <a:t>&lt;hr&gt;</a:t>
            </a:r>
            <a:endParaRPr lang="en-US" sz="4400"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smtClean="0"/>
              <a:t>HTML &lt;q&gt; for Short Quotations</a:t>
            </a:r>
            <a:br>
              <a:rPr lang="en-US" dirty="0" smtClean="0"/>
            </a:br>
            <a:endParaRPr lang="en-US" dirty="0"/>
          </a:p>
        </p:txBody>
      </p:sp>
      <p:sp>
        <p:nvSpPr>
          <p:cNvPr id="3" name="Content Placeholder 2"/>
          <p:cNvSpPr>
            <a:spLocks noGrp="1"/>
          </p:cNvSpPr>
          <p:nvPr>
            <p:ph sz="quarter" idx="1"/>
          </p:nvPr>
        </p:nvSpPr>
        <p:spPr>
          <a:xfrm>
            <a:off x="457200" y="838200"/>
            <a:ext cx="7467600" cy="5635752"/>
          </a:xfrm>
        </p:spPr>
        <p:txBody>
          <a:bodyPr>
            <a:normAutofit fontScale="92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&lt;p&gt;Browsers usually insert quotation marks around the q element.&lt;/p&gt;</a:t>
            </a:r>
          </a:p>
          <a:p>
            <a:pPr>
              <a:buNone/>
            </a:pPr>
            <a:endParaRPr lang="en-US" dirty="0" smtClean="0"/>
          </a:p>
          <a:p>
            <a:pPr>
              <a:buNone/>
            </a:pPr>
            <a:r>
              <a:rPr lang="en-US" dirty="0" smtClean="0"/>
              <a:t>&lt;p&gt;WWF's goal is to: </a:t>
            </a:r>
          </a:p>
          <a:p>
            <a:pPr>
              <a:buNone/>
            </a:pPr>
            <a:r>
              <a:rPr lang="en-US" dirty="0" smtClean="0">
                <a:solidFill>
                  <a:srgbClr val="FF0000"/>
                </a:solidFill>
              </a:rPr>
              <a:t>&lt;</a:t>
            </a:r>
            <a:r>
              <a:rPr lang="en-US" sz="3000" dirty="0" smtClean="0">
                <a:solidFill>
                  <a:srgbClr val="FF0000"/>
                </a:solidFill>
              </a:rPr>
              <a:t>q</a:t>
            </a:r>
            <a:r>
              <a:rPr lang="en-US" dirty="0" smtClean="0">
                <a:solidFill>
                  <a:srgbClr val="FF0000"/>
                </a:solidFill>
              </a:rPr>
              <a:t>&gt;Build a future where people live in harmony with nature.</a:t>
            </a:r>
          </a:p>
          <a:p>
            <a:pPr>
              <a:buNone/>
            </a:pPr>
            <a:r>
              <a:rPr lang="en-US" sz="3000" dirty="0" smtClean="0">
                <a:solidFill>
                  <a:srgbClr val="FF0000"/>
                </a:solidFill>
              </a:rPr>
              <a:t>&lt;/q&gt;</a:t>
            </a:r>
          </a:p>
          <a:p>
            <a:pPr>
              <a:buNone/>
            </a:pPr>
            <a:r>
              <a:rPr lang="en-US" dirty="0" smtClean="0"/>
              <a:t>&lt;/p&gt;</a:t>
            </a:r>
          </a:p>
          <a:p>
            <a:pPr>
              <a:buNone/>
            </a:pPr>
            <a:endParaRPr lang="en-US" dirty="0" smtClean="0"/>
          </a:p>
          <a:p>
            <a:pPr>
              <a:buNone/>
            </a:pPr>
            <a:r>
              <a:rPr lang="en-US" dirty="0" smtClean="0"/>
              <a:t>&lt;/body&gt;</a:t>
            </a:r>
          </a:p>
          <a:p>
            <a:pPr>
              <a:buNone/>
            </a:pPr>
            <a:r>
              <a:rPr lang="en-US" dirty="0" smtClean="0"/>
              <a:t>&lt;/html&gt;</a:t>
            </a:r>
          </a:p>
          <a:p>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a:t>
            </a:r>
            <a:r>
              <a:rPr lang="en-US" dirty="0" err="1" smtClean="0"/>
              <a:t>blockquote</a:t>
            </a:r>
            <a:r>
              <a:rPr lang="en-US" dirty="0" smtClean="0"/>
              <a:t>&gt; for Quotations</a:t>
            </a:r>
            <a:br>
              <a:rPr lang="en-US" dirty="0" smtClean="0"/>
            </a:br>
            <a:endParaRPr lang="en-US" dirty="0"/>
          </a:p>
        </p:txBody>
      </p:sp>
      <p:sp>
        <p:nvSpPr>
          <p:cNvPr id="3" name="Content Placeholder 2"/>
          <p:cNvSpPr>
            <a:spLocks noGrp="1"/>
          </p:cNvSpPr>
          <p:nvPr>
            <p:ph sz="quarter" idx="1"/>
          </p:nvPr>
        </p:nvSpPr>
        <p:spPr>
          <a:xfrm>
            <a:off x="457200" y="914400"/>
            <a:ext cx="7467600" cy="5559552"/>
          </a:xfrm>
        </p:spPr>
        <p:txBody>
          <a:bodyPr>
            <a:normAutofit fontScale="85000" lnSpcReduction="10000"/>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&lt;p&gt;Browsers usually indent </a:t>
            </a:r>
            <a:r>
              <a:rPr lang="en-US" dirty="0" err="1" smtClean="0"/>
              <a:t>blockquote</a:t>
            </a:r>
            <a:r>
              <a:rPr lang="en-US" dirty="0" smtClean="0"/>
              <a:t> elements.&lt;/p&gt;</a:t>
            </a:r>
          </a:p>
          <a:p>
            <a:pPr>
              <a:buNone/>
            </a:pPr>
            <a:endParaRPr lang="en-US" dirty="0" smtClean="0"/>
          </a:p>
          <a:p>
            <a:pPr>
              <a:buNone/>
            </a:pPr>
            <a:r>
              <a:rPr lang="en-US" dirty="0" smtClean="0"/>
              <a:t>&lt;</a:t>
            </a:r>
            <a:r>
              <a:rPr lang="en-US" dirty="0" err="1" smtClean="0"/>
              <a:t>blockquote</a:t>
            </a:r>
            <a:r>
              <a:rPr lang="en-US" dirty="0" smtClean="0"/>
              <a:t> cite="http://www.worldwildlife.org/who/index.html"&gt;</a:t>
            </a:r>
          </a:p>
          <a:p>
            <a:pPr>
              <a:buNone/>
            </a:pPr>
            <a:r>
              <a:rPr lang="en-US" dirty="0" smtClean="0"/>
              <a:t>For 50 years, WWF has been protecting the future of nature.</a:t>
            </a:r>
          </a:p>
          <a:p>
            <a:pPr>
              <a:buNone/>
            </a:pPr>
            <a:r>
              <a:rPr lang="en-US" dirty="0" smtClean="0"/>
              <a:t>The world's leading conservation organization,</a:t>
            </a:r>
          </a:p>
          <a:p>
            <a:pPr>
              <a:buNone/>
            </a:pPr>
            <a:r>
              <a:rPr lang="en-US" dirty="0" smtClean="0"/>
              <a:t>WWF works in 100 countries and is supported by</a:t>
            </a:r>
          </a:p>
          <a:p>
            <a:pPr>
              <a:buNone/>
            </a:pPr>
            <a:r>
              <a:rPr lang="en-US" dirty="0" smtClean="0"/>
              <a:t>1.2 million members in the United States and</a:t>
            </a:r>
          </a:p>
          <a:p>
            <a:pPr>
              <a:buNone/>
            </a:pPr>
            <a:r>
              <a:rPr lang="en-US" dirty="0" smtClean="0"/>
              <a:t>close to 5 million globally.</a:t>
            </a:r>
          </a:p>
          <a:p>
            <a:pPr>
              <a:buNone/>
            </a:pPr>
            <a:r>
              <a:rPr lang="en-US" dirty="0" smtClean="0"/>
              <a:t>&lt;/</a:t>
            </a:r>
            <a:r>
              <a:rPr lang="en-US" dirty="0" err="1" smtClean="0"/>
              <a:t>blockquote</a:t>
            </a: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a:t>
            </a:r>
            <a:r>
              <a:rPr lang="en-US" dirty="0" err="1" smtClean="0"/>
              <a:t>abbr</a:t>
            </a:r>
            <a:r>
              <a:rPr lang="en-US" dirty="0" smtClean="0"/>
              <a:t>&gt; for Abbreviations</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&lt;p&gt;The &lt;</a:t>
            </a:r>
            <a:r>
              <a:rPr lang="en-US" dirty="0" err="1" smtClean="0"/>
              <a:t>abbr</a:t>
            </a:r>
            <a:r>
              <a:rPr lang="en-US" dirty="0" smtClean="0"/>
              <a:t> title="World Health Organization"&gt;WHO&lt;/</a:t>
            </a:r>
            <a:r>
              <a:rPr lang="en-US" dirty="0" err="1" smtClean="0"/>
              <a:t>abbr</a:t>
            </a:r>
            <a:r>
              <a:rPr lang="en-US" dirty="0" smtClean="0"/>
              <a:t>&gt; was founded in 1948.&lt;/p&gt;</a:t>
            </a:r>
          </a:p>
          <a:p>
            <a:pPr>
              <a:buNone/>
            </a:pPr>
            <a:endParaRPr lang="en-US" dirty="0" smtClean="0"/>
          </a:p>
          <a:p>
            <a:pPr>
              <a:buNone/>
            </a:pPr>
            <a:r>
              <a:rPr lang="en-US" dirty="0" smtClean="0"/>
              <a:t>&lt;p&gt;Marking up abbreviations can give useful information to browsers, translation systems and search-engines.&lt;/p&gt;</a:t>
            </a:r>
          </a:p>
          <a:p>
            <a:pPr>
              <a:buNone/>
            </a:pPr>
            <a:endParaRPr lang="en-US" dirty="0" smtClean="0"/>
          </a:p>
          <a:p>
            <a:pPr>
              <a:buNone/>
            </a:pPr>
            <a:r>
              <a:rPr lang="en-US" dirty="0" smtClean="0"/>
              <a:t>&lt;/body&gt;</a:t>
            </a:r>
          </a:p>
          <a:p>
            <a:pPr>
              <a:buNone/>
            </a:pPr>
            <a:r>
              <a:rPr lang="en-US" dirty="0" smtClean="0"/>
              <a:t>&lt;/html&gt;</a:t>
            </a:r>
          </a:p>
          <a:p>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534400" cy="1143000"/>
          </a:xfrm>
        </p:spPr>
        <p:txBody>
          <a:bodyPr>
            <a:normAutofit/>
          </a:bodyPr>
          <a:lstStyle/>
          <a:p>
            <a:r>
              <a:rPr lang="en-US" dirty="0" smtClean="0"/>
              <a:t>HTML &lt;address&gt; for Contact Information</a:t>
            </a:r>
            <a:br>
              <a:rPr lang="en-US" dirty="0" smtClean="0"/>
            </a:br>
            <a:endParaRPr lang="en-US" dirty="0"/>
          </a:p>
        </p:txBody>
      </p:sp>
      <p:sp>
        <p:nvSpPr>
          <p:cNvPr id="3" name="Content Placeholder 2"/>
          <p:cNvSpPr>
            <a:spLocks noGrp="1"/>
          </p:cNvSpPr>
          <p:nvPr>
            <p:ph sz="quarter" idx="1"/>
          </p:nvPr>
        </p:nvSpPr>
        <p:spPr>
          <a:xfrm>
            <a:off x="457200" y="1066800"/>
            <a:ext cx="8153400" cy="5562600"/>
          </a:xfrm>
        </p:spPr>
        <p:txBody>
          <a:bodyPr>
            <a:normAutofit fontScale="92500" lnSpcReduction="20000"/>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&lt;p&gt;The HTML address element defines contact information (author/owner) of a document or article.&lt;/p&gt;</a:t>
            </a:r>
          </a:p>
          <a:p>
            <a:pPr>
              <a:buNone/>
            </a:pPr>
            <a:endParaRPr lang="en-US" dirty="0" smtClean="0"/>
          </a:p>
          <a:p>
            <a:pPr>
              <a:buNone/>
            </a:pPr>
            <a:r>
              <a:rPr lang="en-US" dirty="0" smtClean="0"/>
              <a:t>&lt;address&gt;</a:t>
            </a:r>
          </a:p>
          <a:p>
            <a:pPr>
              <a:buNone/>
            </a:pPr>
            <a:r>
              <a:rPr lang="en-US" dirty="0" smtClean="0"/>
              <a:t>Written by John Doe.&lt;</a:t>
            </a:r>
            <a:r>
              <a:rPr lang="en-US" dirty="0" err="1" smtClean="0"/>
              <a:t>br</a:t>
            </a:r>
            <a:r>
              <a:rPr lang="en-US" dirty="0" smtClean="0"/>
              <a:t>&gt; </a:t>
            </a:r>
          </a:p>
          <a:p>
            <a:pPr>
              <a:buNone/>
            </a:pPr>
            <a:r>
              <a:rPr lang="en-US" dirty="0" smtClean="0"/>
              <a:t>Visit us at:&lt;</a:t>
            </a:r>
            <a:r>
              <a:rPr lang="en-US" dirty="0" err="1" smtClean="0"/>
              <a:t>br</a:t>
            </a:r>
            <a:r>
              <a:rPr lang="en-US" dirty="0" smtClean="0"/>
              <a:t>&gt;</a:t>
            </a:r>
          </a:p>
          <a:p>
            <a:pPr>
              <a:buNone/>
            </a:pPr>
            <a:r>
              <a:rPr lang="en-US" dirty="0" smtClean="0"/>
              <a:t>Example.com&lt;</a:t>
            </a:r>
            <a:r>
              <a:rPr lang="en-US" dirty="0" err="1" smtClean="0"/>
              <a:t>br</a:t>
            </a:r>
            <a:r>
              <a:rPr lang="en-US" dirty="0" smtClean="0"/>
              <a:t>&gt;</a:t>
            </a:r>
          </a:p>
          <a:p>
            <a:pPr>
              <a:buNone/>
            </a:pPr>
            <a:r>
              <a:rPr lang="en-US" dirty="0" smtClean="0"/>
              <a:t>Box 564, Disneyland&lt;</a:t>
            </a:r>
            <a:r>
              <a:rPr lang="en-US" dirty="0" err="1" smtClean="0"/>
              <a:t>br</a:t>
            </a:r>
            <a:r>
              <a:rPr lang="en-US" dirty="0" smtClean="0"/>
              <a:t>&gt;</a:t>
            </a:r>
          </a:p>
          <a:p>
            <a:pPr>
              <a:buNone/>
            </a:pPr>
            <a:r>
              <a:rPr lang="en-US" dirty="0" smtClean="0"/>
              <a:t>USA</a:t>
            </a:r>
          </a:p>
          <a:p>
            <a:pPr>
              <a:buNone/>
            </a:pPr>
            <a:r>
              <a:rPr lang="en-US" dirty="0" smtClean="0"/>
              <a:t>&lt;/address&gt;</a:t>
            </a:r>
          </a:p>
          <a:p>
            <a:pPr>
              <a:buNone/>
            </a:pPr>
            <a:endParaRPr lang="en-US" dirty="0" smtClean="0"/>
          </a:p>
          <a:p>
            <a:pPr>
              <a:buNone/>
            </a:pPr>
            <a:r>
              <a:rPr lang="en-US" dirty="0" smtClean="0"/>
              <a:t>&lt;/body&gt;</a:t>
            </a:r>
          </a:p>
          <a:p>
            <a:pPr>
              <a:buNone/>
            </a:pPr>
            <a:r>
              <a:rPr lang="en-US" dirty="0" smtClean="0"/>
              <a:t>&lt;/html&gt;</a:t>
            </a: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Comment Tags</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 This is a comment --&gt;</a:t>
            </a:r>
          </a:p>
          <a:p>
            <a:pPr>
              <a:buNone/>
            </a:pPr>
            <a:r>
              <a:rPr lang="en-US" dirty="0" smtClean="0"/>
              <a:t>&lt;p&gt;This is a paragraph.&lt;/p&gt;</a:t>
            </a:r>
          </a:p>
          <a:p>
            <a:pPr>
              <a:buNone/>
            </a:pPr>
            <a:r>
              <a:rPr lang="en-US" dirty="0" smtClean="0"/>
              <a:t>&lt;!-- Comments are not displayed in the browser --&gt;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Images</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img</a:t>
            </a:r>
            <a:r>
              <a:rPr lang="en-US" dirty="0" smtClean="0"/>
              <a:t> </a:t>
            </a:r>
            <a:r>
              <a:rPr lang="en-US" dirty="0" err="1" smtClean="0"/>
              <a:t>src</a:t>
            </a:r>
            <a:r>
              <a:rPr lang="en-US" dirty="0" smtClean="0"/>
              <a:t>="pulpitrock.jpg" alt="Mountain View" width="500" height="377"&gt;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&lt;</a:t>
            </a:r>
            <a:r>
              <a:rPr lang="en-US" dirty="0" smtClean="0"/>
              <a:t>h1&gt;h1 Heading</a:t>
            </a:r>
            <a:r>
              <a:rPr lang="en-US" dirty="0"/>
              <a:t>&lt;/h1</a:t>
            </a:r>
            <a:r>
              <a:rPr lang="en-US" dirty="0" smtClean="0"/>
              <a:t>&gt;</a:t>
            </a:r>
          </a:p>
          <a:p>
            <a:pPr marL="0" indent="0">
              <a:buNone/>
            </a:pPr>
            <a:r>
              <a:rPr lang="en-US" dirty="0"/>
              <a:t>&lt;</a:t>
            </a:r>
            <a:r>
              <a:rPr lang="en-US" dirty="0" smtClean="0"/>
              <a:t>h2&gt;h2 Heading</a:t>
            </a:r>
            <a:r>
              <a:rPr lang="en-US" dirty="0"/>
              <a:t>&lt;/</a:t>
            </a:r>
            <a:r>
              <a:rPr lang="en-US" dirty="0" smtClean="0"/>
              <a:t>h2&gt;</a:t>
            </a:r>
          </a:p>
          <a:p>
            <a:pPr marL="0" indent="0">
              <a:buNone/>
            </a:pPr>
            <a:r>
              <a:rPr lang="en-US" dirty="0"/>
              <a:t>&lt;</a:t>
            </a:r>
            <a:r>
              <a:rPr lang="en-US" dirty="0" smtClean="0"/>
              <a:t>h3&gt;h3 Heading</a:t>
            </a:r>
            <a:r>
              <a:rPr lang="en-US" dirty="0"/>
              <a:t>&lt;/</a:t>
            </a:r>
            <a:r>
              <a:rPr lang="en-US" dirty="0" smtClean="0"/>
              <a:t>h3&gt;</a:t>
            </a:r>
          </a:p>
          <a:p>
            <a:pPr marL="0" indent="0">
              <a:buNone/>
            </a:pPr>
            <a:r>
              <a:rPr lang="en-US" dirty="0"/>
              <a:t>&lt;</a:t>
            </a:r>
            <a:r>
              <a:rPr lang="en-US" dirty="0" smtClean="0"/>
              <a:t>h4&gt;h4 Heading</a:t>
            </a:r>
            <a:r>
              <a:rPr lang="en-US" dirty="0"/>
              <a:t>&lt;/</a:t>
            </a:r>
            <a:r>
              <a:rPr lang="en-US" dirty="0" smtClean="0"/>
              <a:t>h4&gt;</a:t>
            </a:r>
          </a:p>
          <a:p>
            <a:pPr marL="0" indent="0">
              <a:buNone/>
            </a:pPr>
            <a:r>
              <a:rPr lang="en-US" dirty="0"/>
              <a:t>&lt;</a:t>
            </a:r>
            <a:r>
              <a:rPr lang="en-US" dirty="0" smtClean="0"/>
              <a:t>h5&gt;h5 Heading</a:t>
            </a:r>
            <a:r>
              <a:rPr lang="en-US" dirty="0"/>
              <a:t>&lt;/</a:t>
            </a:r>
            <a:r>
              <a:rPr lang="en-US" dirty="0" smtClean="0"/>
              <a:t>h5&gt;</a:t>
            </a:r>
          </a:p>
          <a:p>
            <a:pPr marL="0" indent="0">
              <a:buNone/>
            </a:pPr>
            <a:r>
              <a:rPr lang="en-US" dirty="0"/>
              <a:t>&lt;</a:t>
            </a:r>
            <a:r>
              <a:rPr lang="en-US" dirty="0" smtClean="0"/>
              <a:t>h6&gt;h6 Heading</a:t>
            </a:r>
            <a:r>
              <a:rPr lang="en-US" dirty="0"/>
              <a:t>&lt;/</a:t>
            </a:r>
            <a:r>
              <a:rPr lang="en-US" dirty="0" smtClean="0"/>
              <a:t>h6&gt;</a:t>
            </a:r>
            <a:endParaRPr lang="en-US" dirty="0"/>
          </a:p>
        </p:txBody>
      </p:sp>
      <p:sp>
        <p:nvSpPr>
          <p:cNvPr id="2" name="Title 1"/>
          <p:cNvSpPr>
            <a:spLocks noGrp="1"/>
          </p:cNvSpPr>
          <p:nvPr>
            <p:ph type="title"/>
          </p:nvPr>
        </p:nvSpPr>
        <p:spPr/>
        <p:txBody>
          <a:bodyPr/>
          <a:lstStyle/>
          <a:p>
            <a:r>
              <a:rPr lang="en-US" dirty="0" smtClean="0"/>
              <a:t>Heading Tag &lt;h1&gt; .. &lt;/h1&gt;</a:t>
            </a: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3200" dirty="0" smtClean="0"/>
              <a:t>&lt;p&gt; </a:t>
            </a:r>
          </a:p>
          <a:p>
            <a:pPr>
              <a:buNone/>
            </a:pPr>
            <a:r>
              <a:rPr lang="en-US" sz="3200" dirty="0" smtClean="0"/>
              <a:t>Basis Institute of Technology and Management </a:t>
            </a:r>
          </a:p>
          <a:p>
            <a:pPr>
              <a:buNone/>
            </a:pPr>
            <a:r>
              <a:rPr lang="en-US" sz="3200" dirty="0" smtClean="0"/>
              <a:t>&lt;/p&gt;</a:t>
            </a:r>
            <a:endParaRPr lang="en-US" sz="3200" dirty="0"/>
          </a:p>
        </p:txBody>
      </p:sp>
      <p:sp>
        <p:nvSpPr>
          <p:cNvPr id="2" name="Title 1"/>
          <p:cNvSpPr>
            <a:spLocks noGrp="1"/>
          </p:cNvSpPr>
          <p:nvPr>
            <p:ph type="title"/>
          </p:nvPr>
        </p:nvSpPr>
        <p:spPr/>
        <p:txBody>
          <a:bodyPr/>
          <a:lstStyle/>
          <a:p>
            <a:r>
              <a:rPr lang="en-US" dirty="0" smtClean="0"/>
              <a:t>Paragraph Tag [&lt;p&gt; .. &lt;/p&gt;]</a:t>
            </a:r>
            <a:endParaRPr lang="en-US" dirty="0"/>
          </a:p>
        </p:txBody>
      </p:sp>
      <p:sp>
        <p:nvSpPr>
          <p:cNvPr id="4" name="Rectangle 3"/>
          <p:cNvSpPr/>
          <p:nvPr/>
        </p:nvSpPr>
        <p:spPr>
          <a:xfrm>
            <a:off x="7620000" y="64725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Rectangle 4"/>
          <p:cNvSpPr/>
          <p:nvPr/>
        </p:nvSpPr>
        <p:spPr>
          <a:xfrm>
            <a:off x="7620000" y="64725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Rectangle 5"/>
          <p:cNvSpPr/>
          <p:nvPr/>
        </p:nvSpPr>
        <p:spPr>
          <a:xfrm>
            <a:off x="7620000" y="64725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467600" cy="7010400"/>
          </a:xfrm>
        </p:spPr>
        <p:txBody>
          <a:bodyPr>
            <a:normAutofit fontScale="40000" lnSpcReduction="20000"/>
          </a:bodyPr>
          <a:lstStyle/>
          <a:p>
            <a:endParaRPr lang="en-US" sz="6600" b="1" dirty="0" smtClean="0"/>
          </a:p>
          <a:p>
            <a:endParaRPr lang="en-US" sz="6600" b="1" dirty="0" smtClean="0"/>
          </a:p>
          <a:p>
            <a:pPr lvl="0">
              <a:spcBef>
                <a:spcPct val="0"/>
              </a:spcBef>
              <a:buNone/>
            </a:pPr>
            <a:r>
              <a:rPr lang="en-US" sz="5500" dirty="0" smtClean="0"/>
              <a:t>&lt;html&gt;</a:t>
            </a:r>
          </a:p>
          <a:p>
            <a:pPr lvl="0">
              <a:spcBef>
                <a:spcPct val="0"/>
              </a:spcBef>
              <a:buNone/>
            </a:pPr>
            <a:r>
              <a:rPr lang="en-US" sz="5500" dirty="0" smtClean="0"/>
              <a:t>&lt;body&gt;</a:t>
            </a:r>
          </a:p>
          <a:p>
            <a:pPr lvl="0">
              <a:spcBef>
                <a:spcPct val="0"/>
              </a:spcBef>
              <a:buNone/>
            </a:pPr>
            <a:endParaRPr lang="en-US" sz="4800" dirty="0" smtClean="0"/>
          </a:p>
          <a:p>
            <a:pPr lvl="0">
              <a:spcBef>
                <a:spcPct val="0"/>
              </a:spcBef>
              <a:buNone/>
            </a:pPr>
            <a:r>
              <a:rPr lang="en-US" sz="7000" dirty="0" smtClean="0"/>
              <a:t>&lt;p&gt;</a:t>
            </a:r>
          </a:p>
          <a:p>
            <a:pPr lvl="0">
              <a:spcBef>
                <a:spcPct val="0"/>
              </a:spcBef>
              <a:buNone/>
            </a:pPr>
            <a:r>
              <a:rPr lang="en-US" sz="4800" dirty="0" err="1" smtClean="0"/>
              <a:t>NetBeans</a:t>
            </a:r>
            <a:r>
              <a:rPr lang="en-US" sz="4800" dirty="0" smtClean="0"/>
              <a:t> Community Distributions are available under a Dual License consisting of the Common Development and Distribution License (CDDL) v1.0 and GNU General Public License (GPL) v2. Such distributions include additional components under separate licenses identified in the</a:t>
            </a:r>
          </a:p>
          <a:p>
            <a:pPr lvl="0">
              <a:spcBef>
                <a:spcPct val="0"/>
              </a:spcBef>
              <a:buNone/>
            </a:pPr>
            <a:r>
              <a:rPr lang="en-US" sz="6000" dirty="0" smtClean="0"/>
              <a:t>&lt;/p&gt;</a:t>
            </a:r>
          </a:p>
          <a:p>
            <a:pPr lvl="0">
              <a:spcBef>
                <a:spcPct val="0"/>
              </a:spcBef>
              <a:buNone/>
            </a:pPr>
            <a:r>
              <a:rPr lang="en-US" sz="7000" dirty="0" smtClean="0"/>
              <a:t>&lt;p&gt;</a:t>
            </a:r>
          </a:p>
          <a:p>
            <a:pPr lvl="0">
              <a:spcBef>
                <a:spcPct val="0"/>
              </a:spcBef>
              <a:buNone/>
            </a:pPr>
            <a:r>
              <a:rPr lang="en-US" sz="4800" dirty="0" err="1" smtClean="0"/>
              <a:t>NetBeans</a:t>
            </a:r>
            <a:r>
              <a:rPr lang="en-US" sz="4800" dirty="0" smtClean="0"/>
              <a:t> Community Distributions are available under a Dual License consisting of the Common Development and Distribution License (CDDL) v1.0 and GNU General Public License (GPL) v2. Such distributions include additional components under separate licenses identified in the License</a:t>
            </a:r>
          </a:p>
          <a:p>
            <a:pPr lvl="0">
              <a:spcBef>
                <a:spcPct val="0"/>
              </a:spcBef>
              <a:buNone/>
            </a:pPr>
            <a:r>
              <a:rPr lang="en-US" sz="7000" dirty="0" smtClean="0"/>
              <a:t>&lt;/p&gt;</a:t>
            </a:r>
          </a:p>
          <a:p>
            <a:pPr lvl="0">
              <a:spcBef>
                <a:spcPct val="0"/>
              </a:spcBef>
              <a:buNone/>
            </a:pPr>
            <a:endParaRPr lang="en-US" sz="4800" dirty="0" smtClean="0"/>
          </a:p>
          <a:p>
            <a:pPr lvl="0">
              <a:spcBef>
                <a:spcPct val="0"/>
              </a:spcBef>
              <a:buNone/>
            </a:pPr>
            <a:endParaRPr lang="en-US" sz="4800" dirty="0" smtClean="0"/>
          </a:p>
          <a:p>
            <a:pPr>
              <a:spcBef>
                <a:spcPct val="0"/>
              </a:spcBef>
              <a:buNone/>
            </a:pPr>
            <a:r>
              <a:rPr lang="en-US" sz="5500" dirty="0" smtClean="0"/>
              <a:t>&lt;/body&gt;</a:t>
            </a:r>
          </a:p>
          <a:p>
            <a:pPr lvl="0">
              <a:spcBef>
                <a:spcPct val="0"/>
              </a:spcBef>
              <a:buNone/>
            </a:pPr>
            <a:r>
              <a:rPr lang="en-US" sz="5500" dirty="0" smtClean="0"/>
              <a:t>&lt;/html&gt; </a:t>
            </a:r>
            <a:br>
              <a:rPr lang="en-US" sz="5500" dirty="0" smtClean="0"/>
            </a:br>
            <a:endParaRPr lang="en-US" sz="5500" dirty="0" smtClean="0"/>
          </a:p>
          <a:p>
            <a:endParaRPr lang="en-US" dirty="0"/>
          </a:p>
        </p:txBody>
      </p:sp>
      <p:sp>
        <p:nvSpPr>
          <p:cNvPr id="2" name="Title 1"/>
          <p:cNvSpPr>
            <a:spLocks noGrp="1"/>
          </p:cNvSpPr>
          <p:nvPr>
            <p:ph type="title"/>
          </p:nvPr>
        </p:nvSpPr>
        <p:spPr>
          <a:xfrm>
            <a:off x="457200" y="274638"/>
            <a:ext cx="7467600" cy="487362"/>
          </a:xfrm>
        </p:spPr>
        <p:txBody>
          <a:bodyPr>
            <a:normAutofit fontScale="90000"/>
          </a:bodyPr>
          <a:lstStyle/>
          <a:p>
            <a:r>
              <a:rPr lang="en-US" b="1" dirty="0" smtClean="0"/>
              <a:t>Paragraphs Example</a:t>
            </a: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Formatting Tag</a:t>
            </a:r>
            <a:endParaRPr lang="en-US" dirty="0"/>
          </a:p>
        </p:txBody>
      </p:sp>
      <p:sp>
        <p:nvSpPr>
          <p:cNvPr id="3" name="Content Placeholder 2"/>
          <p:cNvSpPr>
            <a:spLocks noGrp="1"/>
          </p:cNvSpPr>
          <p:nvPr>
            <p:ph sz="quarter" idx="1"/>
          </p:nvPr>
        </p:nvSpPr>
        <p:spPr>
          <a:xfrm>
            <a:off x="381000" y="838200"/>
            <a:ext cx="7467600" cy="6019800"/>
          </a:xfrm>
        </p:spPr>
        <p:txBody>
          <a:bodyPr>
            <a:normAutofit/>
          </a:bodyPr>
          <a:lstStyle/>
          <a:p>
            <a:r>
              <a:rPr lang="en-US" dirty="0" smtClean="0"/>
              <a:t>&lt;b&gt;  - Bold text &lt;/b&gt;</a:t>
            </a:r>
          </a:p>
          <a:p>
            <a:r>
              <a:rPr lang="en-US" dirty="0" smtClean="0"/>
              <a:t>&lt;strong&gt;  - Important text &lt;/strong&gt;</a:t>
            </a:r>
          </a:p>
          <a:p>
            <a:r>
              <a:rPr lang="en-US" dirty="0" smtClean="0"/>
              <a:t>&lt;</a:t>
            </a:r>
            <a:r>
              <a:rPr lang="en-US" dirty="0" err="1" smtClean="0"/>
              <a:t>i</a:t>
            </a:r>
            <a:r>
              <a:rPr lang="en-US" dirty="0" smtClean="0"/>
              <a:t>&gt;  - Italic text &lt;/</a:t>
            </a:r>
            <a:r>
              <a:rPr lang="en-US" dirty="0" err="1" smtClean="0"/>
              <a:t>i</a:t>
            </a:r>
            <a:r>
              <a:rPr lang="en-US" dirty="0" smtClean="0"/>
              <a:t>&gt;</a:t>
            </a:r>
          </a:p>
          <a:p>
            <a:r>
              <a:rPr lang="en-US" dirty="0" smtClean="0"/>
              <a:t>&lt;</a:t>
            </a:r>
            <a:r>
              <a:rPr lang="en-US" dirty="0" err="1" smtClean="0"/>
              <a:t>em</a:t>
            </a:r>
            <a:r>
              <a:rPr lang="en-US" dirty="0" smtClean="0"/>
              <a:t>&gt;  - Emphasized text &lt;/</a:t>
            </a:r>
            <a:r>
              <a:rPr lang="en-US" dirty="0" err="1" smtClean="0"/>
              <a:t>em</a:t>
            </a:r>
            <a:r>
              <a:rPr lang="en-US" dirty="0" smtClean="0"/>
              <a:t>&gt;</a:t>
            </a:r>
          </a:p>
          <a:p>
            <a:r>
              <a:rPr lang="en-US" dirty="0" smtClean="0"/>
              <a:t>&lt;u&gt; Underline Text &lt;/u&gt;</a:t>
            </a:r>
          </a:p>
          <a:p>
            <a:r>
              <a:rPr lang="en-US" dirty="0" smtClean="0"/>
              <a:t>&lt;mark&gt;   - Marked text &lt;/mark&gt;</a:t>
            </a:r>
          </a:p>
          <a:p>
            <a:r>
              <a:rPr lang="en-US" dirty="0" smtClean="0"/>
              <a:t>&lt;small&gt;  - Small text &lt;/small&gt;</a:t>
            </a:r>
          </a:p>
          <a:p>
            <a:r>
              <a:rPr lang="en-US" dirty="0" smtClean="0"/>
              <a:t>&lt;del&gt;  - Deleted text &lt;/del&gt;</a:t>
            </a:r>
          </a:p>
          <a:p>
            <a:r>
              <a:rPr lang="en-US" dirty="0" smtClean="0"/>
              <a:t>&lt;ins&gt;  - Inserted text &lt;/ins&gt;</a:t>
            </a:r>
          </a:p>
          <a:p>
            <a:r>
              <a:rPr lang="en-US" dirty="0" smtClean="0"/>
              <a:t>&lt;sub&gt;  - Subscript text &lt;/sub&gt;</a:t>
            </a:r>
          </a:p>
          <a:p>
            <a:r>
              <a:rPr lang="en-US" dirty="0" smtClean="0"/>
              <a:t>&lt;sup&gt;  - Superscript text &lt;/sup&gt;</a:t>
            </a:r>
          </a:p>
          <a:p>
            <a:r>
              <a:rPr lang="en-US" dirty="0" smtClean="0"/>
              <a:t>&lt;</a:t>
            </a:r>
            <a:r>
              <a:rPr lang="en-US" dirty="0" err="1" smtClean="0"/>
              <a:t>br</a:t>
            </a:r>
            <a:r>
              <a:rPr lang="en-US" dirty="0" smtClean="0"/>
              <a:t>/&gt; break in Text </a:t>
            </a:r>
          </a:p>
          <a:p>
            <a:r>
              <a:rPr lang="en-US" dirty="0" smtClean="0"/>
              <a:t>&lt;hr/&gt; line in text</a:t>
            </a:r>
            <a:endParaRPr lang="en-US" dirty="0"/>
          </a:p>
        </p:txBody>
      </p:sp>
      <p:sp>
        <p:nvSpPr>
          <p:cNvPr id="5" name="Rectangle 4"/>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7924800" cy="5791200"/>
          </a:xfrm>
        </p:spPr>
        <p:txBody>
          <a:bodyPr>
            <a:normAutofit fontScale="92500" lnSpcReduction="1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&lt;p&gt;This text is normal.&lt;/p&gt;</a:t>
            </a:r>
          </a:p>
          <a:p>
            <a:pPr>
              <a:buNone/>
            </a:pPr>
            <a:endParaRPr lang="en-US" dirty="0" smtClean="0"/>
          </a:p>
          <a:p>
            <a:pPr>
              <a:buNone/>
            </a:pPr>
            <a:r>
              <a:rPr lang="en-US" dirty="0" smtClean="0"/>
              <a:t>&lt;p&gt;&lt;b&gt;This text is bold.&lt;/b&gt;&lt;/p&gt;</a:t>
            </a:r>
          </a:p>
          <a:p>
            <a:pPr>
              <a:buNone/>
            </a:pPr>
            <a:r>
              <a:rPr lang="en-US" dirty="0" smtClean="0"/>
              <a:t>&lt;p&gt;&lt;strong&gt;This text is strong.&lt;/strong&gt;&lt;/p&gt;</a:t>
            </a:r>
          </a:p>
          <a:p>
            <a:pPr>
              <a:buNone/>
            </a:pPr>
            <a:r>
              <a:rPr lang="en-US" dirty="0" smtClean="0"/>
              <a:t>&lt;p&gt;&lt;u&gt;This text </a:t>
            </a:r>
            <a:r>
              <a:rPr lang="en-US" smtClean="0"/>
              <a:t>is underline.&lt;/</a:t>
            </a:r>
            <a:r>
              <a:rPr lang="en-US" dirty="0" smtClean="0"/>
              <a:t>u&gt;&lt;/p&gt;</a:t>
            </a:r>
          </a:p>
          <a:p>
            <a:pPr>
              <a:buNone/>
            </a:pPr>
            <a:endParaRPr lang="en-US" dirty="0" smtClean="0"/>
          </a:p>
          <a:p>
            <a:pPr>
              <a:buNone/>
            </a:pPr>
            <a:r>
              <a:rPr lang="en-US" dirty="0" smtClean="0"/>
              <a:t>&lt;p&gt;&lt;</a:t>
            </a:r>
            <a:r>
              <a:rPr lang="en-US" dirty="0" err="1" smtClean="0"/>
              <a:t>i</a:t>
            </a:r>
            <a:r>
              <a:rPr lang="en-US" dirty="0" smtClean="0"/>
              <a:t>&gt;This text is italic.&lt;/</a:t>
            </a:r>
            <a:r>
              <a:rPr lang="en-US" dirty="0" err="1" smtClean="0"/>
              <a:t>i</a:t>
            </a:r>
            <a:r>
              <a:rPr lang="en-US" dirty="0" smtClean="0"/>
              <a:t>&gt;&lt;/p&gt;</a:t>
            </a:r>
          </a:p>
          <a:p>
            <a:pPr>
              <a:buNone/>
            </a:pPr>
            <a:r>
              <a:rPr lang="en-US" dirty="0" smtClean="0"/>
              <a:t>&lt;p&gt;&lt;</a:t>
            </a:r>
            <a:r>
              <a:rPr lang="en-US" dirty="0" err="1" smtClean="0"/>
              <a:t>em</a:t>
            </a:r>
            <a:r>
              <a:rPr lang="en-US" dirty="0" smtClean="0"/>
              <a:t>&gt;This text is emphasized.&lt;/</a:t>
            </a:r>
            <a:r>
              <a:rPr lang="en-US" dirty="0" err="1" smtClean="0"/>
              <a:t>em</a:t>
            </a:r>
            <a:r>
              <a:rPr lang="en-US" dirty="0" smtClean="0"/>
              <a:t>&gt;&lt;/p&gt;</a:t>
            </a:r>
          </a:p>
          <a:p>
            <a:pPr>
              <a:buNone/>
            </a:pPr>
            <a:endParaRPr lang="en-US" dirty="0" smtClean="0"/>
          </a:p>
          <a:p>
            <a:pPr>
              <a:buNone/>
            </a:pPr>
            <a:r>
              <a:rPr lang="en-US" dirty="0" smtClean="0"/>
              <a:t>&lt;/body&gt;</a:t>
            </a:r>
          </a:p>
          <a:p>
            <a:pPr>
              <a:buNone/>
            </a:pPr>
            <a:r>
              <a:rPr lang="en-US" dirty="0" smtClean="0"/>
              <a:t>&lt;/html&gt;</a:t>
            </a:r>
          </a:p>
          <a:p>
            <a:endParaRPr lang="en-US" dirty="0"/>
          </a:p>
        </p:txBody>
      </p:sp>
      <p:sp>
        <p:nvSpPr>
          <p:cNvPr id="3" name="Title 2"/>
          <p:cNvSpPr>
            <a:spLocks noGrp="1"/>
          </p:cNvSpPr>
          <p:nvPr>
            <p:ph type="title"/>
          </p:nvPr>
        </p:nvSpPr>
        <p:spPr>
          <a:xfrm>
            <a:off x="609600" y="0"/>
            <a:ext cx="7467600" cy="1143000"/>
          </a:xfrm>
        </p:spPr>
        <p:txBody>
          <a:bodyPr/>
          <a:lstStyle/>
          <a:p>
            <a:r>
              <a:rPr lang="en-US" dirty="0" smtClean="0"/>
              <a:t>Bold, Italic, Underline</a:t>
            </a: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&lt;h2&gt;HTML &lt;small&gt;Small&lt;/small&gt; Formatting&lt;/h2&gt;</a:t>
            </a:r>
          </a:p>
          <a:p>
            <a:pPr>
              <a:buNone/>
            </a:pPr>
            <a:r>
              <a:rPr lang="de-DE" dirty="0" smtClean="0"/>
              <a:t>&lt;h2&gt;HTML &lt;mark&gt;Marked&lt;/mark&gt; Formatting&lt;/h2&gt;</a:t>
            </a:r>
            <a:endParaRPr lang="en-US" dirty="0" smtClean="0"/>
          </a:p>
          <a:p>
            <a:pPr>
              <a:buNone/>
            </a:pPr>
            <a:endParaRPr lang="en-US" dirty="0" smtClean="0"/>
          </a:p>
          <a:p>
            <a:pPr>
              <a:buNone/>
            </a:pPr>
            <a:r>
              <a:rPr lang="en-US" dirty="0" smtClean="0"/>
              <a:t>&lt;/body&gt;</a:t>
            </a:r>
          </a:p>
          <a:p>
            <a:pPr>
              <a:buNone/>
            </a:pPr>
            <a:r>
              <a:rPr lang="en-US" dirty="0" smtClean="0"/>
              <a:t>&lt;/html&gt;</a:t>
            </a:r>
            <a:endParaRPr lang="en-US" dirty="0"/>
          </a:p>
        </p:txBody>
      </p:sp>
      <p:sp>
        <p:nvSpPr>
          <p:cNvPr id="3" name="Title 2"/>
          <p:cNvSpPr>
            <a:spLocks noGrp="1"/>
          </p:cNvSpPr>
          <p:nvPr>
            <p:ph type="title"/>
          </p:nvPr>
        </p:nvSpPr>
        <p:spPr/>
        <p:txBody>
          <a:bodyPr>
            <a:normAutofit/>
          </a:bodyPr>
          <a:lstStyle/>
          <a:p>
            <a:r>
              <a:rPr lang="en-US" dirty="0" smtClean="0"/>
              <a:t>&lt;small&gt;, &lt;</a:t>
            </a:r>
            <a:r>
              <a:rPr lang="de-DE" dirty="0" smtClean="0"/>
              <a:t>mark&gt;</a:t>
            </a:r>
            <a:r>
              <a:rPr lang="en-US" dirty="0" smtClean="0"/>
              <a:t/>
            </a:r>
            <a:br>
              <a:rPr lang="en-US" dirty="0" smtClean="0"/>
            </a:b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10023"/>
            <a:ext cx="7467600" cy="4873752"/>
          </a:xfrm>
        </p:spPr>
        <p:txBody>
          <a:bodyPr>
            <a:normAutofit fontScale="850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&lt;p&gt;The del element represents deleted (removed) text.&lt;/p&gt;</a:t>
            </a:r>
          </a:p>
          <a:p>
            <a:pPr>
              <a:buNone/>
            </a:pPr>
            <a:endParaRPr lang="en-US" dirty="0" smtClean="0"/>
          </a:p>
          <a:p>
            <a:pPr>
              <a:buNone/>
            </a:pPr>
            <a:r>
              <a:rPr lang="en-US" dirty="0" smtClean="0"/>
              <a:t>&lt;p&gt;My favorite color is &lt;del&gt;blue&lt;/del&gt; red.&lt;/p&gt;</a:t>
            </a:r>
          </a:p>
          <a:p>
            <a:pPr>
              <a:buNone/>
            </a:pPr>
            <a:r>
              <a:rPr lang="en-US" dirty="0" smtClean="0"/>
              <a:t>&lt;p&gt;The ins element represent inserted (added) text.&lt;/p&gt;</a:t>
            </a:r>
          </a:p>
          <a:p>
            <a:pPr>
              <a:buNone/>
            </a:pPr>
            <a:endParaRPr lang="en-US" dirty="0" smtClean="0"/>
          </a:p>
          <a:p>
            <a:pPr>
              <a:buNone/>
            </a:pPr>
            <a:r>
              <a:rPr lang="en-US" dirty="0" smtClean="0"/>
              <a:t>&lt;p&gt;My favorite &lt;ins&gt;color&lt;/ins&gt; is red.&lt;/p&gt;</a:t>
            </a:r>
          </a:p>
          <a:p>
            <a:pPr>
              <a:buNone/>
            </a:pPr>
            <a:endParaRPr lang="en-US" dirty="0" smtClean="0"/>
          </a:p>
          <a:p>
            <a:pPr>
              <a:buNone/>
            </a:pPr>
            <a:endParaRPr lang="en-US" dirty="0" smtClean="0"/>
          </a:p>
          <a:p>
            <a:pPr>
              <a:buNone/>
            </a:pPr>
            <a:r>
              <a:rPr lang="en-US" dirty="0" smtClean="0"/>
              <a:t>&lt;/body&gt;</a:t>
            </a:r>
          </a:p>
          <a:p>
            <a:pPr>
              <a:buNone/>
            </a:pPr>
            <a:r>
              <a:rPr lang="en-US" dirty="0" smtClean="0"/>
              <a:t>&lt;/html&gt;</a:t>
            </a:r>
            <a:endParaRPr lang="en-US" dirty="0"/>
          </a:p>
        </p:txBody>
      </p:sp>
      <p:sp>
        <p:nvSpPr>
          <p:cNvPr id="3" name="Title 2"/>
          <p:cNvSpPr>
            <a:spLocks noGrp="1"/>
          </p:cNvSpPr>
          <p:nvPr>
            <p:ph type="title"/>
          </p:nvPr>
        </p:nvSpPr>
        <p:spPr/>
        <p:txBody>
          <a:bodyPr/>
          <a:lstStyle/>
          <a:p>
            <a:r>
              <a:rPr lang="en-US" dirty="0" smtClean="0"/>
              <a:t>&lt;del&gt;, &lt;ins&gt;</a:t>
            </a: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&lt;p&gt;This is &lt;sub&gt;subscripted&lt;/sub&gt; text.&lt;/p&gt;</a:t>
            </a:r>
          </a:p>
          <a:p>
            <a:pPr>
              <a:buNone/>
            </a:pPr>
            <a:r>
              <a:rPr lang="en-US" dirty="0" smtClean="0"/>
              <a:t>&lt;p&gt;This is &lt;sup&gt;superscripted&lt;/sup&gt; text.&lt;/p&gt;</a:t>
            </a:r>
          </a:p>
          <a:p>
            <a:pPr>
              <a:buNone/>
            </a:pPr>
            <a:endParaRPr lang="en-US" dirty="0" smtClean="0"/>
          </a:p>
          <a:p>
            <a:pPr>
              <a:buNone/>
            </a:pPr>
            <a:r>
              <a:rPr lang="en-US" dirty="0" smtClean="0"/>
              <a:t>&lt;/body&gt;</a:t>
            </a:r>
          </a:p>
          <a:p>
            <a:pPr>
              <a:buNone/>
            </a:pPr>
            <a:r>
              <a:rPr lang="en-US" dirty="0" smtClean="0"/>
              <a:t>&lt;/html&gt;</a:t>
            </a:r>
            <a:endParaRPr lang="en-US" dirty="0"/>
          </a:p>
        </p:txBody>
      </p:sp>
      <p:sp>
        <p:nvSpPr>
          <p:cNvPr id="3" name="Title 2"/>
          <p:cNvSpPr>
            <a:spLocks noGrp="1"/>
          </p:cNvSpPr>
          <p:nvPr>
            <p:ph type="title"/>
          </p:nvPr>
        </p:nvSpPr>
        <p:spPr/>
        <p:txBody>
          <a:bodyPr>
            <a:normAutofit/>
          </a:bodyPr>
          <a:lstStyle/>
          <a:p>
            <a:r>
              <a:rPr lang="en-US" dirty="0" smtClean="0"/>
              <a:t>&lt;sub&gt;, &lt;sup&gt;</a:t>
            </a:r>
            <a:br>
              <a:rPr lang="en-US" dirty="0" smtClean="0"/>
            </a:br>
            <a:endParaRPr lang="en-US" dirty="0"/>
          </a:p>
        </p:txBody>
      </p:sp>
      <p:sp>
        <p:nvSpPr>
          <p:cNvPr id="4" name="Rectangle 3"/>
          <p:cNvSpPr/>
          <p:nvPr/>
        </p:nvSpPr>
        <p:spPr>
          <a:xfrm>
            <a:off x="7620000" y="6396335"/>
            <a:ext cx="1083951" cy="461665"/>
          </a:xfrm>
          <a:prstGeom prst="rect">
            <a:avLst/>
          </a:prstGeom>
          <a:noFill/>
        </p:spPr>
        <p:txBody>
          <a:bodyPr wrap="none" lIns="91440" tIns="45720" rIns="91440" bIns="45720">
            <a:spAutoFit/>
          </a:bodyPr>
          <a:lstStyle/>
          <a:p>
            <a:pPr algn="ctr"/>
            <a:r>
              <a:rPr lang="en-US" sz="2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BITM</a:t>
            </a:r>
            <a:endParaRPr lang="en-US" sz="2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1259</TotalTime>
  <Words>1192</Words>
  <Application>Microsoft Office PowerPoint</Application>
  <PresentationFormat>On-screen Show (4:3)</PresentationFormat>
  <Paragraphs>237</Paragraphs>
  <Slides>17</Slides>
  <Notes>5</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Oriel</vt:lpstr>
      <vt:lpstr>Custom Design</vt:lpstr>
      <vt:lpstr>HTML Structure</vt:lpstr>
      <vt:lpstr>Heading Tag &lt;h1&gt; .. &lt;/h1&gt;</vt:lpstr>
      <vt:lpstr>Paragraph Tag [&lt;p&gt; .. &lt;/p&gt;]</vt:lpstr>
      <vt:lpstr>Paragraphs Example</vt:lpstr>
      <vt:lpstr>Formatting Tag</vt:lpstr>
      <vt:lpstr>Bold, Italic, Underline</vt:lpstr>
      <vt:lpstr>&lt;small&gt;, &lt;mark&gt; </vt:lpstr>
      <vt:lpstr>&lt;del&gt;, &lt;ins&gt;</vt:lpstr>
      <vt:lpstr>&lt;sub&gt;, &lt;sup&gt; </vt:lpstr>
      <vt:lpstr>&lt;br&gt;, </vt:lpstr>
      <vt:lpstr>&lt;hr&gt;</vt:lpstr>
      <vt:lpstr>HTML &lt;q&gt; for Short Quotations </vt:lpstr>
      <vt:lpstr>HTML &lt;blockquote&gt; for Quotations </vt:lpstr>
      <vt:lpstr>HTML &lt;abbr&gt; for Abbreviations </vt:lpstr>
      <vt:lpstr>HTML &lt;address&gt; for Contact Information </vt:lpstr>
      <vt:lpstr>HTML Comment Tags </vt:lpstr>
      <vt:lpstr>HTML Images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tomal</dc:creator>
  <cp:lastModifiedBy>BITM TRAINER - 401</cp:lastModifiedBy>
  <cp:revision>12</cp:revision>
  <dcterms:created xsi:type="dcterms:W3CDTF">2017-11-18T08:41:26Z</dcterms:created>
  <dcterms:modified xsi:type="dcterms:W3CDTF">2018-10-06T15:24:48Z</dcterms:modified>
</cp:coreProperties>
</file>