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66" r:id="rId3"/>
    <p:sldId id="272" r:id="rId4"/>
    <p:sldId id="274" r:id="rId5"/>
    <p:sldId id="273" r:id="rId6"/>
    <p:sldId id="275" r:id="rId7"/>
    <p:sldId id="269" r:id="rId8"/>
    <p:sldId id="270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6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110" d="100"/>
          <a:sy n="110" d="100"/>
        </p:scale>
        <p:origin x="-72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453BA-13D1-4173-873A-A981147B55AB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6917-6692-4F83-B9E4-C8189B767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2206A8C-F74B-4510-B376-8CAC7F7EDD8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FCD010-FA2E-4CBD-8417-870081CA7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mahadi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for ...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txt = "";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fname</a:t>
            </a:r>
            <a:r>
              <a:rPr lang="en-US" dirty="0" smtClean="0"/>
              <a:t>:"John", </a:t>
            </a:r>
            <a:r>
              <a:rPr lang="en-US" dirty="0" err="1" smtClean="0"/>
              <a:t>lname</a:t>
            </a:r>
            <a:r>
              <a:rPr lang="en-US" dirty="0" smtClean="0"/>
              <a:t>:"Doe", age:25};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for (x in person) {</a:t>
            </a:r>
          </a:p>
          <a:p>
            <a:pPr>
              <a:buNone/>
            </a:pPr>
            <a:r>
              <a:rPr lang="en-US" dirty="0" smtClean="0"/>
              <a:t>    txt += person[x] + " 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properties to existing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&lt;p&gt;You can add new properties to existing objects.&lt;/p&gt;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:"John",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:"Doe",</a:t>
            </a:r>
          </a:p>
          <a:p>
            <a:pPr>
              <a:buNone/>
            </a:pPr>
            <a:r>
              <a:rPr lang="en-US" dirty="0" smtClean="0"/>
              <a:t>    age:50,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eyecolor</a:t>
            </a:r>
            <a:r>
              <a:rPr lang="en-US" dirty="0" smtClean="0"/>
              <a:t>:"blue"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person.nationality</a:t>
            </a:r>
            <a:r>
              <a:rPr lang="en-US" dirty="0" smtClean="0"/>
              <a:t> = "English";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person.nationality</a:t>
            </a:r>
            <a:r>
              <a:rPr lang="en-US" dirty="0" smtClean="0"/>
              <a:t> + ".";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object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&lt;p&gt;You can delete object properties.&lt;/p&gt;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:"John",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:"Doe",</a:t>
            </a:r>
          </a:p>
          <a:p>
            <a:pPr>
              <a:buNone/>
            </a:pPr>
            <a:r>
              <a:rPr lang="en-US" dirty="0" smtClean="0"/>
              <a:t>    age:50,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eyecolor</a:t>
            </a:r>
            <a:r>
              <a:rPr lang="en-US" dirty="0" smtClean="0"/>
              <a:t>:"blue"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person.age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&lt;p&gt;Creating and using an object method.&lt;/p&gt;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method is actually a function definition stored as a property value.&lt;/p&gt;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"John",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 : "Doe",</a:t>
            </a:r>
          </a:p>
          <a:p>
            <a:pPr>
              <a:buNone/>
            </a:pPr>
            <a:r>
              <a:rPr lang="en-US" dirty="0" smtClean="0"/>
              <a:t>    id       : 5566,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fullName</a:t>
            </a:r>
            <a:r>
              <a:rPr lang="en-US" dirty="0" smtClean="0"/>
              <a:t> : function()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person.fullName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access it without ()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&lt;p&gt;An object method is a function definition stored as a property value.&lt;/p&gt;</a:t>
            </a:r>
          </a:p>
          <a:p>
            <a:pPr>
              <a:buNone/>
            </a:pPr>
            <a:r>
              <a:rPr lang="en-US" dirty="0" smtClean="0"/>
              <a:t>&lt;p&gt;If you access it without (), it will return the function definition:&lt;/p&gt;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"John",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 : "Doe",</a:t>
            </a:r>
          </a:p>
          <a:p>
            <a:pPr>
              <a:buNone/>
            </a:pPr>
            <a:r>
              <a:rPr lang="en-US" dirty="0" smtClean="0"/>
              <a:t>    id       : 5566,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fullName</a:t>
            </a:r>
            <a:r>
              <a:rPr lang="en-US" dirty="0" smtClean="0"/>
              <a:t> : function()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person.fullName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New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person(</a:t>
            </a:r>
            <a:r>
              <a:rPr lang="en-US" dirty="0" err="1" smtClean="0"/>
              <a:t>firstName,lastName,age,eyeColor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</a:t>
            </a:r>
            <a:r>
              <a:rPr lang="en-US" dirty="0" err="1" smtClean="0"/>
              <a:t>eyeColor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this.changeName</a:t>
            </a:r>
            <a:r>
              <a:rPr lang="en-US" dirty="0" smtClean="0"/>
              <a:t> = function (name)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this.lastName</a:t>
            </a:r>
            <a:r>
              <a:rPr lang="en-US" dirty="0" smtClean="0"/>
              <a:t> = name;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person("Sally","Rally",48,"green");</a:t>
            </a:r>
          </a:p>
          <a:p>
            <a:pPr>
              <a:buNone/>
            </a:pPr>
            <a:r>
              <a:rPr lang="en-US" dirty="0" err="1" smtClean="0"/>
              <a:t>myMother.changeName</a:t>
            </a:r>
            <a:r>
              <a:rPr lang="en-US" dirty="0" smtClean="0"/>
              <a:t>("Doe");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mother's last name is " + </a:t>
            </a:r>
            <a:r>
              <a:rPr lang="en-US" dirty="0" err="1" smtClean="0"/>
              <a:t>myMother.lastName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 Prototypes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JavaScript object has a prototype. The prototype is also an object.</a:t>
            </a:r>
          </a:p>
          <a:p>
            <a:r>
              <a:rPr lang="en-US" dirty="0" smtClean="0"/>
              <a:t>All JavaScript objects inherit their properties and methods from their prototype.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Prototype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With a constructor function, you can use the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 keyword to create new objects from the same prototype: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Person(first, last, age, eye)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myFather</a:t>
            </a:r>
            <a:r>
              <a:rPr lang="en-US" dirty="0" smtClean="0"/>
              <a:t> = new Person("John", "Doe", 50, "blue");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 "Rally", 48, "green");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father is " + </a:t>
            </a:r>
            <a:r>
              <a:rPr lang="en-US" dirty="0" err="1" smtClean="0"/>
              <a:t>myFather.age</a:t>
            </a:r>
            <a:r>
              <a:rPr lang="en-US" dirty="0" smtClean="0"/>
              <a:t> + ". My mother is " + </a:t>
            </a:r>
            <a:r>
              <a:rPr lang="en-US" dirty="0" err="1" smtClean="0"/>
              <a:t>myMother.age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Property to an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Person(first, last, age, eye)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myFather</a:t>
            </a:r>
            <a:r>
              <a:rPr lang="en-US" dirty="0" smtClean="0"/>
              <a:t> = new Person("John", "Doe", 50, "blue");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 "Rally", 48, "green");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myFather.nationality</a:t>
            </a:r>
            <a:r>
              <a:rPr lang="en-US" dirty="0" smtClean="0"/>
              <a:t> = "English";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father is " + </a:t>
            </a:r>
            <a:r>
              <a:rPr lang="en-US" dirty="0" err="1" smtClean="0"/>
              <a:t>myFather.nationality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Method to an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Person(first, last, age, eye)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myFather</a:t>
            </a:r>
            <a:r>
              <a:rPr lang="en-US" dirty="0" smtClean="0"/>
              <a:t> = new Person("John", "Doe", 50, "blue");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 "Rally", 48, "green");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myFather.name = function()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father is " + myFather.name();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Objects are variables too. But objects can contain many values.</a:t>
            </a:r>
          </a:p>
          <a:p>
            <a:endParaRPr lang="en-US" dirty="0" smtClean="0"/>
          </a:p>
          <a:p>
            <a:r>
              <a:rPr lang="en-US" dirty="0" smtClean="0"/>
              <a:t>Booleans can be objects (if defined with the </a:t>
            </a:r>
            <a:r>
              <a:rPr lang="en-US" b="1" dirty="0" smtClean="0"/>
              <a:t>new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Numbers can be objects (if defined with the </a:t>
            </a:r>
            <a:r>
              <a:rPr lang="en-US" b="1" dirty="0" smtClean="0"/>
              <a:t>new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Strings can be objects (if defined with the </a:t>
            </a:r>
            <a:r>
              <a:rPr lang="en-US" b="1" dirty="0" smtClean="0"/>
              <a:t>new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Dates are always objects</a:t>
            </a:r>
          </a:p>
          <a:p>
            <a:r>
              <a:rPr lang="en-US" dirty="0" err="1" smtClean="0"/>
              <a:t>Maths</a:t>
            </a:r>
            <a:r>
              <a:rPr lang="en-US" dirty="0" smtClean="0"/>
              <a:t> are always objects</a:t>
            </a:r>
          </a:p>
          <a:p>
            <a:r>
              <a:rPr lang="en-US" dirty="0" smtClean="0"/>
              <a:t>Regular expressions are always objects</a:t>
            </a:r>
          </a:p>
          <a:p>
            <a:r>
              <a:rPr lang="en-US" dirty="0" smtClean="0"/>
              <a:t>Arrays are always objects</a:t>
            </a:r>
          </a:p>
          <a:p>
            <a:r>
              <a:rPr lang="en-US" dirty="0" smtClean="0"/>
              <a:t>Functions are always objects</a:t>
            </a:r>
          </a:p>
          <a:p>
            <a:r>
              <a:rPr lang="en-US" dirty="0" smtClean="0"/>
              <a:t>Objects are always objects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 a new property to a prototype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Person(first, last, age, eye)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this.nationality</a:t>
            </a:r>
            <a:r>
              <a:rPr lang="en-US" dirty="0" smtClean="0"/>
              <a:t> = "English";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myFather</a:t>
            </a:r>
            <a:r>
              <a:rPr lang="en-US" dirty="0" smtClean="0"/>
              <a:t> = new Person("John", "Doe", 50, "blue");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 "Rally", 48, "green");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father is " + </a:t>
            </a:r>
            <a:r>
              <a:rPr lang="en-US" dirty="0" err="1" smtClean="0"/>
              <a:t>myFather.nationality</a:t>
            </a:r>
            <a:r>
              <a:rPr lang="en-US" dirty="0" smtClean="0"/>
              <a:t> + ". My mother is " + </a:t>
            </a:r>
            <a:r>
              <a:rPr lang="en-US" dirty="0" err="1" smtClean="0"/>
              <a:t>myMother.nationality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&lt;p&gt;JavaScript has an built-in function constructor.&lt;/p&gt;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 = new Function("a", "b", "return a * b");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myFunction</a:t>
            </a:r>
            <a:r>
              <a:rPr lang="en-US" dirty="0" smtClean="0"/>
              <a:t>(4, 3);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invoked automatically without being called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&lt;p&gt;Functions can be invoked automatically without being called:&lt;/p&gt;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(function 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"Hello! I called myself";</a:t>
            </a:r>
          </a:p>
          <a:p>
            <a:pPr>
              <a:buNone/>
            </a:pPr>
            <a:r>
              <a:rPr lang="en-US" dirty="0" smtClean="0"/>
              <a:t>})();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call()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Functions&lt;/h2&gt;</a:t>
            </a:r>
          </a:p>
          <a:p>
            <a:pPr>
              <a:buNone/>
            </a:pPr>
            <a:r>
              <a:rPr lang="en-US" dirty="0" smtClean="0"/>
              <a:t>&lt;p&gt;This &lt;strong&gt;call()&lt;/strong&gt; example uses the </a:t>
            </a:r>
            <a:r>
              <a:rPr lang="en-US" dirty="0" err="1" smtClean="0"/>
              <a:t>fullName</a:t>
            </a:r>
            <a:r>
              <a:rPr lang="en-US" dirty="0" smtClean="0"/>
              <a:t> method of person on </a:t>
            </a:r>
            <a:r>
              <a:rPr lang="en-US" dirty="0" err="1" smtClean="0"/>
              <a:t>myObject</a:t>
            </a:r>
            <a:r>
              <a:rPr lang="en-US" dirty="0" smtClean="0"/>
              <a:t>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:"John",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"Doe",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fullName</a:t>
            </a:r>
            <a:r>
              <a:rPr lang="en-US" dirty="0" smtClean="0"/>
              <a:t>: function() {</a:t>
            </a:r>
          </a:p>
          <a:p>
            <a:pPr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myObject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:"Mary",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"Doe",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person.fullName.call</a:t>
            </a:r>
            <a:r>
              <a:rPr lang="en-US" dirty="0" smtClean="0"/>
              <a:t>(</a:t>
            </a:r>
            <a:r>
              <a:rPr lang="en-US" dirty="0" err="1" smtClean="0"/>
              <a:t>myObject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x;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 Counting with a global variable.&lt;/p&gt;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()"&gt;Count!&lt;/button&gt;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id="demo"&gt;0&lt;/p&gt;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counter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add() {</a:t>
            </a:r>
          </a:p>
          <a:p>
            <a:pPr>
              <a:buNone/>
            </a:pPr>
            <a:r>
              <a:rPr lang="en-US" dirty="0" smtClean="0"/>
              <a:t>    return counter += 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add();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(Document Object Model)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HTML DOM, JavaScript can access and change all the elements of an HTML document.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4" name="Content Placeholder 3" descr="pic_htmltree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2546350"/>
            <a:ext cx="6334919" cy="3467260"/>
          </a:xfrm>
        </p:spPr>
      </p:pic>
      <p:sp>
        <p:nvSpPr>
          <p:cNvPr id="5" name="TextBox 4"/>
          <p:cNvSpPr txBox="1"/>
          <p:nvPr/>
        </p:nvSpPr>
        <p:spPr>
          <a:xfrm>
            <a:off x="685800" y="1524000"/>
            <a:ext cx="6615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 web page is loaded, the browser creates a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 of the page.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HTML DOM</a:t>
            </a:r>
            <a:r>
              <a:rPr lang="en-US" dirty="0" smtClean="0"/>
              <a:t> model is constructed as a tree of </a:t>
            </a:r>
            <a:r>
              <a:rPr lang="en-US" b="1" dirty="0" smtClean="0"/>
              <a:t>Objects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DOM is a W3C (World Wide Web Consortium) standard.</a:t>
            </a:r>
          </a:p>
          <a:p>
            <a:pPr>
              <a:buNone/>
            </a:pPr>
            <a:r>
              <a:rPr lang="en-US" dirty="0" smtClean="0"/>
              <a:t>The DOM defines a standard for accessing documents:</a:t>
            </a:r>
          </a:p>
          <a:p>
            <a:r>
              <a:rPr lang="en-US" i="1" dirty="0" smtClean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W3C DOM standard is separated into 3 different parts: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Core DOM - standard model for all document types</a:t>
            </a:r>
          </a:p>
          <a:p>
            <a:r>
              <a:rPr lang="en-US" dirty="0" smtClean="0"/>
              <a:t> XML DOM - standard model for XML documents </a:t>
            </a:r>
          </a:p>
          <a:p>
            <a:r>
              <a:rPr lang="en-US" dirty="0" smtClean="0"/>
              <a:t>HTML DOM - standard model for HTML document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DOM?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HTML DOM is a standard </a:t>
            </a:r>
            <a:r>
              <a:rPr lang="en-US" b="1" dirty="0" smtClean="0"/>
              <a:t>object</a:t>
            </a:r>
            <a:r>
              <a:rPr lang="en-US" dirty="0" smtClean="0"/>
              <a:t> model and </a:t>
            </a:r>
            <a:r>
              <a:rPr lang="en-US" b="1" dirty="0" smtClean="0"/>
              <a:t>programming interface</a:t>
            </a:r>
            <a:r>
              <a:rPr lang="en-US" dirty="0" smtClean="0"/>
              <a:t> for HTML.</a:t>
            </a:r>
          </a:p>
          <a:p>
            <a:endParaRPr lang="en-US" dirty="0" smtClean="0"/>
          </a:p>
          <a:p>
            <a:r>
              <a:rPr lang="en-US" dirty="0" smtClean="0"/>
              <a:t>The HTML elements as </a:t>
            </a:r>
            <a:r>
              <a:rPr lang="en-US" b="1" dirty="0" smtClean="0"/>
              <a:t>objects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properties</a:t>
            </a:r>
            <a:r>
              <a:rPr lang="en-US" dirty="0" smtClean="0"/>
              <a:t> of all HTML elements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methods</a:t>
            </a:r>
            <a:r>
              <a:rPr lang="en-US" dirty="0" smtClean="0"/>
              <a:t> to access all HTML elements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events</a:t>
            </a:r>
            <a:r>
              <a:rPr lang="en-US" dirty="0" smtClean="0"/>
              <a:t> for all HTML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named values, in JavaScript objects, are called </a:t>
            </a:r>
            <a:r>
              <a:rPr lang="en-US" b="1" dirty="0" smtClean="0"/>
              <a:t>properties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Object Methods</a:t>
            </a:r>
          </a:p>
          <a:p>
            <a:r>
              <a:rPr lang="en-US" dirty="0" smtClean="0"/>
              <a:t>Methods are </a:t>
            </a:r>
            <a:r>
              <a:rPr lang="en-US" b="1" dirty="0" smtClean="0"/>
              <a:t>actions</a:t>
            </a:r>
            <a:r>
              <a:rPr lang="en-US" dirty="0" smtClean="0"/>
              <a:t> that can be performed on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Property/ method  in DOM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property</a:t>
            </a:r>
            <a:r>
              <a:rPr lang="en-US" dirty="0" smtClean="0"/>
              <a:t> is a value that you can get or set (like changing the content of an HTML element).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method</a:t>
            </a:r>
            <a:r>
              <a:rPr lang="en-US" dirty="0" smtClean="0"/>
              <a:t> is an action you can do (like add or deleting an HTML element).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Document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81138"/>
          <a:ext cx="8001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document.getElementById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id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an element by element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document.getElementsByTagName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elements by tag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document.getElementsByClassName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elements by class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140" y="3944034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</a:t>
            </a:r>
            <a:r>
              <a:rPr lang="en-US" dirty="0" err="1" smtClean="0"/>
              <a:t>dom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https://www.w3schools.com/js/js_htmldom_document.asp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HTML Elements by HTML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&lt;form id="frm1" action="/action_page.php"&gt;</a:t>
            </a:r>
          </a:p>
          <a:p>
            <a:pPr>
              <a:buNone/>
            </a:pPr>
            <a:r>
              <a:rPr lang="en-US" dirty="0" smtClean="0"/>
              <a:t>  First name: &lt;input type="text" name="</a:t>
            </a:r>
            <a:r>
              <a:rPr lang="en-US" dirty="0" err="1" smtClean="0"/>
              <a:t>fname</a:t>
            </a:r>
            <a:r>
              <a:rPr lang="en-US" dirty="0" smtClean="0"/>
              <a:t>" value="Donald"&gt;&lt;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Last name: &lt;input type="text" name="</a:t>
            </a:r>
            <a:r>
              <a:rPr lang="en-US" dirty="0" err="1" smtClean="0"/>
              <a:t>lname</a:t>
            </a:r>
            <a:r>
              <a:rPr lang="en-US" dirty="0" smtClean="0"/>
              <a:t>" value="Duck"&gt;&lt;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&lt;input type="submit" value="Submit"&gt;</a:t>
            </a:r>
          </a:p>
          <a:p>
            <a:pPr>
              <a:buNone/>
            </a:pPr>
            <a:r>
              <a:rPr lang="en-US" dirty="0" smtClean="0"/>
              <a:t>&lt;/form&gt;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"Try it" to display the value of each element in the form.&lt;/p&gt;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document.forms</a:t>
            </a:r>
            <a:r>
              <a:rPr lang="en-US" dirty="0" smtClean="0"/>
              <a:t>["frm1"];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text = "";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x.length</a:t>
            </a:r>
            <a:r>
              <a:rPr lang="en-US" dirty="0" smtClean="0"/>
              <a:t> ;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text += </a:t>
            </a:r>
            <a:r>
              <a:rPr lang="en-US" dirty="0" err="1" smtClean="0"/>
              <a:t>x.elements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].value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="/html/default.asp"&gt;HTML&lt;/a&gt;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css</a:t>
            </a:r>
            <a:r>
              <a:rPr lang="en-US" dirty="0" smtClean="0"/>
              <a:t>/default.asp"&gt;CSS&lt;/a&gt;</a:t>
            </a:r>
          </a:p>
          <a:p>
            <a:pPr>
              <a:buNone/>
            </a:pP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"Number of links: " + </a:t>
            </a:r>
            <a:r>
              <a:rPr lang="en-US" dirty="0" err="1" smtClean="0"/>
              <a:t>document.links.length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h1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id="id01"&gt;Old Heading&lt;/h1&gt;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element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("id01");</a:t>
            </a:r>
          </a:p>
          <a:p>
            <a:pPr>
              <a:buNone/>
            </a:pPr>
            <a:r>
              <a:rPr lang="en-US" dirty="0" err="1" smtClean="0"/>
              <a:t>element.innerHTML</a:t>
            </a:r>
            <a:r>
              <a:rPr lang="en-US" dirty="0" smtClean="0"/>
              <a:t> = "New </a:t>
            </a:r>
            <a:r>
              <a:rPr lang="en-US" dirty="0" err="1" smtClean="0"/>
              <a:t>hasan</a:t>
            </a:r>
            <a:r>
              <a:rPr lang="en-US" dirty="0" smtClean="0"/>
              <a:t> Heading";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&lt;p&gt;JavaScript changed "Old Heading" to "New Heading".&lt;/p&gt;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Object Model(BOM)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w = </a:t>
            </a:r>
            <a:r>
              <a:rPr lang="en-US" dirty="0" err="1" smtClean="0"/>
              <a:t>window.innerWidth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|| </a:t>
            </a:r>
            <a:r>
              <a:rPr lang="en-US" dirty="0" err="1" smtClean="0"/>
              <a:t>document.documentElement.clientWidth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|| </a:t>
            </a:r>
            <a:r>
              <a:rPr lang="en-US" dirty="0" err="1" smtClean="0"/>
              <a:t>document.body.clientWidth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 = </a:t>
            </a:r>
            <a:r>
              <a:rPr lang="en-US" dirty="0" err="1" smtClean="0"/>
              <a:t>window.innerHeight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|| </a:t>
            </a:r>
            <a:r>
              <a:rPr lang="en-US" dirty="0" err="1" smtClean="0"/>
              <a:t>document.documentElement.clientHeight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|| </a:t>
            </a:r>
            <a:r>
              <a:rPr lang="en-US" dirty="0" err="1" smtClean="0"/>
              <a:t>document.body.clientHeight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("demo");</a:t>
            </a:r>
          </a:p>
          <a:p>
            <a:pPr>
              <a:buNone/>
            </a:pPr>
            <a:r>
              <a:rPr lang="en-US" dirty="0" err="1" smtClean="0"/>
              <a:t>x.innerHTML</a:t>
            </a:r>
            <a:r>
              <a:rPr lang="en-US" dirty="0" smtClean="0"/>
              <a:t> = "Browser inner window width: " + w + ", height: " + h + ".";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open a new browser window.&lt;/p&gt;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window.open</a:t>
            </a:r>
            <a:r>
              <a:rPr lang="en-US" dirty="0" smtClean="0"/>
              <a:t>("https://www.w3schools.com");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()+ Close()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openWin</a:t>
            </a:r>
            <a:r>
              <a:rPr lang="en-US" dirty="0" smtClean="0"/>
              <a:t>()"&gt;Open w3schools.com in a new window&lt;/button&gt;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closeWin</a:t>
            </a:r>
            <a:r>
              <a:rPr lang="en-US" dirty="0" smtClean="0"/>
              <a:t>()"&gt;Close the new window (w3schools.com)&lt;/button&gt;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myWindow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openWin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myWindow</a:t>
            </a:r>
            <a:r>
              <a:rPr lang="en-US" dirty="0" smtClean="0"/>
              <a:t> = </a:t>
            </a:r>
            <a:r>
              <a:rPr lang="en-US" dirty="0" err="1" smtClean="0"/>
              <a:t>window.open</a:t>
            </a:r>
            <a:r>
              <a:rPr lang="en-US" dirty="0" smtClean="0"/>
              <a:t>("https://www.w3schools.com", "_blank", "width=500, height=500");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closeWin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myWindow.close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newDoc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&lt;h3&gt;The </a:t>
            </a:r>
            <a:r>
              <a:rPr lang="en-US" dirty="0" err="1" smtClean="0"/>
              <a:t>window.location</a:t>
            </a:r>
            <a:r>
              <a:rPr lang="en-US" dirty="0" smtClean="0"/>
              <a:t> object&lt;/h3&gt;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type="button" value="Load new document"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newDoc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newDoc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window.location.assign</a:t>
            </a:r>
            <a:r>
              <a:rPr lang="en-US" dirty="0" smtClean="0"/>
              <a:t>("https://www.w3schools.com")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Confirm 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Confirm Box&lt;/h2&gt;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txt;</a:t>
            </a:r>
          </a:p>
          <a:p>
            <a:pPr>
              <a:buNone/>
            </a:pPr>
            <a:r>
              <a:rPr lang="en-US" dirty="0" smtClean="0"/>
              <a:t>    if (confirm("Press a button!") == true) {</a:t>
            </a:r>
          </a:p>
          <a:p>
            <a:pPr>
              <a:buNone/>
            </a:pPr>
            <a:r>
              <a:rPr lang="en-US" dirty="0" smtClean="0"/>
              <a:t>        txt = "You pressed OK!";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txt = "You pressed Cancel!";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JavaScript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and create a single object, using an object literal.</a:t>
            </a:r>
          </a:p>
          <a:p>
            <a:r>
              <a:rPr lang="en-US" dirty="0" smtClean="0"/>
              <a:t>Define and create a single object, with the keyword new.</a:t>
            </a:r>
          </a:p>
          <a:p>
            <a:r>
              <a:rPr lang="en-US" dirty="0" smtClean="0"/>
              <a:t>Define an object constructor, and then create objects of the constructed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Prompt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Prompt&lt;/h2&gt;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txt;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person = prompt("Please enter your name:", "Harry Potter");</a:t>
            </a:r>
          </a:p>
          <a:p>
            <a:pPr>
              <a:buNone/>
            </a:pPr>
            <a:r>
              <a:rPr lang="en-US" dirty="0" smtClean="0"/>
              <a:t>    if (person == null || person == "") {</a:t>
            </a:r>
          </a:p>
          <a:p>
            <a:pPr>
              <a:buNone/>
            </a:pPr>
            <a:r>
              <a:rPr lang="en-US" dirty="0" smtClean="0"/>
              <a:t>        txt = "User cancelled the prompt.";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txt = "Hello " + person + "! How are you today?";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"Try it". Wait 3 seconds, and the page will alert "Hello".&lt;/p&gt;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myFunction</a:t>
            </a:r>
            <a:r>
              <a:rPr lang="en-US" dirty="0" smtClean="0"/>
              <a:t>, 3000);"&gt;Try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alert('Hello');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current time: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script on this page starts this clock:&lt;/p&gt;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myTimer</a:t>
            </a:r>
            <a:r>
              <a:rPr lang="en-US" dirty="0" smtClean="0"/>
              <a:t>, 100);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myTimer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d = new Date();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d.toLocaleTimeString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 Object Literal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</a:p>
          <a:p>
            <a:pPr marL="0" indent="0"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:"Doe",</a:t>
            </a:r>
          </a:p>
          <a:p>
            <a:pPr marL="0" indent="0">
              <a:buNone/>
            </a:pPr>
            <a:r>
              <a:rPr lang="en-US" dirty="0" smtClean="0"/>
              <a:t> age:50, </a:t>
            </a:r>
            <a:r>
              <a:rPr lang="en-US" dirty="0" err="1" smtClean="0"/>
              <a:t>eyeColor</a:t>
            </a:r>
            <a:r>
              <a:rPr lang="en-US" dirty="0" smtClean="0"/>
              <a:t>:"blue“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JavaScript Keyword new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person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new Object()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person.firstName</a:t>
            </a:r>
            <a:r>
              <a:rPr lang="en-US" dirty="0" smtClean="0"/>
              <a:t> </a:t>
            </a:r>
            <a:r>
              <a:rPr lang="en-US" dirty="0"/>
              <a:t>= "John";</a:t>
            </a:r>
          </a:p>
          <a:p>
            <a:pPr marL="0" indent="0">
              <a:buNone/>
            </a:pPr>
            <a:r>
              <a:rPr lang="en-US" dirty="0" err="1"/>
              <a:t>person.lastName</a:t>
            </a:r>
            <a:r>
              <a:rPr lang="en-US" dirty="0"/>
              <a:t> = "Doe";</a:t>
            </a:r>
          </a:p>
          <a:p>
            <a:pPr marL="0" indent="0">
              <a:buNone/>
            </a:pPr>
            <a:r>
              <a:rPr lang="en-US" dirty="0" err="1"/>
              <a:t>person.age</a:t>
            </a:r>
            <a:r>
              <a:rPr lang="en-US" dirty="0"/>
              <a:t> = 50;</a:t>
            </a:r>
          </a:p>
          <a:p>
            <a:pPr marL="0" indent="0">
              <a:buNone/>
            </a:pPr>
            <a:r>
              <a:rPr lang="en-US" dirty="0" err="1"/>
              <a:t>person.eyeColor</a:t>
            </a:r>
            <a:r>
              <a:rPr lang="en-US" dirty="0"/>
              <a:t> = "blue";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Object Constructor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smtClean="0"/>
              <a:t>person(first</a:t>
            </a:r>
            <a:r>
              <a:rPr lang="en-US" dirty="0" smtClean="0"/>
              <a:t>, last, age, eye)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myFather</a:t>
            </a:r>
            <a:r>
              <a:rPr lang="en-US" dirty="0" smtClean="0"/>
              <a:t> = new person("John", "Doe", 50, "blue");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myMother</a:t>
            </a:r>
            <a:r>
              <a:rPr lang="en-US" dirty="0" smtClean="0"/>
              <a:t> = new person("Sally", "Rally", 48, "green");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"My father is " + </a:t>
            </a:r>
            <a:r>
              <a:rPr lang="en-US" dirty="0" err="1" smtClean="0"/>
              <a:t>myFather.age</a:t>
            </a:r>
            <a:r>
              <a:rPr lang="en-US" dirty="0" smtClean="0"/>
              <a:t> + ". My mother is " + </a:t>
            </a:r>
            <a:r>
              <a:rPr lang="en-US" dirty="0" err="1" smtClean="0"/>
              <a:t>myMother.age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this</a:t>
            </a:r>
            <a:r>
              <a:rPr lang="en-US" b="1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JavaScript, the thing called </a:t>
            </a:r>
            <a:r>
              <a:rPr lang="en-US" b="1" dirty="0" smtClean="0"/>
              <a:t>this</a:t>
            </a:r>
            <a:r>
              <a:rPr lang="en-US" dirty="0" smtClean="0"/>
              <a:t>, is the object that "owns" the JavaScript code.</a:t>
            </a:r>
          </a:p>
          <a:p>
            <a:r>
              <a:rPr lang="en-US" dirty="0" smtClean="0"/>
              <a:t>The value of </a:t>
            </a:r>
            <a:r>
              <a:rPr lang="en-US" b="1" dirty="0" smtClean="0"/>
              <a:t>this</a:t>
            </a:r>
            <a:r>
              <a:rPr lang="en-US" dirty="0" smtClean="0"/>
              <a:t>, when used in a function, is the object that "owns" the function.</a:t>
            </a:r>
          </a:p>
          <a:p>
            <a:r>
              <a:rPr lang="en-US" dirty="0" smtClean="0"/>
              <a:t>The value of </a:t>
            </a:r>
            <a:r>
              <a:rPr lang="en-US" b="1" dirty="0" smtClean="0"/>
              <a:t>this</a:t>
            </a:r>
            <a:r>
              <a:rPr lang="en-US" dirty="0" smtClean="0"/>
              <a:t>, when used in an object, is the object itself.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this</a:t>
            </a:r>
            <a:r>
              <a:rPr lang="en-US" dirty="0" smtClean="0"/>
              <a:t> keyword in an object constructor does not have a value. It is only a substitute for the new object.</a:t>
            </a:r>
          </a:p>
          <a:p>
            <a:r>
              <a:rPr lang="en-US" dirty="0" smtClean="0"/>
              <a:t>The value of </a:t>
            </a:r>
            <a:r>
              <a:rPr lang="en-US" b="1" dirty="0" smtClean="0"/>
              <a:t>this</a:t>
            </a:r>
            <a:r>
              <a:rPr lang="en-US" dirty="0" smtClean="0"/>
              <a:t> will become the new object when the constructor is used to create an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 are the values associated with a JavaScript object.</a:t>
            </a:r>
          </a:p>
          <a:p>
            <a:endParaRPr lang="en-US" dirty="0" smtClean="0"/>
          </a:p>
          <a:p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old."; </a:t>
            </a:r>
          </a:p>
          <a:p>
            <a:endParaRPr lang="en-US" dirty="0" smtClean="0"/>
          </a:p>
          <a:p>
            <a:r>
              <a:rPr lang="en-US" dirty="0" smtClean="0"/>
              <a:t>person["</a:t>
            </a:r>
            <a:r>
              <a:rPr lang="en-US" dirty="0" err="1" smtClean="0"/>
              <a:t>firstname</a:t>
            </a:r>
            <a:r>
              <a:rPr lang="en-US" dirty="0" smtClean="0"/>
              <a:t>"] + " is " + person["age"] + " years old.";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768</TotalTime>
  <Words>3240</Words>
  <Application>Microsoft Office PowerPoint</Application>
  <PresentationFormat>On-screen Show (4:3)</PresentationFormat>
  <Paragraphs>694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js</vt:lpstr>
      <vt:lpstr>JavaScript Objects</vt:lpstr>
      <vt:lpstr>Object Properties</vt:lpstr>
      <vt:lpstr>Creating a JavaScript Object</vt:lpstr>
      <vt:lpstr>Using an Object Literal</vt:lpstr>
      <vt:lpstr>Using the JavaScript Keyword new</vt:lpstr>
      <vt:lpstr>Object Constructor</vt:lpstr>
      <vt:lpstr>this Keyword</vt:lpstr>
      <vt:lpstr>JavaScript Properties</vt:lpstr>
      <vt:lpstr>JavaScript for ... Loop</vt:lpstr>
      <vt:lpstr>New properties to existing objects</vt:lpstr>
      <vt:lpstr>Delete object properties</vt:lpstr>
      <vt:lpstr>JavaScript Methods</vt:lpstr>
      <vt:lpstr>If you access it without ()</vt:lpstr>
      <vt:lpstr>Adding New Methods</vt:lpstr>
      <vt:lpstr>JavaScript Object Prototypes</vt:lpstr>
      <vt:lpstr>Creating a Prototype</vt:lpstr>
      <vt:lpstr>Adding a Property to an Object</vt:lpstr>
      <vt:lpstr>Adding a Method to an Object</vt:lpstr>
      <vt:lpstr>To add a new property to a prototype</vt:lpstr>
      <vt:lpstr>function constructor</vt:lpstr>
      <vt:lpstr>invoked automatically without being called</vt:lpstr>
      <vt:lpstr>This call() example</vt:lpstr>
      <vt:lpstr>Counting</vt:lpstr>
      <vt:lpstr>DOM (Document Object Model)</vt:lpstr>
      <vt:lpstr>HTML DOM</vt:lpstr>
      <vt:lpstr>What is the DOM?</vt:lpstr>
      <vt:lpstr>The W3C DOM standard is separated into 3 different parts:</vt:lpstr>
      <vt:lpstr>HTML DOM?</vt:lpstr>
      <vt:lpstr>Property/ method  in DOM</vt:lpstr>
      <vt:lpstr>DOM Document</vt:lpstr>
      <vt:lpstr>Finding HTML Elements by HTML Object</vt:lpstr>
      <vt:lpstr>Number of links</vt:lpstr>
      <vt:lpstr>Value of h1</vt:lpstr>
      <vt:lpstr>Browser Object Model(BOM)</vt:lpstr>
      <vt:lpstr>window.open()</vt:lpstr>
      <vt:lpstr>window.open()+ Close()</vt:lpstr>
      <vt:lpstr>Load newDoc()</vt:lpstr>
      <vt:lpstr>JavaScript Confirm Box</vt:lpstr>
      <vt:lpstr>JavaScript Prompt</vt:lpstr>
      <vt:lpstr>Time </vt:lpstr>
      <vt:lpstr>Display the current time: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Web App Develop-PHP</cp:lastModifiedBy>
  <cp:revision>78</cp:revision>
  <dcterms:created xsi:type="dcterms:W3CDTF">2017-08-12T11:13:13Z</dcterms:created>
  <dcterms:modified xsi:type="dcterms:W3CDTF">2017-08-19T13:33:50Z</dcterms:modified>
</cp:coreProperties>
</file>