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88"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6D4CBA-88AD-41D8-B5E1-3AC8258B9355}" type="datetimeFigureOut">
              <a:rPr lang="en-US" smtClean="0"/>
              <a:pPr/>
              <a:t>4/8/2018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2EBD-3133-489C-9B53-634CFFE52D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2E22EBD-3133-489C-9B53-634CFFE52D0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6D4CBA-88AD-41D8-B5E1-3AC8258B9355}" type="datetimeFigureOut">
              <a:rPr lang="en-US" smtClean="0"/>
              <a:pPr/>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2E22EBD-3133-489C-9B53-634CFFE52D0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76D4CBA-88AD-41D8-B5E1-3AC8258B9355}" type="datetimeFigureOut">
              <a:rPr lang="en-US" smtClean="0"/>
              <a:pPr/>
              <a:t>4/8/2018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6D4CBA-88AD-41D8-B5E1-3AC8258B9355}" type="datetimeFigureOut">
              <a:rPr lang="en-US" smtClean="0"/>
              <a:pPr/>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2EBD-3133-489C-9B53-634CFFE52D0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6D4CBA-88AD-41D8-B5E1-3AC8258B9355}" type="datetimeFigureOut">
              <a:rPr lang="en-US" smtClean="0"/>
              <a:pPr/>
              <a:t>4/8/2018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2E22EBD-3133-489C-9B53-634CFFE52D0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6D4CBA-88AD-41D8-B5E1-3AC8258B9355}" type="datetimeFigureOut">
              <a:rPr lang="en-US" smtClean="0"/>
              <a:pPr/>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2E22EBD-3133-489C-9B53-634CFFE52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6D4CBA-88AD-41D8-B5E1-3AC8258B9355}" type="datetimeFigureOut">
              <a:rPr lang="en-US" smtClean="0"/>
              <a:pPr/>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2E22EBD-3133-489C-9B53-634CFFE52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2E22EBD-3133-489C-9B53-634CFFE52D0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6D4CBA-88AD-41D8-B5E1-3AC8258B9355}" type="datetimeFigureOut">
              <a:rPr lang="en-US" smtClean="0"/>
              <a:pPr/>
              <a:t>4/8/2018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2E22EBD-3133-489C-9B53-634CFFE52D0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6D4CBA-88AD-41D8-B5E1-3AC8258B9355}" type="datetimeFigureOut">
              <a:rPr lang="en-US" smtClean="0"/>
              <a:pPr/>
              <a:t>4/8/2018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6D4CBA-88AD-41D8-B5E1-3AC8258B9355}" type="datetimeFigureOut">
              <a:rPr lang="en-US" smtClean="0"/>
              <a:pPr/>
              <a:t>4/8/2018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2E22EBD-3133-489C-9B53-634CFFE52D0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SHABIHA AHMED</a:t>
            </a:r>
            <a:endParaRPr lang="en-US" dirty="0"/>
          </a:p>
        </p:txBody>
      </p:sp>
      <p:sp>
        <p:nvSpPr>
          <p:cNvPr id="2" name="Title 1"/>
          <p:cNvSpPr>
            <a:spLocks noGrp="1"/>
          </p:cNvSpPr>
          <p:nvPr>
            <p:ph type="ctrTitle"/>
          </p:nvPr>
        </p:nvSpPr>
        <p:spPr/>
        <p:txBody>
          <a:bodyPr/>
          <a:lstStyle/>
          <a:p>
            <a:r>
              <a:rPr lang="en-US" b="1" dirty="0" smtClean="0"/>
              <a:t>Bootstrap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Contextual Backgrounds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&lt;h2&gt;Contextual Backgrounds&lt;/h2&gt;</a:t>
            </a:r>
          </a:p>
          <a:p>
            <a:pPr>
              <a:buNone/>
            </a:pPr>
            <a:r>
              <a:rPr lang="en-US" dirty="0" smtClean="0"/>
              <a:t>  &lt;p&gt;Use the contextual background classes to provide "meaning through colors":&lt;/p&gt;</a:t>
            </a:r>
          </a:p>
          <a:p>
            <a:pPr>
              <a:buNone/>
            </a:pPr>
            <a:r>
              <a:rPr lang="en-US" dirty="0" smtClean="0"/>
              <a:t>  &lt;p class="</a:t>
            </a:r>
            <a:r>
              <a:rPr lang="en-US" dirty="0" err="1" smtClean="0"/>
              <a:t>bg</a:t>
            </a:r>
            <a:r>
              <a:rPr lang="en-US" dirty="0" smtClean="0"/>
              <a:t>-primary"&gt;This text is important.&lt;/p&gt;</a:t>
            </a:r>
          </a:p>
          <a:p>
            <a:pPr>
              <a:buNone/>
            </a:pPr>
            <a:r>
              <a:rPr lang="en-US" dirty="0" smtClean="0"/>
              <a:t>  &lt;p class="</a:t>
            </a:r>
            <a:r>
              <a:rPr lang="en-US" dirty="0" err="1" smtClean="0"/>
              <a:t>bg</a:t>
            </a:r>
            <a:r>
              <a:rPr lang="en-US" dirty="0" smtClean="0"/>
              <a:t>-success"&gt;This text indicates success.&lt;/p&gt;</a:t>
            </a:r>
          </a:p>
          <a:p>
            <a:pPr>
              <a:buNone/>
            </a:pPr>
            <a:r>
              <a:rPr lang="en-US" dirty="0" smtClean="0"/>
              <a:t>  &lt;p class="</a:t>
            </a:r>
            <a:r>
              <a:rPr lang="en-US" dirty="0" err="1" smtClean="0"/>
              <a:t>bg</a:t>
            </a:r>
            <a:r>
              <a:rPr lang="en-US" dirty="0" smtClean="0"/>
              <a:t>-info"&gt;This text represents some information.&lt;/p&gt;</a:t>
            </a:r>
          </a:p>
          <a:p>
            <a:pPr>
              <a:buNone/>
            </a:pPr>
            <a:r>
              <a:rPr lang="en-US" dirty="0" smtClean="0"/>
              <a:t>  &lt;p class="</a:t>
            </a:r>
            <a:r>
              <a:rPr lang="en-US" dirty="0" err="1" smtClean="0"/>
              <a:t>bg</a:t>
            </a:r>
            <a:r>
              <a:rPr lang="en-US" dirty="0" smtClean="0"/>
              <a:t>-warning"&gt;This text represents a warning.&lt;/p&gt;</a:t>
            </a:r>
          </a:p>
          <a:p>
            <a:pPr>
              <a:buNone/>
            </a:pPr>
            <a:r>
              <a:rPr lang="en-US" dirty="0" smtClean="0"/>
              <a:t>  &lt;p class="</a:t>
            </a:r>
            <a:r>
              <a:rPr lang="en-US" dirty="0" err="1" smtClean="0"/>
              <a:t>bg</a:t>
            </a:r>
            <a:r>
              <a:rPr lang="en-US" dirty="0" smtClean="0"/>
              <a:t>-danger"&gt;This text represents danger.&lt;/p&gt;</a:t>
            </a:r>
          </a:p>
          <a:p>
            <a:pPr>
              <a:buNone/>
            </a:pPr>
            <a:r>
              <a:rPr lang="en-US" dirty="0" smtClean="0"/>
              <a:t>&lt;/div&gt;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&lt;h2&gt;Basic Table&lt;/h2&gt;</a:t>
            </a:r>
          </a:p>
          <a:p>
            <a:pPr>
              <a:buNone/>
            </a:pPr>
            <a:r>
              <a:rPr lang="en-US" dirty="0" smtClean="0"/>
              <a:t>  &lt;p&gt;The .table class adds basic styling (light padding and only horizontal dividers) to a table:&lt;/p&gt;            </a:t>
            </a:r>
          </a:p>
          <a:p>
            <a:pPr>
              <a:buNone/>
            </a:pPr>
            <a:r>
              <a:rPr lang="en-US" dirty="0" smtClean="0"/>
              <a:t>  &lt;table class="table"&gt;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Table   </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&lt;h2&gt;Striped Rows&lt;/h2&gt;</a:t>
            </a:r>
          </a:p>
          <a:p>
            <a:pPr>
              <a:buNone/>
            </a:pPr>
            <a:r>
              <a:rPr lang="en-US" dirty="0" smtClean="0"/>
              <a:t>  &lt;p&gt;The .table-striped class adds zebra-stripes to a table:&lt;/p&gt;            </a:t>
            </a:r>
          </a:p>
          <a:p>
            <a:pPr>
              <a:buNone/>
            </a:pPr>
            <a:r>
              <a:rPr lang="en-US" dirty="0" smtClean="0"/>
              <a:t>  &lt;table class="table </a:t>
            </a:r>
            <a:r>
              <a:rPr lang="en-US" dirty="0" err="1" smtClean="0"/>
              <a:t>table</a:t>
            </a:r>
            <a:r>
              <a:rPr lang="en-US" dirty="0" smtClean="0"/>
              <a:t>-striped"&gt;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Bordered Table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&lt;h2&gt;Bordered Table&lt;/h2&gt;</a:t>
            </a:r>
          </a:p>
          <a:p>
            <a:pPr>
              <a:buNone/>
            </a:pPr>
            <a:r>
              <a:rPr lang="en-US" dirty="0" smtClean="0"/>
              <a:t>  &lt;p&gt;The .table-bordered class adds borders to a table:&lt;/p&gt;            </a:t>
            </a:r>
          </a:p>
          <a:p>
            <a:pPr>
              <a:buNone/>
            </a:pPr>
            <a:r>
              <a:rPr lang="en-US" dirty="0" smtClean="0"/>
              <a:t>  &lt;table class="table </a:t>
            </a:r>
            <a:r>
              <a:rPr lang="en-US" dirty="0" err="1" smtClean="0"/>
              <a:t>table</a:t>
            </a:r>
            <a:r>
              <a:rPr lang="en-US" dirty="0" smtClean="0"/>
              <a:t>-bordered"&gt;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pPr>
              <a:buNone/>
            </a:pPr>
            <a:r>
              <a:rPr lang="en-US" dirty="0" smtClean="0"/>
              <a:t>        &lt;</a:t>
            </a:r>
            <a:r>
              <a:rPr lang="en-US" dirty="0" err="1" smtClean="0"/>
              <a:t>th</a:t>
            </a:r>
            <a:r>
              <a:rPr lang="en-US" dirty="0" smtClean="0"/>
              <a:t>&gt;Email&lt;/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&lt;td&gt;John&lt;/td&gt;</a:t>
            </a:r>
          </a:p>
          <a:p>
            <a:pPr>
              <a:buNone/>
            </a:pPr>
            <a:r>
              <a:rPr lang="en-US" dirty="0" smtClean="0"/>
              <a:t>        &lt;td&gt;Doe&lt;/td&gt;</a:t>
            </a:r>
          </a:p>
          <a:p>
            <a:pPr>
              <a:buNone/>
            </a:pPr>
            <a:r>
              <a:rPr lang="en-US" dirty="0" smtClean="0"/>
              <a:t>        &lt;td&gt;john@example.com&lt;/td&gt;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&lt;td&gt;Mary&lt;/td&gt;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&lt;td&gt;July&lt;/td&gt;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&lt;/table&gt;</a:t>
            </a:r>
          </a:p>
          <a:p>
            <a:pPr>
              <a:buNone/>
            </a:pPr>
            <a:r>
              <a:rPr lang="en-US" dirty="0" smtClean="0"/>
              <a:t>&lt;/div&gt;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&lt;h2&gt;Rounded Corners&lt;/h2&gt;</a:t>
            </a:r>
          </a:p>
          <a:p>
            <a:pPr>
              <a:buNone/>
            </a:pPr>
            <a:r>
              <a:rPr lang="en-US" dirty="0" smtClean="0"/>
              <a:t>  &lt;p&gt;The .</a:t>
            </a:r>
            <a:r>
              <a:rPr lang="en-US" dirty="0" err="1" smtClean="0"/>
              <a:t>img</a:t>
            </a:r>
            <a:r>
              <a:rPr lang="en-US" dirty="0" smtClean="0"/>
              <a:t>-rounded class adds rounded corners to an image (not available in IE8):&lt;/p&gt;            </a:t>
            </a:r>
          </a:p>
          <a:p>
            <a:pPr>
              <a:buNone/>
            </a:pPr>
            <a:r>
              <a:rPr lang="en-US" dirty="0" smtClean="0"/>
              <a:t>  &lt;</a:t>
            </a:r>
            <a:r>
              <a:rPr lang="en-US" dirty="0" err="1" smtClean="0"/>
              <a:t>img</a:t>
            </a:r>
            <a:r>
              <a:rPr lang="en-US" dirty="0" smtClean="0"/>
              <a:t> </a:t>
            </a:r>
            <a:r>
              <a:rPr lang="en-US" dirty="0" err="1" smtClean="0"/>
              <a:t>src</a:t>
            </a:r>
            <a:r>
              <a:rPr lang="en-US" dirty="0" smtClean="0"/>
              <a:t>="cinqueterre.jpg" class="</a:t>
            </a:r>
            <a:r>
              <a:rPr lang="en-US" dirty="0" err="1" smtClean="0"/>
              <a:t>img</a:t>
            </a:r>
            <a:r>
              <a:rPr lang="en-US" dirty="0" smtClean="0"/>
              <a:t>-rounded" alt="Cinque Terre" width="304" height="236"&gt; </a:t>
            </a:r>
          </a:p>
          <a:p>
            <a:pPr>
              <a:buNone/>
            </a:pPr>
            <a:r>
              <a:rPr lang="en-US" dirty="0" smtClean="0"/>
              <a:t>&lt;/div&gt;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 Gallery</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&lt;div class="container"&gt;</a:t>
            </a:r>
          </a:p>
          <a:p>
            <a:pPr>
              <a:buNone/>
            </a:pPr>
            <a:r>
              <a:rPr lang="en-US" dirty="0" smtClean="0"/>
              <a:t>  &lt;h2&gt;Image Gallery&lt;/h2&gt;</a:t>
            </a:r>
          </a:p>
          <a:p>
            <a:pPr>
              <a:buNone/>
            </a:pPr>
            <a:r>
              <a:rPr lang="en-US" dirty="0" smtClean="0"/>
              <a:t>  &lt;p&gt;The .thumbnail class can be used to display an image gallery.&lt;/p&gt;</a:t>
            </a:r>
          </a:p>
          <a:p>
            <a:pPr>
              <a:buNone/>
            </a:pPr>
            <a:r>
              <a:rPr lang="en-US" dirty="0" smtClean="0"/>
              <a:t>  &lt;p&gt;The .caption class adds proper padding and a dark grey color to text inside thumbnails.&lt;/p&gt;</a:t>
            </a:r>
          </a:p>
          <a:p>
            <a:pPr>
              <a:buNone/>
            </a:pPr>
            <a:r>
              <a:rPr lang="en-US" dirty="0" smtClean="0"/>
              <a:t>  &lt;p&gt;Click on the images to enlarge them.&lt;/p&gt;</a:t>
            </a:r>
          </a:p>
          <a:p>
            <a:pPr>
              <a:buNone/>
            </a:pPr>
            <a:r>
              <a:rPr lang="en-US" dirty="0" smtClean="0"/>
              <a:t>  &lt;div class="row"&gt;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="w3images/lights.jpg"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="w3images/lights.jpg" alt="Lights"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="w3images/nature.jpg"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="w3images/nature.jpg" alt="Nature"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 class="col-md-4"&gt;</a:t>
            </a:r>
          </a:p>
          <a:p>
            <a:pPr>
              <a:buNone/>
            </a:pPr>
            <a:r>
              <a:rPr lang="en-US" dirty="0" smtClean="0"/>
              <a:t>      &lt;div class="thumbnail"&gt;</a:t>
            </a:r>
          </a:p>
          <a:p>
            <a:pPr>
              <a:buNone/>
            </a:pPr>
            <a:r>
              <a:rPr lang="en-US" dirty="0" smtClean="0"/>
              <a:t>        &lt;a </a:t>
            </a:r>
            <a:r>
              <a:rPr lang="en-US" dirty="0" err="1" smtClean="0"/>
              <a:t>href</a:t>
            </a:r>
            <a:r>
              <a:rPr lang="en-US" dirty="0" smtClean="0"/>
              <a:t>="w3images/fjords.jpg" target="_blank"&gt;</a:t>
            </a:r>
          </a:p>
          <a:p>
            <a:pPr>
              <a:buNone/>
            </a:pPr>
            <a:r>
              <a:rPr lang="en-US" dirty="0" smtClean="0"/>
              <a:t>          &lt;</a:t>
            </a:r>
            <a:r>
              <a:rPr lang="en-US" dirty="0" err="1" smtClean="0"/>
              <a:t>img</a:t>
            </a:r>
            <a:r>
              <a:rPr lang="en-US" dirty="0" smtClean="0"/>
              <a:t> </a:t>
            </a:r>
            <a:r>
              <a:rPr lang="en-US" dirty="0" err="1" smtClean="0"/>
              <a:t>src</a:t>
            </a:r>
            <a:r>
              <a:rPr lang="en-US" dirty="0" smtClean="0"/>
              <a:t>="w3images/fjords.jpg" alt="Fjords" style="width:100%"&gt;</a:t>
            </a:r>
          </a:p>
          <a:p>
            <a:pPr>
              <a:buNone/>
            </a:pPr>
            <a:r>
              <a:rPr lang="en-US" dirty="0" smtClean="0"/>
              <a:t>          &lt;div class="caption"&gt;</a:t>
            </a:r>
          </a:p>
          <a:p>
            <a:pPr>
              <a:buNone/>
            </a:pPr>
            <a:r>
              <a:rPr lang="en-US" dirty="0" smtClean="0"/>
              <a:t>            &lt;p&gt;</a:t>
            </a:r>
            <a:r>
              <a:rPr lang="en-US" dirty="0" err="1" smtClean="0"/>
              <a:t>Lorem</a:t>
            </a:r>
            <a:r>
              <a:rPr lang="en-US" dirty="0" smtClean="0"/>
              <a:t> </a:t>
            </a:r>
            <a:r>
              <a:rPr lang="en-US" dirty="0" err="1" smtClean="0"/>
              <a:t>ipsum</a:t>
            </a:r>
            <a:r>
              <a:rPr lang="en-US" dirty="0" smtClean="0"/>
              <a:t> </a:t>
            </a:r>
            <a:r>
              <a:rPr lang="en-US" dirty="0" err="1" smtClean="0"/>
              <a:t>donec</a:t>
            </a:r>
            <a:r>
              <a:rPr lang="en-US" dirty="0" smtClean="0"/>
              <a:t> id </a:t>
            </a:r>
            <a:r>
              <a:rPr lang="en-US" dirty="0" err="1" smtClean="0"/>
              <a:t>elit</a:t>
            </a:r>
            <a:r>
              <a:rPr lang="en-US" dirty="0" smtClean="0"/>
              <a:t> non mi </a:t>
            </a:r>
            <a:r>
              <a:rPr lang="en-US" dirty="0" err="1" smtClean="0"/>
              <a:t>porta</a:t>
            </a:r>
            <a:r>
              <a:rPr lang="en-US" dirty="0" smtClean="0"/>
              <a:t> </a:t>
            </a:r>
            <a:r>
              <a:rPr lang="en-US" dirty="0" err="1" smtClean="0"/>
              <a:t>gravida</a:t>
            </a:r>
            <a:r>
              <a:rPr lang="en-US" dirty="0" smtClean="0"/>
              <a:t> at </a:t>
            </a:r>
            <a:r>
              <a:rPr lang="en-US" dirty="0" err="1" smtClean="0"/>
              <a:t>eget</a:t>
            </a:r>
            <a:r>
              <a:rPr lang="en-US" dirty="0" smtClean="0"/>
              <a:t> </a:t>
            </a:r>
            <a:r>
              <a:rPr lang="en-US" dirty="0" err="1" smtClean="0"/>
              <a:t>metus</a:t>
            </a:r>
            <a:r>
              <a:rPr lang="en-US" dirty="0" smtClean="0"/>
              <a:t>.&lt;/p&gt;</a:t>
            </a:r>
          </a:p>
          <a:p>
            <a:pPr>
              <a:buNone/>
            </a:pPr>
            <a:r>
              <a:rPr lang="en-US" dirty="0" smtClean="0"/>
              <a:t>          &lt;/div&gt;</a:t>
            </a:r>
          </a:p>
          <a:p>
            <a:pPr>
              <a:buNone/>
            </a:pPr>
            <a:r>
              <a:rPr lang="en-US" dirty="0" smtClean="0"/>
              <a:t>        &lt;/a&gt;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a </a:t>
            </a:r>
            <a:r>
              <a:rPr lang="en-US" b="1" dirty="0" err="1" smtClean="0"/>
              <a:t>Jumbotron</a:t>
            </a:r>
            <a:r>
              <a:rPr lang="en-US" b="1" dirty="0" smtClean="0"/>
              <a:t> inside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rgbClr val="FF0000"/>
                </a:solidFill>
              </a:rPr>
              <a:t>A </a:t>
            </a:r>
            <a:r>
              <a:rPr lang="en-US" dirty="0" err="1" smtClean="0">
                <a:solidFill>
                  <a:srgbClr val="FF0000"/>
                </a:solidFill>
              </a:rPr>
              <a:t>jumbotron</a:t>
            </a:r>
            <a:r>
              <a:rPr lang="en-US" dirty="0" smtClean="0">
                <a:solidFill>
                  <a:srgbClr val="FF0000"/>
                </a:solidFill>
              </a:rPr>
              <a:t> indicates a big box for calling extra attention to some special content or information.</a:t>
            </a:r>
          </a:p>
          <a:p>
            <a:pPr>
              <a:buNone/>
            </a:pPr>
            <a:endParaRPr lang="en-US" dirty="0" smtClean="0"/>
          </a:p>
          <a:p>
            <a:pPr>
              <a:buNone/>
            </a:pPr>
            <a:r>
              <a:rPr lang="en-US" dirty="0" smtClean="0"/>
              <a:t>&lt;div class="container"&gt;</a:t>
            </a:r>
          </a:p>
          <a:p>
            <a:pPr>
              <a:buNone/>
            </a:pPr>
            <a:r>
              <a:rPr lang="en-US" dirty="0" smtClean="0"/>
              <a:t>  &lt;div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a:t>
            </a:r>
            <a:r>
              <a:rPr lang="en-US" b="1" dirty="0" err="1" smtClean="0"/>
              <a:t>Jumbotron</a:t>
            </a:r>
            <a:r>
              <a:rPr lang="en-US" b="1" dirty="0" smtClean="0"/>
              <a:t> outside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a:t>
            </a:r>
            <a:r>
              <a:rPr lang="en-US" dirty="0" err="1" smtClean="0"/>
              <a:t>jumbotron</a:t>
            </a:r>
            <a:r>
              <a:rPr lang="en-US" dirty="0" smtClean="0"/>
              <a:t>"&gt;</a:t>
            </a:r>
          </a:p>
          <a:p>
            <a:pPr>
              <a:buNone/>
            </a:pPr>
            <a:r>
              <a:rPr lang="en-US" dirty="0" smtClean="0"/>
              <a:t>  &lt;h1&gt;Bootstrap Tutorial&lt;/h1&gt;      </a:t>
            </a:r>
          </a:p>
          <a:p>
            <a:pPr>
              <a:buNone/>
            </a:pPr>
            <a:r>
              <a:rPr lang="en-US" dirty="0" smtClean="0"/>
              <a:t>  &lt;p&gt;Bootstrap is the most popular HTML, CSS, and JS framework for developing responsive, mobile-first projects on the web.&lt;/p&gt;</a:t>
            </a:r>
          </a:p>
          <a:p>
            <a:pPr>
              <a:buNone/>
            </a:pPr>
            <a:r>
              <a:rPr lang="en-US" dirty="0" smtClean="0"/>
              <a:t>&lt;/div&gt;</a:t>
            </a:r>
          </a:p>
          <a:p>
            <a:pPr>
              <a:buNone/>
            </a:pPr>
            <a:endParaRPr lang="en-US" dirty="0" smtClean="0"/>
          </a:p>
          <a:p>
            <a:pPr>
              <a:buNone/>
            </a:pPr>
            <a:r>
              <a:rPr lang="en-US" dirty="0" smtClean="0"/>
              <a:t>&lt;div class="container"&gt;</a:t>
            </a:r>
          </a:p>
          <a:p>
            <a:pPr>
              <a:buNone/>
            </a:pPr>
            <a:r>
              <a:rPr lang="en-US" dirty="0" smtClean="0"/>
              <a:t>  &lt;p&gt;This is some text.&lt;/p&gt;      </a:t>
            </a:r>
          </a:p>
          <a:p>
            <a:pPr>
              <a:buNone/>
            </a:pPr>
            <a:r>
              <a:rPr lang="en-US" dirty="0" smtClean="0"/>
              <a:t>  &lt;p&gt;This is another text.&lt;/p&gt;      </a:t>
            </a:r>
          </a:p>
          <a:p>
            <a:pPr>
              <a:buNone/>
            </a:pPr>
            <a:r>
              <a:rPr lang="en-US" dirty="0" smtClean="0"/>
              <a:t>&lt;/div&gt;      </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Header </a:t>
            </a:r>
            <a:endParaRPr lang="en-US" dirty="0"/>
          </a:p>
        </p:txBody>
      </p:sp>
      <p:sp>
        <p:nvSpPr>
          <p:cNvPr id="3" name="Content Placeholder 2"/>
          <p:cNvSpPr>
            <a:spLocks noGrp="1"/>
          </p:cNvSpPr>
          <p:nvPr>
            <p:ph sz="quarter" idx="1"/>
          </p:nvPr>
        </p:nvSpPr>
        <p:spPr/>
        <p:txBody>
          <a:bodyPr/>
          <a:lstStyle/>
          <a:p>
            <a:pPr>
              <a:buNone/>
            </a:pPr>
            <a:r>
              <a:rPr lang="en-US" dirty="0" smtClean="0"/>
              <a:t> &lt;div class="container"&gt;</a:t>
            </a:r>
          </a:p>
          <a:p>
            <a:pPr>
              <a:buNone/>
            </a:pPr>
            <a:r>
              <a:rPr lang="en-US" dirty="0" smtClean="0"/>
              <a:t>  &lt;div class="page-header"&gt;</a:t>
            </a:r>
          </a:p>
          <a:p>
            <a:pPr>
              <a:buNone/>
            </a:pPr>
            <a:r>
              <a:rPr lang="en-US" dirty="0" smtClean="0"/>
              <a:t>    &lt;h1&gt;Example Page Header&lt;/h1&gt;      </a:t>
            </a:r>
          </a:p>
          <a:p>
            <a:pPr>
              <a:buNone/>
            </a:pPr>
            <a:r>
              <a:rPr lang="en-US" dirty="0" smtClean="0"/>
              <a:t>  &lt;/div&gt;</a:t>
            </a:r>
          </a:p>
          <a:p>
            <a:pPr>
              <a:buNone/>
            </a:pPr>
            <a:r>
              <a:rPr lang="en-US" dirty="0" smtClean="0"/>
              <a:t>  &lt;p&gt;This is some text.&lt;/p&gt;      </a:t>
            </a:r>
          </a:p>
          <a:p>
            <a:pPr>
              <a:buNone/>
            </a:pPr>
            <a:r>
              <a:rPr lang="en-US" dirty="0" smtClean="0"/>
              <a:t>  &lt;p&gt;This is another text.&lt;/p&gt;      </a:t>
            </a:r>
          </a:p>
          <a:p>
            <a:pPr>
              <a:buNone/>
            </a:pPr>
            <a:r>
              <a:rPr lang="en-US" dirty="0" smtClean="0"/>
              <a:t>&lt;/div&gt;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a:t>
            </a:r>
            <a:endParaRPr lang="en-US" dirty="0"/>
          </a:p>
        </p:txBody>
      </p:sp>
      <p:sp>
        <p:nvSpPr>
          <p:cNvPr id="3" name="Content Placeholder 2"/>
          <p:cNvSpPr>
            <a:spLocks noGrp="1"/>
          </p:cNvSpPr>
          <p:nvPr>
            <p:ph sz="quarter" idx="1"/>
          </p:nvPr>
        </p:nvSpPr>
        <p:spPr/>
        <p:txBody>
          <a:bodyPr/>
          <a:lstStyle/>
          <a:p>
            <a:pPr>
              <a:buNone/>
            </a:pPr>
            <a:r>
              <a:rPr lang="en-US" dirty="0" smtClean="0"/>
              <a:t>&lt;div class="container"&gt;</a:t>
            </a:r>
          </a:p>
          <a:p>
            <a:pPr>
              <a:buNone/>
            </a:pPr>
            <a:r>
              <a:rPr lang="en-US" dirty="0" smtClean="0"/>
              <a:t>  &lt;h2&gt;Well Size&lt;/h2&gt;</a:t>
            </a:r>
          </a:p>
          <a:p>
            <a:pPr>
              <a:buNone/>
            </a:pPr>
            <a:r>
              <a:rPr lang="en-US" dirty="0" smtClean="0"/>
              <a:t>  &lt;div class="well </a:t>
            </a:r>
            <a:r>
              <a:rPr lang="en-US" dirty="0" err="1" smtClean="0"/>
              <a:t>well</a:t>
            </a:r>
            <a:r>
              <a:rPr lang="en-US" dirty="0" smtClean="0"/>
              <a:t>-</a:t>
            </a:r>
            <a:r>
              <a:rPr lang="en-US" dirty="0" err="1" smtClean="0"/>
              <a:t>sm</a:t>
            </a:r>
            <a:r>
              <a:rPr lang="en-US" dirty="0" smtClean="0"/>
              <a:t>"&gt;Small Well&lt;/div&gt;</a:t>
            </a:r>
          </a:p>
          <a:p>
            <a:pPr>
              <a:buNone/>
            </a:pPr>
            <a:r>
              <a:rPr lang="en-US" dirty="0" smtClean="0"/>
              <a:t>  &lt;div class="well"&gt;Normal Well&lt;/div&gt;</a:t>
            </a:r>
          </a:p>
          <a:p>
            <a:pPr>
              <a:buNone/>
            </a:pPr>
            <a:r>
              <a:rPr lang="en-US" dirty="0" smtClean="0"/>
              <a:t>  &lt;div class="well </a:t>
            </a:r>
            <a:r>
              <a:rPr lang="en-US" dirty="0" err="1" smtClean="0"/>
              <a:t>well</a:t>
            </a:r>
            <a:r>
              <a:rPr lang="en-US" dirty="0" smtClean="0"/>
              <a:t>-</a:t>
            </a:r>
            <a:r>
              <a:rPr lang="en-US" dirty="0" err="1" smtClean="0"/>
              <a:t>lg</a:t>
            </a:r>
            <a:r>
              <a:rPr lang="en-US" dirty="0" smtClean="0"/>
              <a:t>"&gt;Large Well&lt;/div&gt;</a:t>
            </a:r>
          </a:p>
          <a:p>
            <a:pPr>
              <a:buNone/>
            </a:pPr>
            <a:r>
              <a:rPr lang="en-US" dirty="0" smtClean="0"/>
              <a:t>&lt;/div&gt;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Bootstrap?</a:t>
            </a:r>
            <a:endParaRPr lang="en-US" dirty="0"/>
          </a:p>
        </p:txBody>
      </p:sp>
      <p:sp>
        <p:nvSpPr>
          <p:cNvPr id="3" name="Content Placeholder 2"/>
          <p:cNvSpPr>
            <a:spLocks noGrp="1"/>
          </p:cNvSpPr>
          <p:nvPr>
            <p:ph sz="quarter"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responsive designs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&lt;div class="container"&gt;</a:t>
            </a:r>
          </a:p>
          <a:p>
            <a:r>
              <a:rPr lang="en-US" dirty="0" smtClean="0"/>
              <a:t>  &lt;h2&gt;Alerts&lt;/h2&gt;</a:t>
            </a:r>
          </a:p>
          <a:p>
            <a:r>
              <a:rPr lang="en-US" dirty="0" smtClean="0"/>
              <a:t>  &lt;div class="alert </a:t>
            </a:r>
            <a:r>
              <a:rPr lang="en-US" dirty="0" err="1" smtClean="0"/>
              <a:t>alert</a:t>
            </a:r>
            <a:r>
              <a:rPr lang="en-US" dirty="0" smtClean="0"/>
              <a:t>-success"&gt;</a:t>
            </a:r>
          </a:p>
          <a:p>
            <a:r>
              <a:rPr lang="en-US" dirty="0" smtClean="0"/>
              <a:t>    &lt;strong&gt;Success!&lt;/strong&gt; This alert box could indicate a successful or positive action.</a:t>
            </a:r>
          </a:p>
          <a:p>
            <a:r>
              <a:rPr lang="en-US" dirty="0" smtClean="0"/>
              <a:t>  &lt;/div&gt;</a:t>
            </a:r>
          </a:p>
          <a:p>
            <a:r>
              <a:rPr lang="en-US" dirty="0" smtClean="0"/>
              <a:t>  &lt;div class="alert </a:t>
            </a:r>
            <a:r>
              <a:rPr lang="en-US" dirty="0" err="1" smtClean="0"/>
              <a:t>alert</a:t>
            </a:r>
            <a:r>
              <a:rPr lang="en-US" dirty="0" smtClean="0"/>
              <a:t>-info"&gt;</a:t>
            </a:r>
          </a:p>
          <a:p>
            <a:r>
              <a:rPr lang="en-US" dirty="0" smtClean="0"/>
              <a:t>    &lt;strong&gt;Info!&lt;/strong&gt; This alert box could indicate a neutral informative change or action.</a:t>
            </a:r>
          </a:p>
          <a:p>
            <a:r>
              <a:rPr lang="en-US" dirty="0" smtClean="0"/>
              <a:t>  &lt;/div&gt;</a:t>
            </a:r>
          </a:p>
          <a:p>
            <a:r>
              <a:rPr lang="en-US" dirty="0" smtClean="0"/>
              <a:t>  &lt;div class="alert </a:t>
            </a:r>
            <a:r>
              <a:rPr lang="en-US" dirty="0" err="1" smtClean="0"/>
              <a:t>alert</a:t>
            </a:r>
            <a:r>
              <a:rPr lang="en-US" dirty="0" smtClean="0"/>
              <a:t>-warning"&gt;</a:t>
            </a:r>
          </a:p>
          <a:p>
            <a:r>
              <a:rPr lang="en-US" dirty="0" smtClean="0"/>
              <a:t>    &lt;strong&gt;Warning!&lt;/strong&gt; This alert box could indicate a warning that might need attention.</a:t>
            </a:r>
          </a:p>
          <a:p>
            <a:r>
              <a:rPr lang="en-US" dirty="0" smtClean="0"/>
              <a:t>  &lt;/div&gt;</a:t>
            </a:r>
          </a:p>
          <a:p>
            <a:r>
              <a:rPr lang="en-US" dirty="0" smtClean="0"/>
              <a:t>  &lt;div class="alert </a:t>
            </a:r>
            <a:r>
              <a:rPr lang="en-US" dirty="0" err="1" smtClean="0"/>
              <a:t>alert</a:t>
            </a:r>
            <a:r>
              <a:rPr lang="en-US" dirty="0" smtClean="0"/>
              <a:t>-danger"&gt;</a:t>
            </a:r>
          </a:p>
          <a:p>
            <a:r>
              <a:rPr lang="en-US" dirty="0" smtClean="0"/>
              <a:t>    &lt;strong&gt;Danger!&lt;/strong&gt; This alert box could indicate a dangerous or potentially negative action.</a:t>
            </a:r>
          </a:p>
          <a:p>
            <a:r>
              <a:rPr lang="en-US" dirty="0" smtClean="0"/>
              <a:t>  &lt;/div&gt;</a:t>
            </a:r>
          </a:p>
          <a:p>
            <a:r>
              <a:rPr lang="en-US" dirty="0" smtClean="0"/>
              <a:t>&lt;/div&gt;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Alert-link</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&lt;div class="container"&gt;</a:t>
            </a:r>
          </a:p>
          <a:p>
            <a:pPr>
              <a:buNone/>
            </a:pPr>
            <a:r>
              <a:rPr lang="en-US" dirty="0" smtClean="0"/>
              <a:t>  &lt;h2&gt;Alert Links&lt;/h2&gt;</a:t>
            </a:r>
          </a:p>
          <a:p>
            <a:pPr>
              <a:buNone/>
            </a:pPr>
            <a:r>
              <a:rPr lang="en-US" dirty="0" smtClean="0"/>
              <a:t>  &lt;p&gt;Add the alert-link class to any links inside the alert box to create "matching colored links".&lt;/p&gt;</a:t>
            </a:r>
          </a:p>
          <a:p>
            <a:pPr>
              <a:buNone/>
            </a:pPr>
            <a:r>
              <a:rPr lang="en-US" dirty="0" smtClean="0"/>
              <a:t>  &lt;div class="alert </a:t>
            </a:r>
            <a:r>
              <a:rPr lang="en-US" dirty="0" err="1" smtClean="0"/>
              <a:t>alert</a:t>
            </a:r>
            <a:r>
              <a:rPr lang="en-US" dirty="0" smtClean="0"/>
              <a:t>-success"&gt;</a:t>
            </a:r>
          </a:p>
          <a:p>
            <a:pPr>
              <a:buNone/>
            </a:pPr>
            <a:r>
              <a:rPr lang="en-US" dirty="0" smtClean="0"/>
              <a:t>    &lt;strong&gt;Success!&lt;/strong&gt;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-info"&gt;</a:t>
            </a:r>
          </a:p>
          <a:p>
            <a:pPr>
              <a:buNone/>
            </a:pPr>
            <a:r>
              <a:rPr lang="en-US" dirty="0" smtClean="0"/>
              <a:t>    &lt;strong&gt;Info!&lt;/strong&gt;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-warning"&gt;</a:t>
            </a:r>
          </a:p>
          <a:p>
            <a:pPr>
              <a:buNone/>
            </a:pPr>
            <a:r>
              <a:rPr lang="en-US" dirty="0" smtClean="0"/>
              <a:t>    &lt;strong&gt;Warning!&lt;/strong&gt;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  &lt;div class="alert </a:t>
            </a:r>
            <a:r>
              <a:rPr lang="en-US" dirty="0" err="1" smtClean="0"/>
              <a:t>alert</a:t>
            </a:r>
            <a:r>
              <a:rPr lang="en-US" dirty="0" smtClean="0"/>
              <a:t>-danger"&gt;</a:t>
            </a:r>
          </a:p>
          <a:p>
            <a:pPr>
              <a:buNone/>
            </a:pPr>
            <a:r>
              <a:rPr lang="en-US" dirty="0" smtClean="0"/>
              <a:t>    &lt;strong&gt;Danger!&lt;/strong&gt; You should &lt;a </a:t>
            </a:r>
            <a:r>
              <a:rPr lang="en-US" dirty="0" err="1" smtClean="0"/>
              <a:t>href</a:t>
            </a:r>
            <a:r>
              <a:rPr lang="en-US" dirty="0" smtClean="0"/>
              <a:t>="#" class="alert-link"&gt;read this message&lt;/a&gt;.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Alerts - Close</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&lt;div class="container"&gt;</a:t>
            </a:r>
          </a:p>
          <a:p>
            <a:r>
              <a:rPr lang="en-US" dirty="0" smtClean="0"/>
              <a:t>  &lt;h2&gt;Alerts&lt;/h2&gt;</a:t>
            </a:r>
          </a:p>
          <a:p>
            <a:r>
              <a:rPr lang="en-US" dirty="0" smtClean="0"/>
              <a:t>  &lt;p&gt;The a element with class="close" and data-dismiss="alert" is used to close the alert box.&lt;/p&gt;</a:t>
            </a:r>
          </a:p>
          <a:p>
            <a:r>
              <a:rPr lang="en-US" dirty="0" smtClean="0"/>
              <a:t>  &lt;p&gt;The alert-dismissible class adds some extra padding to the close button.&lt;/p&gt;</a:t>
            </a:r>
          </a:p>
          <a:p>
            <a:r>
              <a:rPr lang="en-US" dirty="0" smtClean="0"/>
              <a:t>  &lt;div class="alert </a:t>
            </a:r>
            <a:r>
              <a:rPr lang="en-US" dirty="0" err="1" smtClean="0"/>
              <a:t>alert</a:t>
            </a:r>
            <a:r>
              <a:rPr lang="en-US" dirty="0" smtClean="0"/>
              <a:t>-success alert-</a:t>
            </a:r>
            <a:r>
              <a:rPr lang="en-US" dirty="0" err="1" smtClean="0"/>
              <a:t>dismissable</a:t>
            </a:r>
            <a:r>
              <a:rPr lang="en-US" dirty="0" smtClean="0"/>
              <a:t>"&gt;</a:t>
            </a:r>
          </a:p>
          <a:p>
            <a:r>
              <a:rPr lang="en-US" dirty="0" smtClean="0"/>
              <a:t>    &lt;a </a:t>
            </a:r>
            <a:r>
              <a:rPr lang="en-US" dirty="0" err="1" smtClean="0"/>
              <a:t>href</a:t>
            </a:r>
            <a:r>
              <a:rPr lang="en-US" dirty="0" smtClean="0"/>
              <a:t>="#" class="close" data-dismiss="alert" aria-label="close"&gt;×&lt;/a&gt;</a:t>
            </a:r>
          </a:p>
          <a:p>
            <a:r>
              <a:rPr lang="en-US" dirty="0" smtClean="0"/>
              <a:t>    &lt;strong&gt;Success!&lt;/strong&gt; This alert box could indicate a successful or positive action.</a:t>
            </a:r>
          </a:p>
          <a:p>
            <a:r>
              <a:rPr lang="en-US" dirty="0" smtClean="0"/>
              <a:t>  &lt;/div&gt;</a:t>
            </a:r>
          </a:p>
          <a:p>
            <a:r>
              <a:rPr lang="en-US" dirty="0" smtClean="0"/>
              <a:t>  &lt;div class="alert </a:t>
            </a:r>
            <a:r>
              <a:rPr lang="en-US" dirty="0" err="1" smtClean="0"/>
              <a:t>alert</a:t>
            </a:r>
            <a:r>
              <a:rPr lang="en-US" dirty="0" smtClean="0"/>
              <a:t>-info alert-</a:t>
            </a:r>
            <a:r>
              <a:rPr lang="en-US" dirty="0" err="1" smtClean="0"/>
              <a:t>dismissable</a:t>
            </a:r>
            <a:r>
              <a:rPr lang="en-US" dirty="0" smtClean="0"/>
              <a:t>"&gt;</a:t>
            </a:r>
          </a:p>
          <a:p>
            <a:r>
              <a:rPr lang="en-US" dirty="0" smtClean="0"/>
              <a:t>    &lt;a </a:t>
            </a:r>
            <a:r>
              <a:rPr lang="en-US" dirty="0" err="1" smtClean="0"/>
              <a:t>href</a:t>
            </a:r>
            <a:r>
              <a:rPr lang="en-US" dirty="0" smtClean="0"/>
              <a:t>="#" class="close" data-dismiss="alert" aria-label="close"&gt;×&lt;/a&gt;</a:t>
            </a:r>
          </a:p>
          <a:p>
            <a:r>
              <a:rPr lang="en-US" dirty="0" smtClean="0"/>
              <a:t>    &lt;strong&gt;Info!&lt;/strong&gt; This alert box could indicate a neutral informative change or action.</a:t>
            </a:r>
          </a:p>
          <a:p>
            <a:r>
              <a:rPr lang="en-US" dirty="0" smtClean="0"/>
              <a:t>  &lt;/div&gt;</a:t>
            </a:r>
          </a:p>
          <a:p>
            <a:r>
              <a:rPr lang="en-US" dirty="0" smtClean="0"/>
              <a:t>  &lt;div class="alert </a:t>
            </a:r>
            <a:r>
              <a:rPr lang="en-US" dirty="0" err="1" smtClean="0"/>
              <a:t>alert</a:t>
            </a:r>
            <a:r>
              <a:rPr lang="en-US" dirty="0" smtClean="0"/>
              <a:t>-warning alert-</a:t>
            </a:r>
            <a:r>
              <a:rPr lang="en-US" dirty="0" err="1" smtClean="0"/>
              <a:t>dismissable</a:t>
            </a:r>
            <a:r>
              <a:rPr lang="en-US" dirty="0" smtClean="0"/>
              <a:t>"&gt;</a:t>
            </a:r>
          </a:p>
          <a:p>
            <a:r>
              <a:rPr lang="en-US" dirty="0" smtClean="0"/>
              <a:t>    &lt;a </a:t>
            </a:r>
            <a:r>
              <a:rPr lang="en-US" dirty="0" err="1" smtClean="0"/>
              <a:t>href</a:t>
            </a:r>
            <a:r>
              <a:rPr lang="en-US" dirty="0" smtClean="0"/>
              <a:t>="#" class="close" data-dismiss="alert" aria-label="close"&gt;×&lt;/a&gt;</a:t>
            </a:r>
          </a:p>
          <a:p>
            <a:r>
              <a:rPr lang="en-US" dirty="0" smtClean="0"/>
              <a:t>    &lt;strong&gt;Warning!&lt;/strong&gt; This alert box could indicate a warning that might need attention.</a:t>
            </a:r>
          </a:p>
          <a:p>
            <a:r>
              <a:rPr lang="en-US" dirty="0" smtClean="0"/>
              <a:t>  &lt;/div&gt;</a:t>
            </a:r>
          </a:p>
          <a:p>
            <a:r>
              <a:rPr lang="en-US" dirty="0" smtClean="0"/>
              <a:t>  &lt;div class="alert </a:t>
            </a:r>
            <a:r>
              <a:rPr lang="en-US" dirty="0" err="1" smtClean="0"/>
              <a:t>alert</a:t>
            </a:r>
            <a:r>
              <a:rPr lang="en-US" dirty="0" smtClean="0"/>
              <a:t>-danger alert-</a:t>
            </a:r>
            <a:r>
              <a:rPr lang="en-US" dirty="0" err="1" smtClean="0"/>
              <a:t>dismissable</a:t>
            </a:r>
            <a:r>
              <a:rPr lang="en-US" dirty="0" smtClean="0"/>
              <a:t>"&gt;</a:t>
            </a:r>
          </a:p>
          <a:p>
            <a:r>
              <a:rPr lang="en-US" dirty="0" smtClean="0"/>
              <a:t>    &lt;a </a:t>
            </a:r>
            <a:r>
              <a:rPr lang="en-US" dirty="0" err="1" smtClean="0"/>
              <a:t>href</a:t>
            </a:r>
            <a:r>
              <a:rPr lang="en-US" dirty="0" smtClean="0"/>
              <a:t>="#" class="close" data-dismiss="alert" aria-label="close"&gt;×&lt;/a&gt;</a:t>
            </a:r>
          </a:p>
          <a:p>
            <a:r>
              <a:rPr lang="en-US" dirty="0" smtClean="0"/>
              <a:t>    &lt;strong&gt;Danger!&lt;/strong&gt; This alert box could indicate a dangerous or potentially negative action.</a:t>
            </a:r>
          </a:p>
          <a:p>
            <a:r>
              <a:rPr lang="en-US" dirty="0" smtClean="0"/>
              <a:t>  &lt;/div&gt;</a:t>
            </a:r>
          </a:p>
          <a:p>
            <a:r>
              <a:rPr lang="en-US" dirty="0" smtClean="0"/>
              <a:t>&lt;/div&gt;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Alerts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&lt;div class="container"&gt;</a:t>
            </a:r>
          </a:p>
          <a:p>
            <a:pPr>
              <a:buNone/>
            </a:pPr>
            <a:r>
              <a:rPr lang="en-US" dirty="0" smtClean="0"/>
              <a:t>  &lt;h2&gt;Animated Alerts&lt;/h2&gt;</a:t>
            </a:r>
          </a:p>
          <a:p>
            <a:pPr>
              <a:buNone/>
            </a:pPr>
            <a:r>
              <a:rPr lang="en-US" dirty="0" smtClean="0"/>
              <a:t>  &lt;p&gt;The .fade and .in classes adds a fading effect when closing the alert message.&lt;/p&gt;</a:t>
            </a:r>
          </a:p>
          <a:p>
            <a:pPr>
              <a:buNone/>
            </a:pPr>
            <a:r>
              <a:rPr lang="en-US" dirty="0" smtClean="0"/>
              <a:t>  &lt;div class="alert </a:t>
            </a:r>
            <a:r>
              <a:rPr lang="en-US" dirty="0" err="1" smtClean="0"/>
              <a:t>alert</a:t>
            </a:r>
            <a:r>
              <a:rPr lang="en-US" dirty="0" smtClean="0"/>
              <a:t>-success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&lt;strong&gt;Success!&lt;/strong&gt; This alert box could indicate a successful or positive action.</a:t>
            </a:r>
          </a:p>
          <a:p>
            <a:pPr>
              <a:buNone/>
            </a:pPr>
            <a:r>
              <a:rPr lang="en-US" dirty="0" smtClean="0"/>
              <a:t>  &lt;/div&gt;</a:t>
            </a:r>
          </a:p>
          <a:p>
            <a:pPr>
              <a:buNone/>
            </a:pPr>
            <a:r>
              <a:rPr lang="en-US" dirty="0" smtClean="0"/>
              <a:t>  &lt;div class="alert </a:t>
            </a:r>
            <a:r>
              <a:rPr lang="en-US" dirty="0" err="1" smtClean="0"/>
              <a:t>alert</a:t>
            </a:r>
            <a:r>
              <a:rPr lang="en-US" dirty="0" smtClean="0"/>
              <a:t>-info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&lt;strong&gt;Info!&lt;/strong&gt; This alert box could indicate a neutral informative change or action.</a:t>
            </a:r>
          </a:p>
          <a:p>
            <a:pPr>
              <a:buNone/>
            </a:pPr>
            <a:r>
              <a:rPr lang="en-US" dirty="0" smtClean="0"/>
              <a:t>  &lt;/div&gt;</a:t>
            </a:r>
          </a:p>
          <a:p>
            <a:pPr>
              <a:buNone/>
            </a:pPr>
            <a:r>
              <a:rPr lang="en-US" dirty="0" smtClean="0"/>
              <a:t>  &lt;div class="alert </a:t>
            </a:r>
            <a:r>
              <a:rPr lang="en-US" dirty="0" err="1" smtClean="0"/>
              <a:t>alert</a:t>
            </a:r>
            <a:r>
              <a:rPr lang="en-US" dirty="0" smtClean="0"/>
              <a:t>-warning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&lt;strong&gt;Warning!&lt;/strong&gt; This alert box could indicate a warning that might need attention.</a:t>
            </a:r>
          </a:p>
          <a:p>
            <a:pPr>
              <a:buNone/>
            </a:pPr>
            <a:r>
              <a:rPr lang="en-US" dirty="0" smtClean="0"/>
              <a:t>  &lt;/div&gt;</a:t>
            </a:r>
          </a:p>
          <a:p>
            <a:pPr>
              <a:buNone/>
            </a:pPr>
            <a:r>
              <a:rPr lang="en-US" dirty="0" smtClean="0"/>
              <a:t>  &lt;div class="alert </a:t>
            </a:r>
            <a:r>
              <a:rPr lang="en-US" dirty="0" err="1" smtClean="0"/>
              <a:t>alert</a:t>
            </a:r>
            <a:r>
              <a:rPr lang="en-US" dirty="0" smtClean="0"/>
              <a:t>-danger alert-</a:t>
            </a:r>
            <a:r>
              <a:rPr lang="en-US" dirty="0" err="1" smtClean="0"/>
              <a:t>dismissable</a:t>
            </a:r>
            <a:r>
              <a:rPr lang="en-US" dirty="0" smtClean="0"/>
              <a:t> fade in"&gt;</a:t>
            </a:r>
          </a:p>
          <a:p>
            <a:pPr>
              <a:buNone/>
            </a:pPr>
            <a:r>
              <a:rPr lang="en-US" dirty="0" smtClean="0"/>
              <a:t>    &lt;a </a:t>
            </a:r>
            <a:r>
              <a:rPr lang="en-US" dirty="0" err="1" smtClean="0"/>
              <a:t>href</a:t>
            </a:r>
            <a:r>
              <a:rPr lang="en-US" dirty="0" smtClean="0"/>
              <a:t>="#" class="close" data-dismiss="alert" aria-label="close"&gt;&amp;times;&lt;/a&gt;</a:t>
            </a:r>
          </a:p>
          <a:p>
            <a:pPr>
              <a:buNone/>
            </a:pPr>
            <a:r>
              <a:rPr lang="en-US" dirty="0" smtClean="0"/>
              <a:t>    &lt;strong&gt;Danger!&lt;/strong&gt; This alert box could indicate a dangerous or potentially negative action.</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 </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&lt;h2&gt;Button Styles&lt;/h2&gt;</a:t>
            </a:r>
          </a:p>
          <a:p>
            <a:pPr>
              <a:buNone/>
            </a:pPr>
            <a:r>
              <a:rPr lang="en-US" dirty="0" smtClean="0"/>
              <a:t>  &lt;button type="button" class="</a:t>
            </a:r>
            <a:r>
              <a:rPr lang="en-US" dirty="0" err="1" smtClean="0"/>
              <a:t>btn</a:t>
            </a:r>
            <a:r>
              <a:rPr lang="en-US" dirty="0" smtClean="0"/>
              <a:t>"&gt;Basic&lt;/button&gt;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-default"&gt;Default&lt;/button&gt;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-info"&gt;Info&lt;/button&gt;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-warning"&gt;Warning&lt;/button&gt;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-link"&gt;Link&lt;/button&gt;      </a:t>
            </a:r>
          </a:p>
          <a:p>
            <a:pPr>
              <a:buNone/>
            </a:pPr>
            <a:r>
              <a:rPr lang="en-US" dirty="0" smtClean="0"/>
              <a:t>&lt;/div&gt;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 input type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solidFill>
                  <a:srgbClr val="FF0000"/>
                </a:solidFill>
              </a:rPr>
              <a:t>The button classes can be used on an &lt;a&gt;, &lt;button&gt;, or &lt;input&gt; element:</a:t>
            </a:r>
          </a:p>
          <a:p>
            <a:pPr>
              <a:buNone/>
            </a:pPr>
            <a:r>
              <a:rPr lang="en-US" dirty="0" smtClean="0"/>
              <a:t>&lt;div class="container"&gt;</a:t>
            </a:r>
          </a:p>
          <a:p>
            <a:pPr>
              <a:buNone/>
            </a:pPr>
            <a:r>
              <a:rPr lang="en-US" dirty="0" smtClean="0"/>
              <a:t>  &lt;h2&gt;Button Tags&lt;/h2&gt;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-info" role="button"&gt;Link Button&lt;/a&gt;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-info"&gt;Button&lt;/button&gt;</a:t>
            </a:r>
          </a:p>
          <a:p>
            <a:pPr>
              <a:buNone/>
            </a:pPr>
            <a:r>
              <a:rPr lang="en-US" dirty="0" smtClean="0"/>
              <a:t>  &lt;input type="button" class="</a:t>
            </a:r>
            <a:r>
              <a:rPr lang="en-US" dirty="0" err="1" smtClean="0"/>
              <a:t>btn</a:t>
            </a:r>
            <a:r>
              <a:rPr lang="en-US" dirty="0" smtClean="0"/>
              <a:t> </a:t>
            </a:r>
            <a:r>
              <a:rPr lang="en-US" dirty="0" err="1" smtClean="0"/>
              <a:t>btn</a:t>
            </a:r>
            <a:r>
              <a:rPr lang="en-US" dirty="0" smtClean="0"/>
              <a:t>-info" value="Input Button"&gt;</a:t>
            </a:r>
          </a:p>
          <a:p>
            <a:pPr>
              <a:buNone/>
            </a:pPr>
            <a:r>
              <a:rPr lang="en-US" dirty="0" smtClean="0"/>
              <a:t>  &lt;input type="submit" class="</a:t>
            </a:r>
            <a:r>
              <a:rPr lang="en-US" dirty="0" err="1" smtClean="0"/>
              <a:t>btn</a:t>
            </a:r>
            <a:r>
              <a:rPr lang="en-US" dirty="0" smtClean="0"/>
              <a:t> </a:t>
            </a:r>
            <a:r>
              <a:rPr lang="en-US" dirty="0" err="1" smtClean="0"/>
              <a:t>btn</a:t>
            </a:r>
            <a:r>
              <a:rPr lang="en-US" dirty="0" smtClean="0"/>
              <a:t>-info" value="Submit Button"&gt;</a:t>
            </a:r>
          </a:p>
          <a:p>
            <a:pPr>
              <a:buNone/>
            </a:pPr>
            <a:r>
              <a:rPr lang="en-US" dirty="0" smtClean="0"/>
              <a:t>&lt;/div&gt;</a:t>
            </a:r>
          </a:p>
          <a:p>
            <a:pPr>
              <a:buNone/>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 –size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&lt;div class="container"&gt;</a:t>
            </a:r>
          </a:p>
          <a:p>
            <a:pPr>
              <a:buNone/>
            </a:pPr>
            <a:r>
              <a:rPr lang="en-US" dirty="0" smtClean="0"/>
              <a:t>  &lt;h2&gt;Button Sizes&lt;/h2&gt;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"&gt;Large&lt;/button&gt;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btn-md</a:t>
            </a:r>
            <a:r>
              <a:rPr lang="en-US" dirty="0" smtClean="0"/>
              <a:t>"&gt;Medium&lt;/button&gt;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"&gt;Small&lt;/button&gt;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btn-xs</a:t>
            </a:r>
            <a:r>
              <a:rPr lang="en-US" dirty="0" smtClean="0"/>
              <a:t>"&gt;</a:t>
            </a:r>
            <a:r>
              <a:rPr lang="en-US" dirty="0" err="1" smtClean="0"/>
              <a:t>XSmall</a:t>
            </a:r>
            <a:r>
              <a:rPr lang="en-US" dirty="0" smtClean="0"/>
              <a:t>&lt;/button&gt;</a:t>
            </a:r>
          </a:p>
          <a:p>
            <a:pPr>
              <a:buNone/>
            </a:pPr>
            <a:r>
              <a:rPr lang="en-US" dirty="0" smtClean="0"/>
              <a:t>&lt;/div&gt;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Level Buttons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a:t>
            </a:r>
            <a:r>
              <a:rPr lang="en-US" dirty="0" smtClean="0"/>
              <a:t>-block"&gt;Button 2&lt;/button&gt;</a:t>
            </a:r>
          </a:p>
          <a:p>
            <a:pPr>
              <a:buNone/>
            </a:pPr>
            <a:endParaRPr lang="en-US" dirty="0" smtClean="0"/>
          </a:p>
          <a:p>
            <a:pPr>
              <a:buNone/>
            </a:pPr>
            <a:r>
              <a:rPr lang="en-US" dirty="0" smtClean="0"/>
              <a:t>  &lt;h2&gt;Large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btn-lg</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btn-lg</a:t>
            </a:r>
            <a:r>
              <a:rPr lang="en-US" dirty="0" smtClean="0"/>
              <a:t> </a:t>
            </a:r>
            <a:r>
              <a:rPr lang="en-US" dirty="0" err="1" smtClean="0"/>
              <a:t>btn</a:t>
            </a:r>
            <a:r>
              <a:rPr lang="en-US" dirty="0" smtClean="0"/>
              <a:t>-block"&gt;Button 2&lt;/button&gt;</a:t>
            </a:r>
          </a:p>
          <a:p>
            <a:pPr>
              <a:buNone/>
            </a:pPr>
            <a:endParaRPr lang="en-US" dirty="0" smtClean="0"/>
          </a:p>
          <a:p>
            <a:pPr>
              <a:buNone/>
            </a:pPr>
            <a:r>
              <a:rPr lang="en-US" dirty="0" smtClean="0"/>
              <a:t>  &lt;h2&gt;Small Block Level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a:t>
            </a:r>
            <a:r>
              <a:rPr lang="en-US" dirty="0" err="1" smtClean="0"/>
              <a:t>btn-sm</a:t>
            </a:r>
            <a:r>
              <a:rPr lang="en-US" dirty="0" smtClean="0"/>
              <a:t> </a:t>
            </a:r>
            <a:r>
              <a:rPr lang="en-US" dirty="0" err="1" smtClean="0"/>
              <a:t>btn</a:t>
            </a:r>
            <a:r>
              <a:rPr lang="en-US" dirty="0" smtClean="0"/>
              <a:t>-block"&gt;Button 1&lt;/button&gt;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a:t>
            </a:r>
            <a:r>
              <a:rPr lang="en-US" dirty="0" err="1" smtClean="0"/>
              <a:t>btn-sm</a:t>
            </a:r>
            <a:r>
              <a:rPr lang="en-US" dirty="0" smtClean="0"/>
              <a:t> </a:t>
            </a:r>
            <a:r>
              <a:rPr lang="en-US" dirty="0" err="1" smtClean="0"/>
              <a:t>btn</a:t>
            </a:r>
            <a:r>
              <a:rPr lang="en-US" dirty="0" smtClean="0"/>
              <a:t>-block"&gt;Button 2&lt;/button&gt;</a:t>
            </a:r>
          </a:p>
          <a:p>
            <a:pPr>
              <a:buNone/>
            </a:pPr>
            <a:r>
              <a:rPr lang="en-US" dirty="0" smtClean="0"/>
              <a:t>&lt;/div&gt;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Active/Disabled Buttons</a:t>
            </a:r>
            <a:endParaRPr lang="en-US" dirty="0"/>
          </a:p>
        </p:txBody>
      </p:sp>
      <p:sp>
        <p:nvSpPr>
          <p:cNvPr id="3" name="Content Placeholder 2"/>
          <p:cNvSpPr>
            <a:spLocks noGrp="1"/>
          </p:cNvSpPr>
          <p:nvPr>
            <p:ph sz="quarter" idx="1"/>
          </p:nvPr>
        </p:nvSpPr>
        <p:spPr/>
        <p:txBody>
          <a:bodyPr/>
          <a:lstStyle/>
          <a:p>
            <a:r>
              <a:rPr lang="en-US" dirty="0" smtClean="0"/>
              <a:t>&lt;div class="container"&gt;</a:t>
            </a:r>
          </a:p>
          <a:p>
            <a:r>
              <a:rPr lang="en-US" dirty="0" smtClean="0"/>
              <a:t>  &lt;h2&gt;Button States&lt;/h2&gt;</a:t>
            </a:r>
          </a:p>
          <a:p>
            <a:r>
              <a:rPr lang="en-US" dirty="0" smtClean="0"/>
              <a:t>  &lt;button type="button" class="</a:t>
            </a:r>
            <a:r>
              <a:rPr lang="en-US" dirty="0" err="1" smtClean="0"/>
              <a:t>btn</a:t>
            </a:r>
            <a:r>
              <a:rPr lang="en-US" dirty="0" smtClean="0"/>
              <a:t> </a:t>
            </a:r>
            <a:r>
              <a:rPr lang="en-US" dirty="0" err="1" smtClean="0"/>
              <a:t>btn</a:t>
            </a:r>
            <a:r>
              <a:rPr lang="en-US" dirty="0" smtClean="0"/>
              <a:t>-primary"&gt;Primary Button&lt;/button&gt;</a:t>
            </a:r>
          </a:p>
          <a:p>
            <a:r>
              <a:rPr lang="en-US" dirty="0" smtClean="0"/>
              <a:t>  &lt;button type="button" class="</a:t>
            </a:r>
            <a:r>
              <a:rPr lang="en-US" dirty="0" err="1" smtClean="0"/>
              <a:t>btn</a:t>
            </a:r>
            <a:r>
              <a:rPr lang="en-US" dirty="0" smtClean="0"/>
              <a:t> </a:t>
            </a:r>
            <a:r>
              <a:rPr lang="en-US" dirty="0" err="1" smtClean="0"/>
              <a:t>btn</a:t>
            </a:r>
            <a:r>
              <a:rPr lang="en-US" dirty="0" smtClean="0"/>
              <a:t>-primary active"&gt;Active Primary&lt;/button&gt;</a:t>
            </a:r>
          </a:p>
          <a:p>
            <a:r>
              <a:rPr lang="en-US" dirty="0" smtClean="0"/>
              <a:t>  &lt;button type="button" class="</a:t>
            </a:r>
            <a:r>
              <a:rPr lang="en-US" dirty="0" err="1" smtClean="0"/>
              <a:t>btn</a:t>
            </a:r>
            <a:r>
              <a:rPr lang="en-US" dirty="0" smtClean="0"/>
              <a:t> </a:t>
            </a:r>
            <a:r>
              <a:rPr lang="en-US" dirty="0" err="1" smtClean="0"/>
              <a:t>btn</a:t>
            </a:r>
            <a:r>
              <a:rPr lang="en-US" dirty="0" smtClean="0"/>
              <a:t>-primary disabled"&gt;Disabled Primary&lt;/button&gt;</a:t>
            </a:r>
          </a:p>
          <a:p>
            <a:r>
              <a:rPr lang="en-US" dirty="0" smtClean="0"/>
              <a:t>&lt;/div&gt;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&lt;div class="container"&gt;</a:t>
            </a:r>
          </a:p>
          <a:p>
            <a:pPr>
              <a:buNone/>
            </a:pPr>
            <a:r>
              <a:rPr lang="en-US" dirty="0" smtClean="0"/>
              <a:t>  &lt;h2&gt;Button Group&lt;/h2&gt;</a:t>
            </a:r>
          </a:p>
          <a:p>
            <a:pPr>
              <a:buNone/>
            </a:pPr>
            <a:r>
              <a:rPr lang="en-US" dirty="0" smtClean="0"/>
              <a:t>  &lt;p&gt;The .</a:t>
            </a:r>
            <a:r>
              <a:rPr lang="en-US" dirty="0" err="1" smtClean="0"/>
              <a:t>btn</a:t>
            </a:r>
            <a:r>
              <a:rPr lang="en-US" dirty="0" smtClean="0"/>
              <a:t>-group class creates a button group:&lt;/p&gt;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Use Bootstrap</a:t>
            </a:r>
            <a:endParaRPr lang="en-US" dirty="0"/>
          </a:p>
        </p:txBody>
      </p:sp>
      <p:sp>
        <p:nvSpPr>
          <p:cNvPr id="3" name="Content Placeholder 2"/>
          <p:cNvSpPr>
            <a:spLocks noGrp="1"/>
          </p:cNvSpPr>
          <p:nvPr>
            <p:ph sz="quarter" idx="1"/>
          </p:nvPr>
        </p:nvSpPr>
        <p:spPr/>
        <p:txBody>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Safari, and Opera)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 Size</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&lt;div class="container"&gt;</a:t>
            </a:r>
          </a:p>
          <a:p>
            <a:pPr>
              <a:buNone/>
            </a:pPr>
            <a:r>
              <a:rPr lang="en-US" dirty="0" smtClean="0"/>
              <a:t>  &lt;h2&gt;Button Groups - Set Sizes&lt;/h2&gt;</a:t>
            </a:r>
          </a:p>
          <a:p>
            <a:pPr>
              <a:buNone/>
            </a:pPr>
            <a:r>
              <a:rPr lang="en-US" dirty="0" smtClean="0"/>
              <a:t>  &lt;p&gt;Add class .</a:t>
            </a:r>
            <a:r>
              <a:rPr lang="en-US" dirty="0" err="1" smtClean="0"/>
              <a:t>btn</a:t>
            </a:r>
            <a:r>
              <a:rPr lang="en-US" dirty="0" smtClean="0"/>
              <a:t>-group-* to size all buttons in a button group.&lt;/p&gt;</a:t>
            </a:r>
          </a:p>
          <a:p>
            <a:pPr>
              <a:buNone/>
            </a:pPr>
            <a:r>
              <a:rPr lang="en-US" dirty="0" smtClean="0"/>
              <a:t>  &lt;h3&gt;Large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lg</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&lt;h3&gt;Default Buttons:&lt;/h3&gt;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sm</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  &lt;h3&gt;Extra Small Buttons:&lt;/h3&gt;</a:t>
            </a:r>
          </a:p>
          <a:p>
            <a:pPr>
              <a:buNone/>
            </a:pPr>
            <a:r>
              <a:rPr lang="en-US" dirty="0" smtClean="0"/>
              <a:t>  &lt;div class="</a:t>
            </a:r>
            <a:r>
              <a:rPr lang="en-US" dirty="0" err="1" smtClean="0"/>
              <a:t>btn</a:t>
            </a:r>
            <a:r>
              <a:rPr lang="en-US" dirty="0" smtClean="0"/>
              <a:t>-group </a:t>
            </a:r>
            <a:r>
              <a:rPr lang="en-US" dirty="0" err="1" smtClean="0"/>
              <a:t>btn</a:t>
            </a:r>
            <a:r>
              <a:rPr lang="en-US" dirty="0" smtClean="0"/>
              <a:t>-group-</a:t>
            </a:r>
            <a:r>
              <a:rPr lang="en-US" dirty="0" err="1" smtClean="0"/>
              <a:t>xs</a:t>
            </a:r>
            <a:r>
              <a:rPr lang="en-US" dirty="0" smtClean="0"/>
              <a:t>"&gt;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Vertical Button Group</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&lt;h2&gt;Vertical Button Group&lt;/h2&gt;</a:t>
            </a:r>
          </a:p>
          <a:p>
            <a:pPr>
              <a:buNone/>
            </a:pPr>
            <a:r>
              <a:rPr lang="en-US" dirty="0" smtClean="0"/>
              <a:t>  &lt;p&gt;Use the .</a:t>
            </a:r>
            <a:r>
              <a:rPr lang="en-US" dirty="0" err="1" smtClean="0"/>
              <a:t>btn</a:t>
            </a:r>
            <a:r>
              <a:rPr lang="en-US" dirty="0" smtClean="0"/>
              <a:t>-group-vertical class to create a vertical button group:&lt;/p&gt;</a:t>
            </a:r>
          </a:p>
          <a:p>
            <a:pPr>
              <a:buNone/>
            </a:pPr>
            <a:r>
              <a:rPr lang="en-US" dirty="0" smtClean="0"/>
              <a:t>  &lt;div class="</a:t>
            </a:r>
            <a:r>
              <a:rPr lang="en-US" dirty="0" err="1" smtClean="0"/>
              <a:t>btn</a:t>
            </a:r>
            <a:r>
              <a:rPr lang="en-US" dirty="0" smtClean="0"/>
              <a:t>-group-vertical"&gt;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Justified Button Groups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&lt;div class="container"&gt;</a:t>
            </a:r>
          </a:p>
          <a:p>
            <a:pPr>
              <a:buNone/>
            </a:pPr>
            <a:r>
              <a:rPr lang="en-US" dirty="0" smtClean="0"/>
              <a:t>  &lt;h2&gt;Justified Button Groups&lt;/h2&gt;</a:t>
            </a:r>
          </a:p>
          <a:p>
            <a:pPr>
              <a:buNone/>
            </a:pPr>
            <a:r>
              <a:rPr lang="en-US" dirty="0" smtClean="0"/>
              <a:t>  &lt;p&gt;To span the entire width of the screen, use the .</a:t>
            </a:r>
            <a:r>
              <a:rPr lang="en-US" dirty="0" err="1" smtClean="0"/>
              <a:t>btn</a:t>
            </a:r>
            <a:r>
              <a:rPr lang="en-US" dirty="0" smtClean="0"/>
              <a:t>-group-justified class:&lt;/p&gt;</a:t>
            </a:r>
          </a:p>
          <a:p>
            <a:pPr>
              <a:buNone/>
            </a:pPr>
            <a:r>
              <a:rPr lang="en-US" dirty="0" smtClean="0"/>
              <a:t>  &lt;div class="</a:t>
            </a:r>
            <a:r>
              <a:rPr lang="en-US" dirty="0" err="1" smtClean="0"/>
              <a:t>btn</a:t>
            </a:r>
            <a:r>
              <a:rPr lang="en-US" dirty="0" smtClean="0"/>
              <a:t>-group </a:t>
            </a:r>
            <a:r>
              <a:rPr lang="en-US" dirty="0" err="1" smtClean="0"/>
              <a:t>btn</a:t>
            </a:r>
            <a:r>
              <a:rPr lang="en-US" dirty="0" smtClean="0"/>
              <a:t>-group-justified"&gt;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-primary"&gt;Apple&lt;/a&gt;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-primary"&gt;Samsung&lt;/a&gt;</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-primary"&gt;Sony&lt;/a&gt;</a:t>
            </a:r>
          </a:p>
          <a:p>
            <a:pPr>
              <a:buNone/>
            </a:pPr>
            <a:r>
              <a:rPr lang="en-US" dirty="0" smtClean="0"/>
              <a:t>  &lt;/div&gt;</a:t>
            </a:r>
          </a:p>
          <a:p>
            <a:pPr>
              <a:buNone/>
            </a:pPr>
            <a:r>
              <a:rPr lang="en-US" dirty="0" smtClean="0"/>
              <a:t>&lt;/div&gt;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Nesting Button Groups &amp; Dropdown Menus</a:t>
            </a:r>
            <a:endParaRPr lang="en-US" sz="2800"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&lt;div class="container"&gt;</a:t>
            </a:r>
          </a:p>
          <a:p>
            <a:pPr>
              <a:buNone/>
            </a:pPr>
            <a:r>
              <a:rPr lang="en-US" dirty="0" smtClean="0"/>
              <a:t>  &lt;h2&gt;Nesting Button Groups&lt;/h2&gt;</a:t>
            </a:r>
          </a:p>
          <a:p>
            <a:pPr>
              <a:buNone/>
            </a:pPr>
            <a:r>
              <a:rPr lang="en-US" dirty="0" smtClean="0"/>
              <a:t>  &lt;p&gt;Nest button groups to create drop down menus:&lt;/p&gt;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-primary"&gt;Apple&lt;/button&gt;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-primary"&gt;Samsung&lt;/button&gt;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Sony &lt;span class="caret"&gt;&lt;/span&gt;&lt;/button&gt;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Split Button Dropdowns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&lt;div class="container"&gt;</a:t>
            </a:r>
          </a:p>
          <a:p>
            <a:pPr>
              <a:buNone/>
            </a:pPr>
            <a:r>
              <a:rPr lang="en-US" dirty="0" smtClean="0"/>
              <a:t>  &lt;h2&gt;Split Buttons&lt;/h2&gt;</a:t>
            </a:r>
          </a:p>
          <a:p>
            <a:pPr>
              <a:buNone/>
            </a:pPr>
            <a:r>
              <a:rPr lang="en-US" dirty="0" smtClean="0"/>
              <a:t>  &lt;div class="</a:t>
            </a:r>
            <a:r>
              <a:rPr lang="en-US" dirty="0" err="1" smtClean="0"/>
              <a:t>btn</a:t>
            </a:r>
            <a:r>
              <a:rPr lang="en-US" dirty="0" smtClean="0"/>
              <a:t>-group"&gt;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-primary"&gt;Sony&lt;/button&gt;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dropdown-toggle" data-toggle="dropdown"&gt;</a:t>
            </a:r>
          </a:p>
          <a:p>
            <a:pPr>
              <a:buNone/>
            </a:pPr>
            <a:r>
              <a:rPr lang="en-US" dirty="0" smtClean="0"/>
              <a:t>      &lt;span class="caret"&gt;&lt;/span&gt;</a:t>
            </a:r>
          </a:p>
          <a:p>
            <a:pPr>
              <a:buNone/>
            </a:pPr>
            <a:r>
              <a:rPr lang="en-US" dirty="0" smtClean="0"/>
              <a:t>    &lt;/button&gt;</a:t>
            </a:r>
          </a:p>
          <a:p>
            <a:pPr>
              <a:buNone/>
            </a:pPr>
            <a:r>
              <a:rPr lang="en-US" dirty="0" smtClean="0"/>
              <a:t>    &lt;</a:t>
            </a:r>
            <a:r>
              <a:rPr lang="en-US" dirty="0" err="1" smtClean="0"/>
              <a:t>ul</a:t>
            </a:r>
            <a:r>
              <a:rPr lang="en-US" dirty="0" smtClean="0"/>
              <a:t> class="dropdown-menu" role="menu"&gt;</a:t>
            </a:r>
          </a:p>
          <a:p>
            <a:pPr>
              <a:buNone/>
            </a:pPr>
            <a:r>
              <a:rPr lang="en-US" dirty="0" smtClean="0"/>
              <a:t>      &lt;</a:t>
            </a:r>
            <a:r>
              <a:rPr lang="en-US" dirty="0" err="1" smtClean="0"/>
              <a:t>li</a:t>
            </a:r>
            <a:r>
              <a:rPr lang="en-US" dirty="0" smtClean="0"/>
              <a:t>&gt;&lt;a </a:t>
            </a:r>
            <a:r>
              <a:rPr lang="en-US" dirty="0" err="1" smtClean="0"/>
              <a:t>href</a:t>
            </a:r>
            <a:r>
              <a:rPr lang="en-US" dirty="0" smtClean="0"/>
              <a:t>="#"&gt;Tablet&lt;/a&gt;&lt;/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="#"&gt;Smartphone&lt;/a&gt;&lt;/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Glyphicon</a:t>
            </a:r>
            <a:r>
              <a:rPr lang="en-US" b="1" dirty="0" smtClean="0"/>
              <a:t> Examples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&lt;div class="container"&gt;</a:t>
            </a:r>
          </a:p>
          <a:p>
            <a:pPr>
              <a:buNone/>
            </a:pPr>
            <a:r>
              <a:rPr lang="en-US" dirty="0" smtClean="0"/>
              <a:t>  &lt;h2&gt;</a:t>
            </a:r>
            <a:r>
              <a:rPr lang="en-US" dirty="0" err="1" smtClean="0"/>
              <a:t>Glyphicon</a:t>
            </a:r>
            <a:r>
              <a:rPr lang="en-US" dirty="0" smtClean="0"/>
              <a:t> Examples&lt;/h2&gt;</a:t>
            </a:r>
          </a:p>
          <a:p>
            <a:pPr>
              <a:buNone/>
            </a:pPr>
            <a:r>
              <a:rPr lang="en-US" dirty="0" smtClean="0"/>
              <a:t>  &lt;p&gt;Envelope icon: &lt;span class="</a:t>
            </a:r>
            <a:r>
              <a:rPr lang="en-US" dirty="0" err="1" smtClean="0"/>
              <a:t>glyphicon</a:t>
            </a:r>
            <a:r>
              <a:rPr lang="en-US" dirty="0" smtClean="0"/>
              <a:t> </a:t>
            </a:r>
            <a:r>
              <a:rPr lang="en-US" dirty="0" err="1" smtClean="0"/>
              <a:t>glyphicon</a:t>
            </a:r>
            <a:r>
              <a:rPr lang="en-US" dirty="0" smtClean="0"/>
              <a:t>-envelope"&gt;&lt;/span&gt;&lt;/p&gt;    </a:t>
            </a:r>
          </a:p>
          <a:p>
            <a:pPr>
              <a:buNone/>
            </a:pPr>
            <a:r>
              <a:rPr lang="en-US" dirty="0" smtClean="0"/>
              <a:t>  &lt;p&gt;Envelope icon as a link:</a:t>
            </a:r>
          </a:p>
          <a:p>
            <a:pPr>
              <a:buNone/>
            </a:pPr>
            <a:r>
              <a:rPr lang="en-US" dirty="0" smtClean="0"/>
              <a:t>    &lt;a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-envelope"&gt;&lt;/span&gt;&lt;/a&gt;</a:t>
            </a:r>
          </a:p>
          <a:p>
            <a:pPr>
              <a:buNone/>
            </a:pPr>
            <a:r>
              <a:rPr lang="en-US" dirty="0" smtClean="0"/>
              <a:t>  &lt;/p&gt;</a:t>
            </a:r>
          </a:p>
          <a:p>
            <a:pPr>
              <a:buNone/>
            </a:pPr>
            <a:r>
              <a:rPr lang="en-US" dirty="0" smtClean="0"/>
              <a:t>  &lt;p&gt;Search icon: &lt;span class="</a:t>
            </a:r>
            <a:r>
              <a:rPr lang="en-US" dirty="0" err="1" smtClean="0"/>
              <a:t>glyphicon</a:t>
            </a:r>
            <a:r>
              <a:rPr lang="en-US" dirty="0" smtClean="0"/>
              <a:t> </a:t>
            </a:r>
            <a:r>
              <a:rPr lang="en-US" dirty="0" err="1" smtClean="0"/>
              <a:t>glyphicon</a:t>
            </a:r>
            <a:r>
              <a:rPr lang="en-US" dirty="0" smtClean="0"/>
              <a:t>-search"&gt;&lt;/span&gt;&lt;/p&gt;</a:t>
            </a:r>
          </a:p>
          <a:p>
            <a:pPr>
              <a:buNone/>
            </a:pPr>
            <a:r>
              <a:rPr lang="en-US" dirty="0" smtClean="0"/>
              <a:t>  &lt;p&gt;Search icon on a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&lt;p&gt;Search icon on a styled button:</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-info"&gt;</a:t>
            </a:r>
          </a:p>
          <a:p>
            <a:pPr>
              <a:buNone/>
            </a:pPr>
            <a:r>
              <a:rPr lang="en-US" dirty="0" smtClean="0"/>
              <a:t>      &lt;span class="</a:t>
            </a:r>
            <a:r>
              <a:rPr lang="en-US" dirty="0" err="1" smtClean="0"/>
              <a:t>glyphicon</a:t>
            </a:r>
            <a:r>
              <a:rPr lang="en-US" dirty="0" smtClean="0"/>
              <a:t> </a:t>
            </a:r>
            <a:r>
              <a:rPr lang="en-US" dirty="0" err="1" smtClean="0"/>
              <a:t>glyphicon</a:t>
            </a:r>
            <a:r>
              <a:rPr lang="en-US" dirty="0" smtClean="0"/>
              <a:t>-search"&gt;&lt;/span&gt; Search</a:t>
            </a:r>
          </a:p>
          <a:p>
            <a:pPr>
              <a:buNone/>
            </a:pPr>
            <a:r>
              <a:rPr lang="en-US" dirty="0" smtClean="0"/>
              <a:t>    &lt;/button&gt;</a:t>
            </a:r>
          </a:p>
          <a:p>
            <a:pPr>
              <a:buNone/>
            </a:pPr>
            <a:r>
              <a:rPr lang="en-US" dirty="0" smtClean="0"/>
              <a:t>  &lt;/p&gt;</a:t>
            </a:r>
          </a:p>
          <a:p>
            <a:pPr>
              <a:buNone/>
            </a:pPr>
            <a:r>
              <a:rPr lang="en-US" dirty="0" smtClean="0"/>
              <a:t>  &lt;p&gt;Print icon: &lt;span class="</a:t>
            </a:r>
            <a:r>
              <a:rPr lang="en-US" dirty="0" err="1" smtClean="0"/>
              <a:t>glyphicon</a:t>
            </a:r>
            <a:r>
              <a:rPr lang="en-US" dirty="0" smtClean="0"/>
              <a:t> </a:t>
            </a:r>
            <a:r>
              <a:rPr lang="en-US" dirty="0" err="1" smtClean="0"/>
              <a:t>glyphicon</a:t>
            </a:r>
            <a:r>
              <a:rPr lang="en-US" dirty="0" smtClean="0"/>
              <a:t>-print"&gt;&lt;/span&gt;&lt;/p&gt;      </a:t>
            </a:r>
          </a:p>
          <a:p>
            <a:pPr>
              <a:buNone/>
            </a:pPr>
            <a:r>
              <a:rPr lang="en-US" dirty="0" smtClean="0"/>
              <a:t>  &lt;p&gt;Print icon on a styled link button:</a:t>
            </a:r>
          </a:p>
          <a:p>
            <a:pPr>
              <a:buNone/>
            </a:pPr>
            <a:r>
              <a:rPr lang="en-US" dirty="0" smtClean="0"/>
              <a:t>    &lt;a </a:t>
            </a:r>
            <a:r>
              <a:rPr lang="en-US" dirty="0" err="1" smtClean="0"/>
              <a:t>href</a:t>
            </a:r>
            <a:r>
              <a:rPr lang="en-US" dirty="0" smtClean="0"/>
              <a:t>="#" class="</a:t>
            </a:r>
            <a:r>
              <a:rPr lang="en-US" dirty="0" err="1" smtClean="0"/>
              <a:t>btn</a:t>
            </a:r>
            <a:r>
              <a:rPr lang="en-US" dirty="0" smtClean="0"/>
              <a:t> </a:t>
            </a:r>
            <a:r>
              <a:rPr lang="en-US" dirty="0" err="1" smtClean="0"/>
              <a:t>btn</a:t>
            </a:r>
            <a:r>
              <a:rPr lang="en-US" dirty="0" smtClean="0"/>
              <a:t>-success </a:t>
            </a:r>
            <a:r>
              <a:rPr lang="en-US" dirty="0" err="1" smtClean="0"/>
              <a:t>btn-lg</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-print"&gt;&lt;/span&gt; Print </a:t>
            </a:r>
          </a:p>
          <a:p>
            <a:pPr>
              <a:buNone/>
            </a:pPr>
            <a:r>
              <a:rPr lang="en-US" dirty="0" smtClean="0"/>
              <a:t>    &lt;/a&gt;</a:t>
            </a:r>
          </a:p>
          <a:p>
            <a:pPr>
              <a:buNone/>
            </a:pPr>
            <a:r>
              <a:rPr lang="en-US" dirty="0" smtClean="0"/>
              <a:t>  &lt;/p&gt; </a:t>
            </a:r>
          </a:p>
          <a:p>
            <a:pPr>
              <a:buNone/>
            </a:pPr>
            <a:r>
              <a:rPr lang="en-US" dirty="0" smtClean="0"/>
              <a:t>&lt;/div&gt;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Badges and Labels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a:t>
            </a:r>
            <a:r>
              <a:rPr lang="en-US" dirty="0" err="1" smtClean="0"/>
              <a:t>Glyphicon</a:t>
            </a:r>
            <a:r>
              <a:rPr lang="en-US" dirty="0" smtClean="0"/>
              <a:t> Examples&lt;/title&gt;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&lt;h2&gt;Badges on Buttons&lt;/h2&gt;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-primary"&gt;Primary &lt;span class="badge"&gt;7&lt;/span&gt;&lt;/button&gt;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-success"&gt;Success &lt;span class="badge"&gt;3&lt;/span&gt;&lt;/button&gt;    </a:t>
            </a:r>
          </a:p>
          <a:p>
            <a:pPr>
              <a:buNone/>
            </a:pPr>
            <a:r>
              <a:rPr lang="en-US" dirty="0" smtClean="0"/>
              <a:t>  &lt;button type="button" class="</a:t>
            </a:r>
            <a:r>
              <a:rPr lang="en-US" dirty="0" err="1" smtClean="0"/>
              <a:t>btn</a:t>
            </a:r>
            <a:r>
              <a:rPr lang="en-US" dirty="0" smtClean="0"/>
              <a:t> </a:t>
            </a:r>
            <a:r>
              <a:rPr lang="en-US" dirty="0" err="1" smtClean="0"/>
              <a:t>btn</a:t>
            </a:r>
            <a:r>
              <a:rPr lang="en-US" dirty="0" smtClean="0"/>
              <a:t>-danger"&gt;Danger &lt;span class="badge"&gt;5&lt;/span&gt;&lt;/button&gt;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Progress Bars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&lt;h2&gt;Colored Progress Bars&lt;/h2&gt;</a:t>
            </a:r>
          </a:p>
          <a:p>
            <a:pPr>
              <a:buNone/>
            </a:pPr>
            <a:r>
              <a:rPr lang="en-US" dirty="0" smtClean="0"/>
              <a:t>  &lt;p&gt;The contextual classes colors the progress bars:&lt;/p&gt;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 Complete (success)</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progress-bar-info" role="</a:t>
            </a:r>
            <a:r>
              <a:rPr lang="en-US" dirty="0" err="1" smtClean="0"/>
              <a:t>progressbar</a:t>
            </a:r>
            <a:r>
              <a:rPr lang="en-US" dirty="0" smtClean="0"/>
              <a:t>" aria-</a:t>
            </a:r>
            <a:r>
              <a:rPr lang="en-US" dirty="0" err="1" smtClean="0"/>
              <a:t>valuenow</a:t>
            </a:r>
            <a:r>
              <a:rPr lang="en-US" dirty="0" smtClean="0"/>
              <a:t>="50" aria-</a:t>
            </a:r>
            <a:r>
              <a:rPr lang="en-US" dirty="0" err="1" smtClean="0"/>
              <a:t>valuemin</a:t>
            </a:r>
            <a:r>
              <a:rPr lang="en-US" dirty="0" smtClean="0"/>
              <a:t>="0" aria-</a:t>
            </a:r>
            <a:r>
              <a:rPr lang="en-US" dirty="0" err="1" smtClean="0"/>
              <a:t>valuemax</a:t>
            </a:r>
            <a:r>
              <a:rPr lang="en-US" dirty="0" smtClean="0"/>
              <a:t>="100" style="width:50%"&gt;</a:t>
            </a:r>
          </a:p>
          <a:p>
            <a:pPr>
              <a:buNone/>
            </a:pPr>
            <a:r>
              <a:rPr lang="en-US" dirty="0" smtClean="0"/>
              <a:t>      50% Complete (info)</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progress-bar-warning" role="</a:t>
            </a:r>
            <a:r>
              <a:rPr lang="en-US" dirty="0" err="1" smtClean="0"/>
              <a:t>progressbar</a:t>
            </a:r>
            <a:r>
              <a:rPr lang="en-US" dirty="0" smtClean="0"/>
              <a:t>" aria-</a:t>
            </a:r>
            <a:r>
              <a:rPr lang="en-US" dirty="0" err="1" smtClean="0"/>
              <a:t>valuenow</a:t>
            </a:r>
            <a:r>
              <a:rPr lang="en-US" dirty="0" smtClean="0"/>
              <a:t>="60" aria-</a:t>
            </a:r>
            <a:r>
              <a:rPr lang="en-US" dirty="0" err="1" smtClean="0"/>
              <a:t>valuemin</a:t>
            </a:r>
            <a:r>
              <a:rPr lang="en-US" dirty="0" smtClean="0"/>
              <a:t>="0" aria-</a:t>
            </a:r>
            <a:r>
              <a:rPr lang="en-US" dirty="0" err="1" smtClean="0"/>
              <a:t>valuemax</a:t>
            </a:r>
            <a:r>
              <a:rPr lang="en-US" dirty="0" smtClean="0"/>
              <a:t>="100" style="width:60%"&gt;</a:t>
            </a:r>
          </a:p>
          <a:p>
            <a:pPr>
              <a:buNone/>
            </a:pPr>
            <a:r>
              <a:rPr lang="en-US" dirty="0" smtClean="0"/>
              <a:t>      60% Complete (warning)</a:t>
            </a:r>
          </a:p>
          <a:p>
            <a:pPr>
              <a:buNone/>
            </a:pPr>
            <a:r>
              <a:rPr lang="en-US" dirty="0" smtClean="0"/>
              <a:t>    &lt;/div&gt;</a:t>
            </a:r>
          </a:p>
          <a:p>
            <a:pPr>
              <a:buNone/>
            </a:pPr>
            <a:r>
              <a:rPr lang="en-US" dirty="0" smtClean="0"/>
              <a:t>  &lt;/div&gt;</a:t>
            </a:r>
          </a:p>
          <a:p>
            <a:pPr>
              <a:buNone/>
            </a:pPr>
            <a:r>
              <a:rPr lang="en-US" dirty="0" smtClean="0"/>
              <a:t>  &lt;div class="progress"&gt;</a:t>
            </a:r>
          </a:p>
          <a:p>
            <a:pPr>
              <a:buNone/>
            </a:pPr>
            <a:r>
              <a:rPr lang="en-US" dirty="0" smtClean="0"/>
              <a:t>    &lt;div class="progress-bar progress-bar-danger" role="</a:t>
            </a:r>
            <a:r>
              <a:rPr lang="en-US" dirty="0" err="1" smtClean="0"/>
              <a:t>progressbar</a:t>
            </a:r>
            <a:r>
              <a:rPr lang="en-US" dirty="0" smtClean="0"/>
              <a:t>" aria-</a:t>
            </a:r>
            <a:r>
              <a:rPr lang="en-US" dirty="0" err="1" smtClean="0"/>
              <a:t>valuenow</a:t>
            </a:r>
            <a:r>
              <a:rPr lang="en-US" dirty="0" smtClean="0"/>
              <a:t>="70" aria-</a:t>
            </a:r>
            <a:r>
              <a:rPr lang="en-US" dirty="0" err="1" smtClean="0"/>
              <a:t>valuemin</a:t>
            </a:r>
            <a:r>
              <a:rPr lang="en-US" dirty="0" smtClean="0"/>
              <a:t>="0" aria-</a:t>
            </a:r>
            <a:r>
              <a:rPr lang="en-US" dirty="0" err="1" smtClean="0"/>
              <a:t>valuemax</a:t>
            </a:r>
            <a:r>
              <a:rPr lang="en-US" dirty="0" smtClean="0"/>
              <a:t>="100" style="width:70%"&gt;</a:t>
            </a:r>
          </a:p>
          <a:p>
            <a:pPr>
              <a:buNone/>
            </a:pPr>
            <a:r>
              <a:rPr lang="en-US" dirty="0" smtClean="0"/>
              <a:t>      70% Complete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Animated Progress Bar</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&lt;h2&gt;Animated Progress Bar&lt;/h2&gt;</a:t>
            </a:r>
          </a:p>
          <a:p>
            <a:pPr>
              <a:buNone/>
            </a:pPr>
            <a:r>
              <a:rPr lang="en-US" dirty="0" smtClean="0"/>
              <a:t>  &lt;p&gt;The .active class animates the progress bar:&lt;/p&gt; </a:t>
            </a:r>
          </a:p>
          <a:p>
            <a:pPr>
              <a:buNone/>
            </a:pPr>
            <a:r>
              <a:rPr lang="en-US" dirty="0" smtClean="0"/>
              <a:t>  &lt;div class="progress"&gt;</a:t>
            </a:r>
          </a:p>
          <a:p>
            <a:pPr>
              <a:buNone/>
            </a:pPr>
            <a:r>
              <a:rPr lang="en-US" dirty="0" smtClean="0"/>
              <a:t>    &lt;div class="progress-bar progress-bar-striped active" role="</a:t>
            </a:r>
            <a:r>
              <a:rPr lang="en-US" dirty="0" err="1" smtClean="0"/>
              <a:t>progressbar</a:t>
            </a:r>
            <a:r>
              <a:rPr lang="en-US" dirty="0" smtClean="0"/>
              <a:t>" aria-</a:t>
            </a:r>
            <a:r>
              <a:rPr lang="en-US" dirty="0" err="1" smtClean="0"/>
              <a:t>valuenow</a:t>
            </a:r>
            <a:r>
              <a:rPr lang="en-US" dirty="0" smtClean="0"/>
              <a:t>="40" aria-</a:t>
            </a:r>
            <a:r>
              <a:rPr lang="en-US" dirty="0" err="1" smtClean="0"/>
              <a:t>valuemin</a:t>
            </a:r>
            <a:r>
              <a:rPr lang="en-US" dirty="0" smtClean="0"/>
              <a:t>="0" aria-</a:t>
            </a:r>
            <a:r>
              <a:rPr lang="en-US" dirty="0" err="1" smtClean="0"/>
              <a:t>valuemax</a:t>
            </a:r>
            <a:r>
              <a:rPr lang="en-US" dirty="0" smtClean="0"/>
              <a:t>="100" style="width:40%"&gt;</a:t>
            </a:r>
          </a:p>
          <a:p>
            <a:pPr>
              <a:buNone/>
            </a:pPr>
            <a:r>
              <a:rPr lang="en-US" dirty="0" smtClean="0"/>
              <a:t>      40%</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Stacked Progress Bars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&lt;h2&gt;Stacked Progress Bars&lt;/h2&gt;</a:t>
            </a:r>
          </a:p>
          <a:p>
            <a:pPr>
              <a:buNone/>
            </a:pPr>
            <a:r>
              <a:rPr lang="en-US" dirty="0" smtClean="0"/>
              <a:t>  &lt;p&gt;Create a stacked progress bar by placing multiple bars into the same div with class .progress:&lt;/p&gt; </a:t>
            </a:r>
          </a:p>
          <a:p>
            <a:pPr>
              <a:buNone/>
            </a:pPr>
            <a:r>
              <a:rPr lang="en-US" dirty="0" smtClean="0"/>
              <a:t>  &lt;div class="progress"&gt;</a:t>
            </a:r>
          </a:p>
          <a:p>
            <a:pPr>
              <a:buNone/>
            </a:pPr>
            <a:r>
              <a:rPr lang="en-US" dirty="0" smtClean="0"/>
              <a:t>    &lt;div class="progress-bar progress-bar-success" role="</a:t>
            </a:r>
            <a:r>
              <a:rPr lang="en-US" dirty="0" err="1" smtClean="0"/>
              <a:t>progressbar</a:t>
            </a:r>
            <a:r>
              <a:rPr lang="en-US" dirty="0" smtClean="0"/>
              <a:t>" style="width:40%"&gt;</a:t>
            </a:r>
          </a:p>
          <a:p>
            <a:pPr>
              <a:buNone/>
            </a:pPr>
            <a:r>
              <a:rPr lang="en-US" dirty="0" smtClean="0"/>
              <a:t>      Free Space</a:t>
            </a:r>
          </a:p>
          <a:p>
            <a:pPr>
              <a:buNone/>
            </a:pPr>
            <a:r>
              <a:rPr lang="en-US" dirty="0" smtClean="0"/>
              <a:t>    &lt;/div&gt;</a:t>
            </a:r>
          </a:p>
          <a:p>
            <a:pPr>
              <a:buNone/>
            </a:pPr>
            <a:r>
              <a:rPr lang="en-US" dirty="0" smtClean="0"/>
              <a:t>    &lt;div class="progress-bar progress-bar-warning" role="</a:t>
            </a:r>
            <a:r>
              <a:rPr lang="en-US" dirty="0" err="1" smtClean="0"/>
              <a:t>progressbar</a:t>
            </a:r>
            <a:r>
              <a:rPr lang="en-US" dirty="0" smtClean="0"/>
              <a:t>" style="width:10%"&gt;</a:t>
            </a:r>
          </a:p>
          <a:p>
            <a:pPr>
              <a:buNone/>
            </a:pPr>
            <a:r>
              <a:rPr lang="en-US" dirty="0" smtClean="0"/>
              <a:t>      Warning</a:t>
            </a:r>
          </a:p>
          <a:p>
            <a:pPr>
              <a:buNone/>
            </a:pPr>
            <a:r>
              <a:rPr lang="en-US" dirty="0" smtClean="0"/>
              <a:t>    &lt;/div&gt;</a:t>
            </a:r>
          </a:p>
          <a:p>
            <a:pPr>
              <a:buNone/>
            </a:pPr>
            <a:r>
              <a:rPr lang="en-US" dirty="0" smtClean="0"/>
              <a:t>    &lt;div class="progress-bar progress-bar-danger" role="</a:t>
            </a:r>
            <a:r>
              <a:rPr lang="en-US" dirty="0" err="1" smtClean="0"/>
              <a:t>progressbar</a:t>
            </a:r>
            <a:r>
              <a:rPr lang="en-US" dirty="0" smtClean="0"/>
              <a:t>" style="width:20%"&gt;</a:t>
            </a:r>
          </a:p>
          <a:p>
            <a:pPr>
              <a:buNone/>
            </a:pPr>
            <a:r>
              <a:rPr lang="en-US" dirty="0" smtClean="0"/>
              <a:t>      Danger</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Downloading Bootstrap</a:t>
            </a:r>
            <a:endParaRPr lang="en-US" dirty="0"/>
          </a:p>
        </p:txBody>
      </p:sp>
      <p:sp>
        <p:nvSpPr>
          <p:cNvPr id="3" name="Content Placeholder 2"/>
          <p:cNvSpPr>
            <a:spLocks noGrp="1"/>
          </p:cNvSpPr>
          <p:nvPr>
            <p:ph sz="quarter" idx="1"/>
          </p:nvPr>
        </p:nvSpPr>
        <p:spPr/>
        <p:txBody>
          <a:bodyPr/>
          <a:lstStyle/>
          <a:p>
            <a:r>
              <a:rPr lang="en-US" dirty="0" smtClean="0"/>
              <a:t>https://getbootstrap.com/docs/3.3/getting-started/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Pagination - Sizing</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&lt;h2&gt;Pagination - Sizing&lt;/h2&gt;</a:t>
            </a:r>
          </a:p>
          <a:p>
            <a:pPr>
              <a:buNone/>
            </a:pPr>
            <a:r>
              <a:rPr lang="en-US" dirty="0" smtClean="0"/>
              <a:t>  &lt;p&gt;Add class .pagination-</a:t>
            </a:r>
            <a:r>
              <a:rPr lang="en-US" dirty="0" err="1" smtClean="0"/>
              <a:t>lg</a:t>
            </a:r>
            <a:r>
              <a:rPr lang="en-US" dirty="0" smtClean="0"/>
              <a:t> for larger blocks or .pagination-</a:t>
            </a:r>
            <a:r>
              <a:rPr lang="en-US" dirty="0" err="1" smtClean="0"/>
              <a:t>sm</a:t>
            </a:r>
            <a:r>
              <a:rPr lang="en-US" dirty="0" smtClean="0"/>
              <a:t> for smaller blocks.&lt;/p&gt;</a:t>
            </a:r>
          </a:p>
          <a:p>
            <a:pPr>
              <a:buNone/>
            </a:pPr>
            <a:endParaRPr lang="en-US" dirty="0" smtClean="0"/>
          </a:p>
          <a:p>
            <a:pPr>
              <a:buNone/>
            </a:pPr>
            <a:r>
              <a:rPr lang="en-US" dirty="0" smtClean="0"/>
              <a:t>  &lt;p&gt;Large:&lt;/p&gt;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lg</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&lt;p&gt;Default:&lt;/p&gt;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endParaRPr lang="en-US" dirty="0" smtClean="0"/>
          </a:p>
          <a:p>
            <a:pPr>
              <a:buNone/>
            </a:pPr>
            <a:r>
              <a:rPr lang="en-US" dirty="0" smtClean="0"/>
              <a:t>  &lt;p&gt;Small:&lt;/p&gt;</a:t>
            </a:r>
          </a:p>
          <a:p>
            <a:pPr>
              <a:buNone/>
            </a:pPr>
            <a:r>
              <a:rPr lang="en-US" dirty="0" smtClean="0"/>
              <a:t>  &lt;</a:t>
            </a:r>
            <a:r>
              <a:rPr lang="en-US" dirty="0" err="1" smtClean="0"/>
              <a:t>ul</a:t>
            </a:r>
            <a:r>
              <a:rPr lang="en-US" dirty="0" smtClean="0"/>
              <a:t> class="pagination </a:t>
            </a:r>
            <a:r>
              <a:rPr lang="en-US" dirty="0" err="1" smtClean="0"/>
              <a:t>pagination</a:t>
            </a:r>
            <a:r>
              <a:rPr lang="en-US" dirty="0" smtClean="0"/>
              <a:t>-</a:t>
            </a:r>
            <a:r>
              <a:rPr lang="en-US" dirty="0" err="1" smtClean="0"/>
              <a:t>sm</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="#"&gt;3&lt;/a&gt;&lt;/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="#"&gt;4&lt;/a&gt;&lt;/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="#"&gt;5&lt;/a&gt;&lt;/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Pager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1500" dirty="0" smtClean="0">
                <a:solidFill>
                  <a:srgbClr val="FF0000"/>
                </a:solidFill>
              </a:rPr>
              <a:t>Pager provides previous and next buttons (links).</a:t>
            </a:r>
          </a:p>
          <a:p>
            <a:r>
              <a:rPr lang="en-US" sz="1500" dirty="0" smtClean="0">
                <a:solidFill>
                  <a:srgbClr val="FF0000"/>
                </a:solidFill>
              </a:rPr>
              <a:t>To create previous/next buttons, add the .pager class to an &lt;</a:t>
            </a:r>
            <a:r>
              <a:rPr lang="en-US" sz="1500" dirty="0" err="1" smtClean="0">
                <a:solidFill>
                  <a:srgbClr val="FF0000"/>
                </a:solidFill>
              </a:rPr>
              <a:t>ul</a:t>
            </a:r>
            <a:r>
              <a:rPr lang="en-US" sz="1500" dirty="0" smtClean="0">
                <a:solidFill>
                  <a:srgbClr val="FF0000"/>
                </a:solidFill>
              </a:rPr>
              <a:t>&gt; element:</a:t>
            </a:r>
          </a:p>
          <a:p>
            <a:pPr>
              <a:buNone/>
            </a:pPr>
            <a:r>
              <a:rPr lang="en-US" sz="1500" dirty="0" smtClean="0"/>
              <a:t>&lt;!DOCTYPE html&gt;</a:t>
            </a:r>
          </a:p>
          <a:p>
            <a:pPr>
              <a:buNone/>
            </a:pPr>
            <a:r>
              <a:rPr lang="en-US" sz="1500" dirty="0" smtClean="0"/>
              <a:t>&lt;html </a:t>
            </a:r>
            <a:r>
              <a:rPr lang="en-US" sz="1500" dirty="0" err="1" smtClean="0"/>
              <a:t>lang</a:t>
            </a:r>
            <a:r>
              <a:rPr lang="en-US" sz="1500" dirty="0" smtClean="0"/>
              <a:t>="en"&gt;</a:t>
            </a:r>
          </a:p>
          <a:p>
            <a:pPr>
              <a:buNone/>
            </a:pPr>
            <a:r>
              <a:rPr lang="en-US" sz="1500" dirty="0" smtClean="0"/>
              <a:t>&lt;head&gt;</a:t>
            </a:r>
          </a:p>
          <a:p>
            <a:pPr>
              <a:buNone/>
            </a:pPr>
            <a:r>
              <a:rPr lang="en-US" sz="1500" dirty="0" smtClean="0"/>
              <a:t>  &lt;title&gt;Bootstrap Example&lt;/title&gt;</a:t>
            </a:r>
          </a:p>
          <a:p>
            <a:pPr>
              <a:buNone/>
            </a:pPr>
            <a:r>
              <a:rPr lang="en-US" sz="1500" dirty="0" smtClean="0"/>
              <a:t>  &lt;meta </a:t>
            </a:r>
            <a:r>
              <a:rPr lang="en-US" sz="1500" dirty="0" err="1" smtClean="0"/>
              <a:t>charset</a:t>
            </a:r>
            <a:r>
              <a:rPr lang="en-US" sz="1500" dirty="0" smtClean="0"/>
              <a:t>="utf-8"&gt;</a:t>
            </a:r>
          </a:p>
          <a:p>
            <a:pPr>
              <a:buNone/>
            </a:pPr>
            <a:r>
              <a:rPr lang="en-US" sz="1500" dirty="0" smtClean="0"/>
              <a:t>  &lt;meta name="viewport" content="width=device-width, initial-scale=1"&gt;</a:t>
            </a:r>
          </a:p>
          <a:p>
            <a:pPr>
              <a:buNone/>
            </a:pPr>
            <a:r>
              <a:rPr lang="en-US" sz="1500" dirty="0" smtClean="0"/>
              <a:t>  &lt;link </a:t>
            </a:r>
            <a:r>
              <a:rPr lang="en-US" sz="1500" dirty="0" err="1" smtClean="0"/>
              <a:t>rel</a:t>
            </a:r>
            <a:r>
              <a:rPr lang="en-US" sz="1500" dirty="0" smtClean="0"/>
              <a:t>="</a:t>
            </a:r>
            <a:r>
              <a:rPr lang="en-US" sz="1500" dirty="0" err="1" smtClean="0"/>
              <a:t>stylesheet</a:t>
            </a:r>
            <a:r>
              <a:rPr lang="en-US" sz="1500" dirty="0" smtClean="0"/>
              <a:t>" </a:t>
            </a:r>
            <a:r>
              <a:rPr lang="en-US" sz="1500" dirty="0" err="1" smtClean="0"/>
              <a:t>href</a:t>
            </a:r>
            <a:r>
              <a:rPr lang="en-US" sz="1500" dirty="0" smtClean="0"/>
              <a:t>="https://maxcdn.bootstrapcdn.com/bootstrap/3.3.7/css/bootstrap.min.css"&gt;</a:t>
            </a:r>
          </a:p>
          <a:p>
            <a:pPr>
              <a:buNone/>
            </a:pPr>
            <a:r>
              <a:rPr lang="en-US" sz="1500" dirty="0" smtClean="0"/>
              <a:t>  &lt;script </a:t>
            </a:r>
            <a:r>
              <a:rPr lang="en-US" sz="1500" dirty="0" err="1" smtClean="0"/>
              <a:t>src</a:t>
            </a:r>
            <a:r>
              <a:rPr lang="en-US" sz="1500" dirty="0" smtClean="0"/>
              <a:t>="https://ajax.googleapis.com/ajax/libs/jquery/3.2.1/jquery.min.js"&gt;&lt;/script&gt;</a:t>
            </a:r>
          </a:p>
          <a:p>
            <a:pPr>
              <a:buNone/>
            </a:pPr>
            <a:r>
              <a:rPr lang="en-US" sz="1500" dirty="0" smtClean="0"/>
              <a:t>  &lt;script </a:t>
            </a:r>
            <a:r>
              <a:rPr lang="en-US" sz="1500" dirty="0" err="1" smtClean="0"/>
              <a:t>src</a:t>
            </a:r>
            <a:r>
              <a:rPr lang="en-US" sz="1500" dirty="0" smtClean="0"/>
              <a:t>="https://maxcdn.bootstrapcdn.com/bootstrap/3.3.7/js/bootstrap.min.js"&gt;&lt;/script&gt;</a:t>
            </a:r>
          </a:p>
          <a:p>
            <a:pPr>
              <a:buNone/>
            </a:pPr>
            <a:r>
              <a:rPr lang="en-US" sz="1500" dirty="0" smtClean="0"/>
              <a:t>&lt;/head&gt;</a:t>
            </a:r>
          </a:p>
          <a:p>
            <a:pPr>
              <a:buNone/>
            </a:pPr>
            <a:r>
              <a:rPr lang="en-US" sz="1500" dirty="0" smtClean="0"/>
              <a:t>&lt;body&gt;</a:t>
            </a:r>
          </a:p>
          <a:p>
            <a:pPr>
              <a:buNone/>
            </a:pPr>
            <a:endParaRPr lang="en-US" sz="1500" dirty="0" smtClean="0"/>
          </a:p>
          <a:p>
            <a:pPr>
              <a:buNone/>
            </a:pPr>
            <a:r>
              <a:rPr lang="en-US" sz="1500" dirty="0" smtClean="0"/>
              <a:t>&lt;div class="container"&gt;</a:t>
            </a:r>
          </a:p>
          <a:p>
            <a:pPr>
              <a:buNone/>
            </a:pPr>
            <a:r>
              <a:rPr lang="en-US" sz="1500" dirty="0" smtClean="0"/>
              <a:t>  &lt;h2&gt;Pager&lt;/h2&gt;</a:t>
            </a:r>
          </a:p>
          <a:p>
            <a:pPr>
              <a:buNone/>
            </a:pPr>
            <a:r>
              <a:rPr lang="en-US" sz="1500" dirty="0" smtClean="0"/>
              <a:t>  &lt;p&gt;The .previous and .next classes align each link to the sides of the page:&lt;/p&gt;                  </a:t>
            </a:r>
          </a:p>
          <a:p>
            <a:pPr>
              <a:buNone/>
            </a:pPr>
            <a:r>
              <a:rPr lang="en-US" sz="1500" dirty="0" smtClean="0"/>
              <a:t>  &lt;</a:t>
            </a:r>
            <a:r>
              <a:rPr lang="en-US" sz="1500" dirty="0" err="1" smtClean="0"/>
              <a:t>ul</a:t>
            </a:r>
            <a:r>
              <a:rPr lang="en-US" sz="1500" dirty="0" smtClean="0"/>
              <a:t> class="pager"&gt;</a:t>
            </a:r>
          </a:p>
          <a:p>
            <a:pPr>
              <a:buNone/>
            </a:pPr>
            <a:r>
              <a:rPr lang="en-US" sz="1500" dirty="0" smtClean="0"/>
              <a:t>    &lt;</a:t>
            </a:r>
            <a:r>
              <a:rPr lang="en-US" sz="1500" dirty="0" err="1" smtClean="0"/>
              <a:t>li</a:t>
            </a:r>
            <a:r>
              <a:rPr lang="en-US" sz="1500" dirty="0" smtClean="0"/>
              <a:t> class="previous"&gt;&lt;a </a:t>
            </a:r>
            <a:r>
              <a:rPr lang="en-US" sz="1500" dirty="0" err="1" smtClean="0"/>
              <a:t>href</a:t>
            </a:r>
            <a:r>
              <a:rPr lang="en-US" sz="1500" dirty="0" smtClean="0"/>
              <a:t>="#"&gt;Previous&lt;/a&gt;&lt;/</a:t>
            </a:r>
            <a:r>
              <a:rPr lang="en-US" sz="1500" dirty="0" err="1" smtClean="0"/>
              <a:t>li</a:t>
            </a:r>
            <a:r>
              <a:rPr lang="en-US" sz="1500" dirty="0" smtClean="0"/>
              <a:t>&gt;</a:t>
            </a:r>
          </a:p>
          <a:p>
            <a:pPr>
              <a:buNone/>
            </a:pPr>
            <a:r>
              <a:rPr lang="en-US" sz="1500" dirty="0" smtClean="0"/>
              <a:t>    &lt;</a:t>
            </a:r>
            <a:r>
              <a:rPr lang="en-US" sz="1500" dirty="0" err="1" smtClean="0"/>
              <a:t>li</a:t>
            </a:r>
            <a:r>
              <a:rPr lang="en-US" sz="1500" dirty="0" smtClean="0"/>
              <a:t> class="next"&gt;&lt;a </a:t>
            </a:r>
            <a:r>
              <a:rPr lang="en-US" sz="1500" dirty="0" err="1" smtClean="0"/>
              <a:t>href</a:t>
            </a:r>
            <a:r>
              <a:rPr lang="en-US" sz="1500" dirty="0" smtClean="0"/>
              <a:t>="#"&gt;Next&lt;/a&gt;&lt;/</a:t>
            </a:r>
            <a:r>
              <a:rPr lang="en-US" sz="1500" dirty="0" err="1" smtClean="0"/>
              <a:t>li</a:t>
            </a:r>
            <a:r>
              <a:rPr lang="en-US" sz="1500" dirty="0" smtClean="0"/>
              <a:t>&gt;</a:t>
            </a:r>
          </a:p>
          <a:p>
            <a:pPr>
              <a:buNone/>
            </a:pPr>
            <a:r>
              <a:rPr lang="en-US" sz="1500" dirty="0" smtClean="0"/>
              <a:t>  &lt;/</a:t>
            </a:r>
            <a:r>
              <a:rPr lang="en-US" sz="1500" dirty="0" err="1" smtClean="0"/>
              <a:t>ul</a:t>
            </a:r>
            <a:r>
              <a:rPr lang="en-US" sz="1500" dirty="0" smtClean="0"/>
              <a:t>&gt;</a:t>
            </a:r>
          </a:p>
          <a:p>
            <a:pPr>
              <a:buNone/>
            </a:pPr>
            <a:r>
              <a:rPr lang="en-US" sz="1500" dirty="0" smtClean="0"/>
              <a:t>&lt;/div&gt;</a:t>
            </a:r>
          </a:p>
          <a:p>
            <a:pPr>
              <a:buNone/>
            </a:pPr>
            <a:endParaRPr lang="en-US" sz="1500" dirty="0" smtClean="0"/>
          </a:p>
          <a:p>
            <a:pPr>
              <a:buNone/>
            </a:pPr>
            <a:r>
              <a:rPr lang="en-US" sz="1500" dirty="0" smtClean="0"/>
              <a:t>&lt;/body&gt;</a:t>
            </a:r>
          </a:p>
          <a:p>
            <a:pPr>
              <a:buNone/>
            </a:pPr>
            <a:r>
              <a:rPr lang="en-US" sz="1500" dirty="0" smtClean="0"/>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List Groups</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&lt;h2&gt;List Group With Badges&lt;/h2&gt;</a:t>
            </a:r>
          </a:p>
          <a:p>
            <a:pPr>
              <a:buNone/>
            </a:pPr>
            <a:r>
              <a:rPr lang="en-US" dirty="0" smtClean="0"/>
              <a:t>  &lt;</a:t>
            </a:r>
            <a:r>
              <a:rPr lang="en-US" dirty="0" err="1" smtClean="0"/>
              <a:t>ul</a:t>
            </a:r>
            <a:r>
              <a:rPr lang="en-US" dirty="0" smtClean="0"/>
              <a:t> class="list-group"&gt;</a:t>
            </a:r>
          </a:p>
          <a:p>
            <a:pPr>
              <a:buNone/>
            </a:pPr>
            <a:r>
              <a:rPr lang="en-US" dirty="0" smtClean="0"/>
              <a:t>    &lt;</a:t>
            </a:r>
            <a:r>
              <a:rPr lang="en-US" dirty="0" err="1" smtClean="0"/>
              <a:t>li</a:t>
            </a:r>
            <a:r>
              <a:rPr lang="en-US" dirty="0" smtClean="0"/>
              <a:t> class="list-group-item"&gt;New &lt;span class="badge"&gt;12&lt;/span&gt;&lt;/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class="list-group-item"&gt;Deleted &lt;span class="badge"&gt;5&lt;/span&gt;&lt;/</a:t>
            </a:r>
            <a:r>
              <a:rPr lang="en-US" dirty="0" err="1" smtClean="0"/>
              <a:t>li</a:t>
            </a:r>
            <a:r>
              <a:rPr lang="en-US" dirty="0" smtClean="0"/>
              <a:t>&gt;</a:t>
            </a:r>
          </a:p>
          <a:p>
            <a:pPr>
              <a:buNone/>
            </a:pPr>
            <a:r>
              <a:rPr lang="en-US" dirty="0" smtClean="0"/>
              <a:t>    &lt;</a:t>
            </a:r>
            <a:r>
              <a:rPr lang="en-US" dirty="0" err="1" smtClean="0"/>
              <a:t>li</a:t>
            </a:r>
            <a:r>
              <a:rPr lang="en-US" dirty="0" smtClean="0"/>
              <a:t> class="list-group-item"&gt;Warnings &lt;span class="badge"&gt;3&lt;/span&gt;&lt;/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 Panel&lt;/h2&gt;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Heading&lt;/div&gt;</a:t>
            </a:r>
          </a:p>
          <a:p>
            <a:pPr>
              <a:buNone/>
            </a:pPr>
            <a:r>
              <a:rPr lang="en-US" dirty="0" smtClean="0"/>
              <a:t>    &lt;div class="panel-body"&gt;Does any aspect of your job intimidate you?</a:t>
            </a:r>
          </a:p>
          <a:p>
            <a:pPr>
              <a:buNone/>
            </a:pPr>
            <a:r>
              <a:rPr lang="en-US" dirty="0" smtClean="0"/>
              <a:t>For content creators, sometimes the most stressful part of the role can be opening a completely blank document to start a new project.</a:t>
            </a:r>
          </a:p>
          <a:p>
            <a:pPr>
              <a:buNone/>
            </a:pPr>
            <a:r>
              <a:rPr lang="en-US" dirty="0" smtClean="0"/>
              <a:t>Whether it's writing a blog post, designing an </a:t>
            </a:r>
            <a:r>
              <a:rPr lang="en-US" dirty="0" err="1" smtClean="0"/>
              <a:t>infographic</a:t>
            </a:r>
            <a:r>
              <a:rPr lang="en-US" dirty="0" smtClean="0"/>
              <a:t>, or creating an </a:t>
            </a:r>
            <a:r>
              <a:rPr lang="en-US" dirty="0" err="1" smtClean="0"/>
              <a:t>ebook</a:t>
            </a:r>
            <a:r>
              <a:rPr lang="en-US" dirty="0" smtClean="0"/>
              <a:t>, it's challenging to start creating a new piece of content from scratch, especially if you've never done it before.&lt;/div&gt;</a:t>
            </a:r>
          </a:p>
          <a:p>
            <a:pPr>
              <a:buNone/>
            </a:pPr>
            <a:r>
              <a:rPr lang="en-US" dirty="0" smtClean="0"/>
              <a:t>    &lt;div class="panel-footer"&gt;Panel Footer&lt;/div&gt;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Panel Group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&lt;h2&gt;Panel Group&lt;/h2&gt;</a:t>
            </a:r>
          </a:p>
          <a:p>
            <a:pPr>
              <a:buNone/>
            </a:pPr>
            <a:r>
              <a:rPr lang="en-US" dirty="0" smtClean="0"/>
              <a:t>  &lt;p&gt;The panel-group class clears the bottom-margin. Try to remove the class and see what happens.&lt;/p&gt;</a:t>
            </a:r>
          </a:p>
          <a:p>
            <a:pPr>
              <a:buNone/>
            </a:pPr>
            <a:r>
              <a:rPr lang="en-US" dirty="0" smtClean="0"/>
              <a:t>  &lt;div class="panel-group"&gt;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 class="panel </a:t>
            </a:r>
            <a:r>
              <a:rPr lang="en-US" dirty="0" err="1" smtClean="0"/>
              <a:t>panel</a:t>
            </a:r>
            <a:r>
              <a:rPr lang="en-US" dirty="0" smtClean="0"/>
              <a:t>-default"&gt;</a:t>
            </a:r>
          </a:p>
          <a:p>
            <a:pPr>
              <a:buNone/>
            </a:pPr>
            <a:r>
              <a:rPr lang="en-US" dirty="0" smtClean="0"/>
              <a:t>      &lt;div class="panel-heading"&gt;Panel Header&lt;/div&gt;</a:t>
            </a:r>
          </a:p>
          <a:p>
            <a:pPr>
              <a:buNone/>
            </a:pPr>
            <a:r>
              <a:rPr lang="en-US" dirty="0" smtClean="0"/>
              <a:t>      &lt;div class="panel-body"&gt;Panel Content&lt;/div&gt;</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&lt;h2&gt;Dropdowns&lt;/h2&gt;</a:t>
            </a:r>
          </a:p>
          <a:p>
            <a:pPr>
              <a:buNone/>
            </a:pPr>
            <a:r>
              <a:rPr lang="en-US" dirty="0" smtClean="0"/>
              <a:t>  &lt;p&gt;The .dropdown class is used to indicate a dropdown menu.&lt;/p&gt;</a:t>
            </a:r>
          </a:p>
          <a:p>
            <a:pPr>
              <a:buNone/>
            </a:pPr>
            <a:r>
              <a:rPr lang="en-US" dirty="0" smtClean="0"/>
              <a:t>  &lt;p&gt;Use the .dropdown-menu class to actually build the dropdown menu.&lt;/p&gt;                                          </a:t>
            </a:r>
          </a:p>
          <a:p>
            <a:pPr>
              <a:buNone/>
            </a:pPr>
            <a:r>
              <a:rPr lang="en-US" dirty="0" smtClean="0"/>
              <a:t>  &lt;div class="dropdown"&gt;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id="menu1" data-toggle="dropdown"&gt;Tutorials</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 role="menu" aria-</a:t>
            </a:r>
            <a:r>
              <a:rPr lang="en-US" dirty="0" err="1" smtClean="0"/>
              <a:t>labelledby</a:t>
            </a:r>
            <a:r>
              <a:rPr lang="en-US" dirty="0" smtClean="0"/>
              <a:t>="menu1"&gt;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="#"&gt;HTML&lt;/a&gt;&lt;/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="#"&gt;CSS&lt;/a&gt;&lt;/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="#"&gt;JavaScript&lt;/a&gt;&lt;/</a:t>
            </a:r>
            <a:r>
              <a:rPr lang="en-US" dirty="0" err="1" smtClean="0"/>
              <a:t>li</a:t>
            </a:r>
            <a:r>
              <a:rPr lang="en-US" dirty="0" smtClean="0"/>
              <a:t>&gt;</a:t>
            </a:r>
          </a:p>
          <a:p>
            <a:pPr>
              <a:buNone/>
            </a:pPr>
            <a:r>
              <a:rPr lang="en-US" dirty="0" smtClean="0"/>
              <a:t>      &lt;</a:t>
            </a:r>
            <a:r>
              <a:rPr lang="en-US" dirty="0" err="1" smtClean="0"/>
              <a:t>li</a:t>
            </a:r>
            <a:r>
              <a:rPr lang="en-US" dirty="0" smtClean="0"/>
              <a:t> role="presentation" class="divider"&gt;&lt;/</a:t>
            </a:r>
            <a:r>
              <a:rPr lang="en-US" dirty="0" err="1" smtClean="0"/>
              <a:t>li</a:t>
            </a:r>
            <a:r>
              <a:rPr lang="en-US" dirty="0" smtClean="0"/>
              <a:t>&gt;</a:t>
            </a:r>
          </a:p>
          <a:p>
            <a:pPr>
              <a:buNone/>
            </a:pPr>
            <a:r>
              <a:rPr lang="en-US" dirty="0" smtClean="0"/>
              <a:t>      &lt;</a:t>
            </a:r>
            <a:r>
              <a:rPr lang="en-US" dirty="0" err="1" smtClean="0"/>
              <a:t>li</a:t>
            </a:r>
            <a:r>
              <a:rPr lang="en-US" dirty="0" smtClean="0"/>
              <a:t> role="presentation"&gt;&lt;a role="</a:t>
            </a:r>
            <a:r>
              <a:rPr lang="en-US" dirty="0" err="1" smtClean="0"/>
              <a:t>menuitem</a:t>
            </a:r>
            <a:r>
              <a:rPr lang="en-US" dirty="0" smtClean="0"/>
              <a:t>" </a:t>
            </a:r>
            <a:r>
              <a:rPr lang="en-US" dirty="0" err="1" smtClean="0"/>
              <a:t>tabindex</a:t>
            </a:r>
            <a:r>
              <a:rPr lang="en-US" dirty="0" smtClean="0"/>
              <a:t>="-1" </a:t>
            </a:r>
            <a:r>
              <a:rPr lang="en-US" dirty="0" err="1" smtClean="0"/>
              <a:t>href</a:t>
            </a:r>
            <a:r>
              <a:rPr lang="en-US" dirty="0" smtClean="0"/>
              <a:t>="#"&gt;About Us&lt;/a&gt;&lt;/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Dropdowns-up</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&lt;h2&gt;Dropdowns&lt;/h2&gt;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&lt;p&gt;The .</a:t>
            </a:r>
            <a:r>
              <a:rPr lang="en-US" dirty="0" err="1" smtClean="0"/>
              <a:t>dropup</a:t>
            </a:r>
            <a:r>
              <a:rPr lang="en-US" dirty="0" smtClean="0"/>
              <a:t> class makes the dropdown menu expand upwards instead of downwards:&lt;/p&gt;</a:t>
            </a:r>
          </a:p>
          <a:p>
            <a:pPr>
              <a:buNone/>
            </a:pPr>
            <a:r>
              <a:rPr lang="en-US" dirty="0" smtClean="0"/>
              <a:t>  &lt;div class="</a:t>
            </a:r>
            <a:r>
              <a:rPr lang="en-US" dirty="0" err="1" smtClean="0"/>
              <a:t>dropup</a:t>
            </a:r>
            <a:r>
              <a:rPr lang="en-US" dirty="0" smtClean="0"/>
              <a:t>"&gt;</a:t>
            </a:r>
          </a:p>
          <a:p>
            <a:pPr>
              <a:buNone/>
            </a:pPr>
            <a:r>
              <a:rPr lang="en-US" dirty="0" smtClean="0"/>
              <a:t>    &lt;button class="</a:t>
            </a:r>
            <a:r>
              <a:rPr lang="en-US" dirty="0" err="1" smtClean="0"/>
              <a:t>btn</a:t>
            </a:r>
            <a:r>
              <a:rPr lang="en-US" dirty="0" smtClean="0"/>
              <a:t> </a:t>
            </a:r>
            <a:r>
              <a:rPr lang="en-US" dirty="0" err="1" smtClean="0"/>
              <a:t>btn</a:t>
            </a:r>
            <a:r>
              <a:rPr lang="en-US" dirty="0" smtClean="0"/>
              <a:t>-default dropdown-toggle" type="button" data-toggle="dropdown"&gt;</a:t>
            </a:r>
            <a:r>
              <a:rPr lang="en-US" dirty="0" err="1" smtClean="0"/>
              <a:t>Dropup</a:t>
            </a:r>
            <a:r>
              <a:rPr lang="en-US" dirty="0" smtClean="0"/>
              <a:t> Example</a:t>
            </a:r>
          </a:p>
          <a:p>
            <a:pPr>
              <a:buNone/>
            </a:pPr>
            <a:r>
              <a:rPr lang="en-US" dirty="0" smtClean="0"/>
              <a:t>    &lt;span class="caret"&gt;&lt;/span&gt;&lt;/button&gt;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="#"&gt;HTML&lt;/a&gt;&lt;/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="#"&gt;CSS&lt;/a&gt;&lt;/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="#"&gt;JavaScript&lt;/a&gt;&lt;/</a:t>
            </a:r>
            <a:r>
              <a:rPr lang="en-US" dirty="0" err="1" smtClean="0"/>
              <a:t>li</a:t>
            </a:r>
            <a:r>
              <a:rPr lang="en-US" dirty="0" smtClean="0"/>
              <a:t>&gt;</a:t>
            </a:r>
          </a:p>
          <a:p>
            <a:pPr>
              <a:buNone/>
            </a:pPr>
            <a:r>
              <a:rPr lang="en-US" dirty="0" smtClean="0"/>
              <a:t>      &lt;</a:t>
            </a:r>
            <a:r>
              <a:rPr lang="en-US" dirty="0" err="1" smtClean="0"/>
              <a:t>li</a:t>
            </a:r>
            <a:r>
              <a:rPr lang="en-US" dirty="0" smtClean="0"/>
              <a:t> class="divider"&gt;&lt;/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="#"&gt;About Us&lt;/a&gt;&lt;/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buNone/>
            </a:pPr>
            <a:r>
              <a:rPr lang="en-US" dirty="0" smtClean="0"/>
              <a:t>Class – 2</a:t>
            </a:r>
            <a:r>
              <a:rPr lang="en-US" baseline="30000" dirty="0" smtClean="0"/>
              <a:t>nd</a:t>
            </a:r>
            <a:endParaRPr lang="en-US" dirty="0" smtClean="0"/>
          </a:p>
          <a:p>
            <a:pPr>
              <a:buNone/>
            </a:pPr>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Class – 2nd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Collapsible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&lt;h2&gt;Simple Collapsible&lt;/h2&gt;</a:t>
            </a:r>
          </a:p>
          <a:p>
            <a:pPr>
              <a:buNone/>
            </a:pPr>
            <a:r>
              <a:rPr lang="en-US" dirty="0" smtClean="0"/>
              <a:t>  &lt;p&gt;Click on the button to toggle between showing and hiding content.&lt;/p&gt;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data-toggle="collapse" data-target="#demo"&gt;Simple collapsible&lt;/button&gt;</a:t>
            </a:r>
          </a:p>
          <a:p>
            <a:pPr>
              <a:buNone/>
            </a:pPr>
            <a:r>
              <a:rPr lang="en-US" dirty="0" smtClean="0"/>
              <a:t>  &lt;div id="demo" class="collapse"&gt;</a:t>
            </a:r>
          </a:p>
          <a:p>
            <a:pPr>
              <a:buNone/>
            </a:pP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a:t>
            </a:r>
          </a:p>
          <a:p>
            <a:pPr>
              <a:buNone/>
            </a:pP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a:t>
            </a:r>
          </a:p>
          <a:p>
            <a:pPr>
              <a:buNone/>
            </a:pP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ea </a:t>
            </a:r>
            <a:r>
              <a:rPr lang="en-US" dirty="0" err="1" smtClean="0"/>
              <a:t>commodo</a:t>
            </a:r>
            <a:r>
              <a:rPr lang="en-US" dirty="0" smtClean="0"/>
              <a:t> </a:t>
            </a:r>
            <a:r>
              <a:rPr lang="en-US" dirty="0" err="1" smtClean="0"/>
              <a:t>consequat</a:t>
            </a:r>
            <a:r>
              <a:rPr lang="en-US" dirty="0" smtClean="0"/>
              <a: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List</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&lt;h3&gt;Inline List&lt;/h3&gt;</a:t>
            </a:r>
          </a:p>
          <a:p>
            <a:pPr>
              <a:buNone/>
            </a:pPr>
            <a:r>
              <a:rPr lang="en-US" dirty="0" smtClean="0"/>
              <a:t>  &lt;</a:t>
            </a:r>
            <a:r>
              <a:rPr lang="en-US" dirty="0" err="1" smtClean="0"/>
              <a:t>ul</a:t>
            </a:r>
            <a:r>
              <a:rPr lang="en-US" dirty="0" smtClean="0"/>
              <a:t> class="list-inline"&gt;</a:t>
            </a:r>
          </a:p>
          <a:p>
            <a:pPr>
              <a:buNone/>
            </a:pPr>
            <a:r>
              <a:rPr lang="en-US" dirty="0" smtClean="0"/>
              <a:t>    &lt;</a:t>
            </a:r>
            <a:r>
              <a:rPr lang="en-US" dirty="0" err="1" smtClean="0"/>
              <a:t>li</a:t>
            </a:r>
            <a:r>
              <a:rPr lang="en-US" dirty="0" smtClean="0"/>
              <a:t>&gt;&lt;a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 Grid System</a:t>
            </a:r>
            <a:endParaRPr lang="en-US" dirty="0"/>
          </a:p>
        </p:txBody>
      </p:sp>
      <p:pic>
        <p:nvPicPr>
          <p:cNvPr id="4" name="Content Placeholder 3" descr="01.jpg"/>
          <p:cNvPicPr>
            <a:picLocks noGrp="1" noChangeAspect="1"/>
          </p:cNvPicPr>
          <p:nvPr>
            <p:ph sz="quarter" idx="1"/>
          </p:nvPr>
        </p:nvPicPr>
        <p:blipFill>
          <a:blip r:embed="rId2"/>
          <a:stretch>
            <a:fillRect/>
          </a:stretch>
        </p:blipFill>
        <p:spPr>
          <a:xfrm>
            <a:off x="228600" y="1524000"/>
            <a:ext cx="8504238" cy="2587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br</a:t>
            </a:r>
            <a:r>
              <a:rPr lang="en-US" dirty="0" smtClean="0"/>
              <a:t>&gt;</a:t>
            </a:r>
          </a:p>
          <a:p>
            <a:pPr>
              <a:buNone/>
            </a:pPr>
            <a:r>
              <a:rPr lang="en-US" dirty="0" smtClean="0"/>
              <a:t>  &lt;p&gt;&lt;strong&gt;Note:&lt;/strong&gt; This example shows how to create a basic navigation tab. It is not </a:t>
            </a:r>
            <a:r>
              <a:rPr lang="en-US" dirty="0" err="1" smtClean="0"/>
              <a:t>toggleable</a:t>
            </a:r>
            <a:r>
              <a:rPr lang="en-US" dirty="0" smtClean="0"/>
              <a:t>/dynamic yet (you can't click on the links to display different content)- see the last example in the Bootstrap Tabs and Pills Tutorial to find out how this can be done.&lt;/p&gt;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Tabs With Dropdown Menu</a:t>
            </a:r>
            <a:endParaRPr lang="en-US" dirty="0"/>
          </a:p>
        </p:txBody>
      </p:sp>
      <p:sp>
        <p:nvSpPr>
          <p:cNvPr id="3" name="Content Placeholder 2"/>
          <p:cNvSpPr>
            <a:spLocks noGrp="1"/>
          </p:cNvSpPr>
          <p:nvPr>
            <p:ph sz="quarter" idx="1"/>
          </p:nvPr>
        </p:nvSpPr>
        <p:spPr/>
        <p:txBody>
          <a:bodyPr>
            <a:normAutofit fontScale="32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&lt;h3&gt;Tabs With Dropdown Menu&lt;/h3&gt;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a:t>
            </a:r>
            <a:r>
              <a:rPr lang="en-US" dirty="0" smtClean="0"/>
              <a:t>-tabs"&gt;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="#"&gt;Menu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="#"&gt;Submenu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="#"&gt;Submenu 1-3&lt;/a&gt;&lt;/</a:t>
            </a:r>
            <a:r>
              <a:rPr lang="en-US" dirty="0" err="1" smtClean="0"/>
              <a:t>li</a:t>
            </a:r>
            <a:r>
              <a:rPr lang="en-US" dirty="0" smtClean="0"/>
              <a:t>&gt;                        </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="#"&gt;Menu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-default"&gt;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&lt;h3&gt;Basic </a:t>
            </a:r>
            <a:r>
              <a:rPr lang="en-US" dirty="0" err="1" smtClean="0"/>
              <a:t>Navbar</a:t>
            </a:r>
            <a:r>
              <a:rPr lang="en-US" dirty="0" smtClean="0"/>
              <a:t> Example&lt;/h3&gt;</a:t>
            </a:r>
          </a:p>
          <a:p>
            <a:pPr>
              <a:buNone/>
            </a:pPr>
            <a:r>
              <a:rPr lang="en-US" dirty="0" smtClean="0"/>
              <a:t>  &lt;p&gt;A navigation bar is a navigation header that is placed at the top of the page.&lt;/p&gt;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Bar With Dropdown</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a:t>
            </a:r>
            <a:r>
              <a:rPr lang="en-US" dirty="0" err="1" smtClean="0"/>
              <a:t>Navbar</a:t>
            </a:r>
            <a:r>
              <a:rPr lang="en-US" dirty="0" smtClean="0"/>
              <a:t> With Dropdown&lt;/h3&gt;</a:t>
            </a:r>
          </a:p>
          <a:p>
            <a:pPr>
              <a:buNone/>
            </a:pPr>
            <a:r>
              <a:rPr lang="en-US" dirty="0" smtClean="0"/>
              <a:t>  &lt;p&gt;This example adds a dropdown menu for the "Page 1" button in the navigation bar.&lt;/p&gt;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Navbar</a:t>
            </a:r>
            <a:r>
              <a:rPr lang="en-US" dirty="0" smtClean="0"/>
              <a:t> Forms</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&lt;form class="</a:t>
            </a:r>
            <a:r>
              <a:rPr lang="en-US" dirty="0" err="1" smtClean="0"/>
              <a:t>navbar</a:t>
            </a:r>
            <a:r>
              <a:rPr lang="en-US" dirty="0" smtClean="0"/>
              <a:t>-form </a:t>
            </a:r>
            <a:r>
              <a:rPr lang="en-US" dirty="0" err="1" smtClean="0"/>
              <a:t>navbar</a:t>
            </a:r>
            <a:r>
              <a:rPr lang="en-US" dirty="0" smtClean="0"/>
              <a:t>-right"&gt;</a:t>
            </a:r>
          </a:p>
          <a:p>
            <a:pPr>
              <a:buNone/>
            </a:pPr>
            <a:r>
              <a:rPr lang="en-US" dirty="0" smtClean="0"/>
              <a:t>      &lt;div class="form-group"&gt;</a:t>
            </a:r>
          </a:p>
          <a:p>
            <a:pPr>
              <a:buNone/>
            </a:pPr>
            <a:r>
              <a:rPr lang="en-US" dirty="0" smtClean="0"/>
              <a:t>        &lt;input type="text" class="form-control" placeholder="Search"&gt;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-default"&gt;search&lt;/button&gt;</a:t>
            </a:r>
          </a:p>
          <a:p>
            <a:pPr>
              <a:buNone/>
            </a:pPr>
            <a:r>
              <a:rPr lang="en-US" dirty="0" smtClean="0"/>
              <a:t>    &lt;/form&gt;</a:t>
            </a:r>
          </a:p>
          <a:p>
            <a:pPr>
              <a:buNone/>
            </a:pPr>
            <a:r>
              <a:rPr lang="en-US" dirty="0" smtClean="0"/>
              <a:t>  &lt;/div&gt;</a:t>
            </a:r>
          </a:p>
          <a:p>
            <a:pPr>
              <a:buNone/>
            </a:pPr>
            <a:r>
              <a:rPr lang="en-US" dirty="0" smtClean="0"/>
              <a:t>&lt;/</a:t>
            </a:r>
            <a:r>
              <a:rPr lang="en-US" dirty="0" err="1" smtClean="0"/>
              <a:t>nav</a:t>
            </a:r>
            <a:r>
              <a:rPr lang="en-US" dirty="0" smtClean="0"/>
              <a:t>&gt;</a:t>
            </a:r>
          </a:p>
          <a:p>
            <a:pPr>
              <a:buNone/>
            </a:pPr>
            <a:endParaRPr lang="en-US" dirty="0" smtClean="0"/>
          </a:p>
          <a:p>
            <a:pPr>
              <a:buNone/>
            </a:pPr>
            <a:r>
              <a:rPr lang="en-US" dirty="0" smtClean="0"/>
              <a:t>&lt;div class="container"&gt;</a:t>
            </a:r>
          </a:p>
          <a:p>
            <a:pPr>
              <a:buNone/>
            </a:pPr>
            <a:r>
              <a:rPr lang="en-US" dirty="0" smtClean="0"/>
              <a:t>  &lt;h3&gt;</a:t>
            </a:r>
            <a:r>
              <a:rPr lang="en-US" dirty="0" err="1" smtClean="0"/>
              <a:t>Navbar</a:t>
            </a:r>
            <a:r>
              <a:rPr lang="en-US" dirty="0" smtClean="0"/>
              <a:t> Forms&lt;/h3&gt;</a:t>
            </a:r>
          </a:p>
          <a:p>
            <a:pPr>
              <a:buNone/>
            </a:pPr>
            <a:r>
              <a:rPr lang="en-US" dirty="0" smtClean="0"/>
              <a:t>  &lt;p&gt;Use the .</a:t>
            </a:r>
            <a:r>
              <a:rPr lang="en-US" dirty="0" err="1" smtClean="0"/>
              <a:t>navbar</a:t>
            </a:r>
            <a:r>
              <a:rPr lang="en-US" dirty="0" smtClean="0"/>
              <a:t>-form class to vertically align form elements (same padding as links) inside the </a:t>
            </a:r>
            <a:r>
              <a:rPr lang="en-US" dirty="0" err="1" smtClean="0"/>
              <a:t>navbar</a:t>
            </a:r>
            <a:r>
              <a:rPr lang="en-US" dirty="0" smtClean="0"/>
              <a:t>.&lt;/p&gt;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
            </a:r>
            <a:r>
              <a:rPr lang="en-US" dirty="0" err="1" smtClean="0"/>
              <a:t>nav</a:t>
            </a:r>
            <a:r>
              <a:rPr lang="en-US" dirty="0" smtClean="0"/>
              <a:t> bar</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 style="height:1500px"&gt;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 </a:t>
            </a:r>
            <a:r>
              <a:rPr lang="en-US" dirty="0" err="1" smtClean="0"/>
              <a:t>navbar</a:t>
            </a:r>
            <a:r>
              <a:rPr lang="en-US" dirty="0" smtClean="0"/>
              <a:t>-fixed-top"&gt;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 style="margin-top:50px"&gt;</a:t>
            </a:r>
          </a:p>
          <a:p>
            <a:pPr>
              <a:buNone/>
            </a:pPr>
            <a:r>
              <a:rPr lang="en-US" dirty="0" smtClean="0"/>
              <a:t>  &lt;h3&gt;Fixed </a:t>
            </a:r>
            <a:r>
              <a:rPr lang="en-US" dirty="0" err="1" smtClean="0"/>
              <a:t>Navbar</a:t>
            </a:r>
            <a:r>
              <a:rPr lang="en-US" dirty="0" smtClean="0"/>
              <a:t>&lt;/h3&gt;</a:t>
            </a:r>
          </a:p>
          <a:p>
            <a:pPr>
              <a:buNone/>
            </a:pPr>
            <a:r>
              <a:rPr lang="en-US" dirty="0" smtClean="0"/>
              <a:t>  &lt;div class="row"&gt;</a:t>
            </a:r>
          </a:p>
          <a:p>
            <a:pPr>
              <a:buNone/>
            </a:pPr>
            <a:r>
              <a:rPr lang="en-US" dirty="0" smtClean="0"/>
              <a:t>    &lt;div class="col-md-4"&gt;</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a:t>
            </a:r>
          </a:p>
          <a:p>
            <a:pPr>
              <a:buNone/>
            </a:pPr>
            <a:r>
              <a:rPr lang="en-US" dirty="0" smtClean="0"/>
              <a:t>    &lt;/div&gt;</a:t>
            </a:r>
          </a:p>
          <a:p>
            <a:pPr>
              <a:buNone/>
            </a:pPr>
            <a:r>
              <a:rPr lang="en-US" dirty="0" smtClean="0"/>
              <a:t>    &lt;div class="col-md-4"&gt; </a:t>
            </a:r>
          </a:p>
          <a:p>
            <a:pPr>
              <a:buNone/>
            </a:pPr>
            <a:r>
              <a:rPr lang="en-US" dirty="0" smtClean="0"/>
              <a:t>      &lt;p&gt;A fixed navigation bar stays visible in a fixed position (top or bottom) independent of the page scroll.&lt;/p&gt;</a:t>
            </a:r>
          </a:p>
          <a:p>
            <a:pPr>
              <a:buNone/>
            </a:pPr>
            <a:r>
              <a:rPr lang="en-US" dirty="0" smtClean="0"/>
              <a:t>      &lt;p&gt;A fixed navigation bar stays visible in a fixed position (top or bottom) independent of the page scroll.&lt;/p&gt; </a:t>
            </a:r>
          </a:p>
          <a:p>
            <a:pPr>
              <a:buNone/>
            </a:pPr>
            <a:r>
              <a:rPr lang="en-US" dirty="0" smtClean="0"/>
              <a:t>    &lt;/div&gt;</a:t>
            </a:r>
          </a:p>
          <a:p>
            <a:pPr>
              <a:buNone/>
            </a:pPr>
            <a:r>
              <a:rPr lang="en-US" dirty="0" smtClean="0"/>
              <a:t>  &lt;/div&gt;</a:t>
            </a:r>
          </a:p>
          <a:p>
            <a:pPr>
              <a:buNone/>
            </a:pPr>
            <a:r>
              <a:rPr lang="en-US" dirty="0" smtClean="0"/>
              <a:t>&lt;/div&gt;</a:t>
            </a:r>
          </a:p>
          <a:p>
            <a:pPr>
              <a:buNone/>
            </a:pPr>
            <a:endParaRPr lang="en-US" dirty="0" smtClean="0"/>
          </a:p>
          <a:p>
            <a:pPr>
              <a:buNone/>
            </a:pPr>
            <a:r>
              <a:rPr lang="en-US" dirty="0" smtClean="0"/>
              <a:t>&lt;h1&gt;Scroll this page to see the effect&lt;/h1&gt;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Collapsible </a:t>
            </a:r>
            <a:r>
              <a:rPr lang="en-US" dirty="0" err="1" smtClean="0"/>
              <a:t>Navbar</a:t>
            </a:r>
            <a:r>
              <a:rPr lang="en-US" dirty="0" smtClean="0"/>
              <a:t>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-inverse"&gt;</a:t>
            </a:r>
          </a:p>
          <a:p>
            <a:pPr>
              <a:buNone/>
            </a:pPr>
            <a:r>
              <a:rPr lang="en-US" dirty="0" smtClean="0"/>
              <a:t>  &lt;div class="container-fluid"&gt;</a:t>
            </a:r>
          </a:p>
          <a:p>
            <a:pPr>
              <a:buNone/>
            </a:pPr>
            <a:r>
              <a:rPr lang="en-US" dirty="0" smtClean="0"/>
              <a:t>    &lt;div class="</a:t>
            </a:r>
            <a:r>
              <a:rPr lang="en-US" dirty="0" err="1" smtClean="0"/>
              <a:t>navbar</a:t>
            </a:r>
            <a:r>
              <a:rPr lang="en-US" dirty="0" smtClean="0"/>
              <a:t>-header"&gt;</a:t>
            </a:r>
          </a:p>
          <a:p>
            <a:pPr>
              <a:buNone/>
            </a:pPr>
            <a:r>
              <a:rPr lang="en-US" dirty="0" smtClean="0"/>
              <a:t>      &lt;button type="button" class="</a:t>
            </a:r>
            <a:r>
              <a:rPr lang="en-US" dirty="0" err="1" smtClean="0"/>
              <a:t>navbar</a:t>
            </a:r>
            <a:r>
              <a:rPr lang="en-US" dirty="0" smtClean="0"/>
              <a:t>-toggle" data-toggle="collapse" data-target="#</a:t>
            </a:r>
            <a:r>
              <a:rPr lang="en-US" dirty="0" err="1" smtClean="0"/>
              <a:t>myNavbar</a:t>
            </a:r>
            <a:r>
              <a:rPr lang="en-US" dirty="0" smtClean="0"/>
              <a:t>"&gt;</a:t>
            </a:r>
          </a:p>
          <a:p>
            <a:pPr>
              <a:buNone/>
            </a:pPr>
            <a:r>
              <a:rPr lang="en-US" dirty="0" smtClean="0"/>
              <a:t>        &lt;span class="icon-bar"&gt;&lt;/span&gt;</a:t>
            </a:r>
          </a:p>
          <a:p>
            <a:pPr>
              <a:buNone/>
            </a:pPr>
            <a:r>
              <a:rPr lang="en-US" dirty="0" smtClean="0"/>
              <a:t>        &lt;span class="icon-bar"&gt;&lt;/span&gt;</a:t>
            </a:r>
          </a:p>
          <a:p>
            <a:pPr>
              <a:buNone/>
            </a:pPr>
            <a:r>
              <a:rPr lang="en-US" dirty="0" smtClean="0"/>
              <a:t>        &lt;span class="icon-bar"&gt;&lt;/span&gt;                        </a:t>
            </a:r>
          </a:p>
          <a:p>
            <a:pPr>
              <a:buNone/>
            </a:pPr>
            <a:r>
              <a:rPr lang="en-US" dirty="0" smtClean="0"/>
              <a:t>      &lt;/button&gt;</a:t>
            </a:r>
          </a:p>
          <a:p>
            <a:pPr>
              <a:buNone/>
            </a:pPr>
            <a:r>
              <a:rPr lang="en-US" dirty="0" smtClean="0"/>
              <a:t>      &lt;a class="</a:t>
            </a:r>
            <a:r>
              <a:rPr lang="en-US" dirty="0" err="1" smtClean="0"/>
              <a:t>navbar</a:t>
            </a:r>
            <a:r>
              <a:rPr lang="en-US" dirty="0" smtClean="0"/>
              <a:t>-brand" </a:t>
            </a:r>
            <a:r>
              <a:rPr lang="en-US" dirty="0" err="1" smtClean="0"/>
              <a:t>href</a:t>
            </a:r>
            <a:r>
              <a:rPr lang="en-US" dirty="0" smtClean="0"/>
              <a:t>="#"&gt;</a:t>
            </a:r>
            <a:r>
              <a:rPr lang="en-US" dirty="0" err="1" smtClean="0"/>
              <a:t>WebSiteName</a:t>
            </a:r>
            <a:r>
              <a:rPr lang="en-US" dirty="0" smtClean="0"/>
              <a:t>&lt;/a&gt;</a:t>
            </a:r>
          </a:p>
          <a:p>
            <a:pPr>
              <a:buNone/>
            </a:pPr>
            <a:r>
              <a:rPr lang="en-US" dirty="0" smtClean="0"/>
              <a:t>    &lt;/div&gt;</a:t>
            </a:r>
          </a:p>
          <a:p>
            <a:pPr>
              <a:buNone/>
            </a:pPr>
            <a:r>
              <a:rPr lang="en-US" dirty="0" smtClean="0"/>
              <a:t>    &lt;div class="collapse </a:t>
            </a:r>
            <a:r>
              <a:rPr lang="en-US" dirty="0" err="1" smtClean="0"/>
              <a:t>navbar</a:t>
            </a:r>
            <a:r>
              <a:rPr lang="en-US" dirty="0" smtClean="0"/>
              <a:t>-collapse" id="</a:t>
            </a:r>
            <a:r>
              <a:rPr lang="en-US" dirty="0" err="1" smtClean="0"/>
              <a:t>myNavbar</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="#"&gt;Home&lt;/a&gt;&lt;/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class="dropdown-toggle" data-toggle="dropdown" </a:t>
            </a:r>
            <a:r>
              <a:rPr lang="en-US" dirty="0" err="1" smtClean="0"/>
              <a:t>href</a:t>
            </a:r>
            <a:r>
              <a:rPr lang="en-US" dirty="0" smtClean="0"/>
              <a:t>="#"&gt;Page 1 &lt;span class="caret"&gt;&lt;/span&gt;&lt;/a&gt;</a:t>
            </a:r>
          </a:p>
          <a:p>
            <a:pPr>
              <a:buNone/>
            </a:pPr>
            <a:r>
              <a:rPr lang="en-US" dirty="0" smtClean="0"/>
              <a:t>          &lt;</a:t>
            </a:r>
            <a:r>
              <a:rPr lang="en-US" dirty="0" err="1" smtClean="0"/>
              <a:t>ul</a:t>
            </a:r>
            <a:r>
              <a:rPr lang="en-US" dirty="0" smtClean="0"/>
              <a:t> class="dropdown-menu"&gt;</a:t>
            </a:r>
          </a:p>
          <a:p>
            <a:pPr>
              <a:buNone/>
            </a:pPr>
            <a:r>
              <a:rPr lang="en-US" dirty="0" smtClean="0"/>
              <a:t>            &lt;</a:t>
            </a:r>
            <a:r>
              <a:rPr lang="en-US" dirty="0" err="1" smtClean="0"/>
              <a:t>li</a:t>
            </a:r>
            <a:r>
              <a:rPr lang="en-US" dirty="0" smtClean="0"/>
              <a:t>&gt;&lt;a </a:t>
            </a:r>
            <a:r>
              <a:rPr lang="en-US" dirty="0" err="1" smtClean="0"/>
              <a:t>href</a:t>
            </a:r>
            <a:r>
              <a:rPr lang="en-US" dirty="0" smtClean="0"/>
              <a:t>="#"&gt;Page 1-1&lt;/a&gt;&lt;/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1-3&lt;/a&gt;&lt;/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2&lt;/a&gt;&lt;/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="#"&gt;Page 3&lt;/a&gt;&lt;/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ul</a:t>
            </a:r>
            <a:r>
              <a:rPr lang="en-US" dirty="0" smtClean="0"/>
              <a:t> class="</a:t>
            </a:r>
            <a:r>
              <a:rPr lang="en-US" dirty="0" err="1" smtClean="0"/>
              <a:t>nav</a:t>
            </a:r>
            <a:r>
              <a:rPr lang="en-US" dirty="0" smtClean="0"/>
              <a:t> </a:t>
            </a:r>
            <a:r>
              <a:rPr lang="en-US" dirty="0" err="1" smtClean="0"/>
              <a:t>navbar-nav</a:t>
            </a:r>
            <a:r>
              <a:rPr lang="en-US" dirty="0" smtClean="0"/>
              <a:t> </a:t>
            </a:r>
            <a:r>
              <a:rPr lang="en-US" dirty="0" err="1" smtClean="0"/>
              <a:t>navbar</a:t>
            </a:r>
            <a:r>
              <a:rPr lang="en-US" dirty="0" smtClean="0"/>
              <a:t>-right"&gt;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-user"&gt;&lt;/span&gt; Sign Up&lt;/a&gt;&lt;/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="#"&gt;&lt;span class="</a:t>
            </a:r>
            <a:r>
              <a:rPr lang="en-US" dirty="0" err="1" smtClean="0"/>
              <a:t>glyphicon</a:t>
            </a:r>
            <a:r>
              <a:rPr lang="en-US" dirty="0" smtClean="0"/>
              <a:t> </a:t>
            </a:r>
            <a:r>
              <a:rPr lang="en-US" dirty="0" err="1" smtClean="0"/>
              <a:t>glyphicon</a:t>
            </a:r>
            <a:r>
              <a:rPr lang="en-US" dirty="0" smtClean="0"/>
              <a:t>-log-in"&gt;&lt;/span&gt; Login&lt;/a&gt;&lt;/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&lt;/div&gt;</a:t>
            </a:r>
          </a:p>
          <a:p>
            <a:pPr>
              <a:buNone/>
            </a:pPr>
            <a:r>
              <a:rPr lang="en-US" dirty="0" smtClean="0"/>
              <a:t>&lt;/</a:t>
            </a:r>
            <a:r>
              <a:rPr lang="en-US" dirty="0" err="1" smtClean="0"/>
              <a:t>nav</a:t>
            </a:r>
            <a:r>
              <a:rPr lang="en-US" dirty="0" smtClean="0"/>
              <a:t>&gt;</a:t>
            </a:r>
          </a:p>
          <a:p>
            <a:pPr>
              <a:buNone/>
            </a:pPr>
            <a:r>
              <a:rPr lang="en-US" dirty="0" smtClean="0"/>
              <a:t>  </a:t>
            </a:r>
          </a:p>
          <a:p>
            <a:pPr>
              <a:buNone/>
            </a:pPr>
            <a:r>
              <a:rPr lang="en-US" dirty="0" smtClean="0"/>
              <a:t>&lt;div class="container"&gt;</a:t>
            </a:r>
          </a:p>
          <a:p>
            <a:pPr>
              <a:buNone/>
            </a:pPr>
            <a:r>
              <a:rPr lang="en-US" dirty="0" smtClean="0"/>
              <a:t>  &lt;h3&gt;Collapsible </a:t>
            </a:r>
            <a:r>
              <a:rPr lang="en-US" dirty="0" err="1" smtClean="0"/>
              <a:t>Navbar</a:t>
            </a:r>
            <a:r>
              <a:rPr lang="en-US" dirty="0" smtClean="0"/>
              <a:t>&lt;/h3&gt;</a:t>
            </a:r>
          </a:p>
          <a:p>
            <a:pPr>
              <a:buNone/>
            </a:pPr>
            <a:r>
              <a:rPr lang="en-US" dirty="0" smtClean="0"/>
              <a:t>  &lt;p&gt;In this example, the navigation bar is hidden on small screens and replaced by a button in the top right corner (try to re-size this window).</a:t>
            </a:r>
          </a:p>
          <a:p>
            <a:pPr>
              <a:buNone/>
            </a:pPr>
            <a:r>
              <a:rPr lang="en-US" dirty="0" smtClean="0"/>
              <a:t>  &lt;p&gt;Only when the button is clicked, the navigation bar will be displayed.&lt;/p&gt;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&lt;h2&gt;Inline form&lt;/h2&gt;</a:t>
            </a:r>
          </a:p>
          <a:p>
            <a:pPr>
              <a:buNone/>
            </a:pPr>
            <a:r>
              <a:rPr lang="en-US" dirty="0" smtClean="0"/>
              <a:t>  &lt;p&gt;Make the viewport larger than 768px wide to see that all of the form elements are inline, left aligned, and the labels are alongside.&lt;/p&gt;</a:t>
            </a:r>
          </a:p>
          <a:p>
            <a:pPr>
              <a:buNone/>
            </a:pPr>
            <a:r>
              <a:rPr lang="en-US" dirty="0" smtClean="0"/>
              <a:t>  &lt;form class="form-inline" action="/action_page.php"&gt;</a:t>
            </a:r>
          </a:p>
          <a:p>
            <a:pPr>
              <a:buNone/>
            </a:pPr>
            <a:r>
              <a:rPr lang="en-US" dirty="0" smtClean="0"/>
              <a:t>    &lt;div class="form-group"&gt;</a:t>
            </a:r>
          </a:p>
          <a:p>
            <a:pPr>
              <a:buNone/>
            </a:pPr>
            <a:r>
              <a:rPr lang="en-US" dirty="0" smtClean="0"/>
              <a:t>      &lt;label for="email"&gt;Email:&lt;/label&gt;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 class="form-group"&gt;</a:t>
            </a:r>
          </a:p>
          <a:p>
            <a:pPr>
              <a:buNone/>
            </a:pPr>
            <a:r>
              <a:rPr lang="en-US" dirty="0" smtClean="0"/>
              <a:t>      &lt;label for="</a:t>
            </a:r>
            <a:r>
              <a:rPr lang="en-US" dirty="0" err="1" smtClean="0"/>
              <a:t>pwd</a:t>
            </a:r>
            <a:r>
              <a:rPr lang="en-US" dirty="0" smtClean="0"/>
              <a:t>"&gt;Password:&lt;/label&gt;</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Horizontal form</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&lt;h2&gt;Horizontal form&lt;/h2&gt;</a:t>
            </a:r>
          </a:p>
          <a:p>
            <a:pPr>
              <a:buNone/>
            </a:pPr>
            <a:r>
              <a:rPr lang="en-US" dirty="0" smtClean="0"/>
              <a:t>  &lt;form class="form-horizontal" action="/action_page.php"&gt;</a:t>
            </a:r>
          </a:p>
          <a:p>
            <a:pPr>
              <a:buNone/>
            </a:pPr>
            <a:r>
              <a:rPr lang="en-US" dirty="0" smtClean="0"/>
              <a:t>    &lt;div class="form-group"&gt;</a:t>
            </a:r>
          </a:p>
          <a:p>
            <a:pPr>
              <a:buNone/>
            </a:pPr>
            <a:r>
              <a:rPr lang="en-US" dirty="0" smtClean="0"/>
              <a:t>      &lt;label class="control-label col-sm-2" for="email"&gt;Email:&lt;/label&gt;</a:t>
            </a:r>
          </a:p>
          <a:p>
            <a:pPr>
              <a:buNone/>
            </a:pPr>
            <a:r>
              <a:rPr lang="en-US" dirty="0" smtClean="0"/>
              <a:t>      &lt;div class="col-sm-10"&gt;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&lt;/div&gt;</a:t>
            </a:r>
          </a:p>
          <a:p>
            <a:pPr>
              <a:buNone/>
            </a:pPr>
            <a:r>
              <a:rPr lang="en-US" dirty="0" smtClean="0"/>
              <a:t>    &lt;div class="form-group"&gt;</a:t>
            </a:r>
          </a:p>
          <a:p>
            <a:pPr>
              <a:buNone/>
            </a:pPr>
            <a:r>
              <a:rPr lang="en-US" dirty="0" smtClean="0"/>
              <a:t>      &lt;label class="control-label col-sm-2" for="</a:t>
            </a:r>
            <a:r>
              <a:rPr lang="en-US" dirty="0" err="1" smtClean="0"/>
              <a:t>pwd</a:t>
            </a:r>
            <a:r>
              <a:rPr lang="en-US" dirty="0" smtClean="0"/>
              <a:t>"&gt;Password:&lt;/label&gt;</a:t>
            </a:r>
          </a:p>
          <a:p>
            <a:pPr>
              <a:buNone/>
            </a:pPr>
            <a:r>
              <a:rPr lang="en-US" dirty="0" smtClean="0"/>
              <a:t>      &lt;div class="col-sm-10"&gt;          </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    &lt;div class="form-group"&gt;        </a:t>
            </a:r>
          </a:p>
          <a:p>
            <a:pPr>
              <a:buNone/>
            </a:pPr>
            <a:r>
              <a:rPr lang="en-US" dirty="0" smtClean="0"/>
              <a:t>      &lt;div class="col-sm-offset-2 col-sm-10"&gt;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&lt;/div&gt;</a:t>
            </a:r>
          </a:p>
          <a:p>
            <a:pPr>
              <a:buNone/>
            </a:pPr>
            <a:r>
              <a:rPr lang="en-US" dirty="0" smtClean="0"/>
              <a:t>    &lt;/div&gt;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slider </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&lt;h2&gt;Carousel Example&lt;/h2&gt;  </a:t>
            </a:r>
          </a:p>
          <a:p>
            <a:pPr>
              <a:buNone/>
            </a:pPr>
            <a:r>
              <a:rPr lang="en-US" dirty="0" smtClean="0"/>
              <a:t>  &lt;div id="</a:t>
            </a:r>
            <a:r>
              <a:rPr lang="en-US" dirty="0" err="1" smtClean="0"/>
              <a:t>myCarousel</a:t>
            </a:r>
            <a:r>
              <a:rPr lang="en-US" dirty="0" smtClean="0"/>
              <a:t>" class="carousel slide" data-ride="carousel"&gt;</a:t>
            </a:r>
          </a:p>
          <a:p>
            <a:pPr>
              <a:buNone/>
            </a:pPr>
            <a:r>
              <a:rPr lang="en-US" dirty="0" smtClean="0"/>
              <a:t>    &lt;!-- Indicators --&gt;</a:t>
            </a:r>
          </a:p>
          <a:p>
            <a:pPr>
              <a:buNone/>
            </a:pPr>
            <a:r>
              <a:rPr lang="en-US" dirty="0" smtClean="0"/>
              <a:t>    &lt;</a:t>
            </a:r>
            <a:r>
              <a:rPr lang="en-US" dirty="0" err="1" smtClean="0"/>
              <a:t>ol</a:t>
            </a:r>
            <a:r>
              <a:rPr lang="en-US" dirty="0" smtClean="0"/>
              <a:t> class="carousel-indicators"&gt;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data-slide-to="0" class="active"&gt;&lt;/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data-slide-to="1"&gt;&lt;/</a:t>
            </a:r>
            <a:r>
              <a:rPr lang="en-US" dirty="0" err="1" smtClean="0"/>
              <a:t>li</a:t>
            </a:r>
            <a:r>
              <a:rPr lang="en-US" dirty="0" smtClean="0"/>
              <a:t>&gt;</a:t>
            </a:r>
          </a:p>
          <a:p>
            <a:pPr>
              <a:buNone/>
            </a:pPr>
            <a:r>
              <a:rPr lang="en-US" dirty="0" smtClean="0"/>
              <a:t>      &lt;</a:t>
            </a:r>
            <a:r>
              <a:rPr lang="en-US" dirty="0" err="1" smtClean="0"/>
              <a:t>li</a:t>
            </a:r>
            <a:r>
              <a:rPr lang="en-US" dirty="0" smtClean="0"/>
              <a:t> data-target="#</a:t>
            </a:r>
            <a:r>
              <a:rPr lang="en-US" dirty="0" err="1" smtClean="0"/>
              <a:t>myCarousel</a:t>
            </a:r>
            <a:r>
              <a:rPr lang="en-US" dirty="0" smtClean="0"/>
              <a:t>" data-slide-to="2"&gt;&lt;/</a:t>
            </a:r>
            <a:r>
              <a:rPr lang="en-US" dirty="0" err="1" smtClean="0"/>
              <a:t>li</a:t>
            </a:r>
            <a:r>
              <a:rPr lang="en-US" dirty="0" smtClean="0"/>
              <a:t>&gt;</a:t>
            </a:r>
          </a:p>
          <a:p>
            <a:pPr>
              <a:buNone/>
            </a:pPr>
            <a:r>
              <a:rPr lang="en-US" dirty="0" smtClean="0"/>
              <a:t>    &lt;/</a:t>
            </a:r>
            <a:r>
              <a:rPr lang="en-US" dirty="0" err="1" smtClean="0"/>
              <a:t>ol</a:t>
            </a:r>
            <a:r>
              <a:rPr lang="en-US" dirty="0" smtClean="0"/>
              <a:t>&gt;</a:t>
            </a:r>
          </a:p>
          <a:p>
            <a:pPr>
              <a:buNone/>
            </a:pPr>
            <a:endParaRPr lang="en-US" dirty="0" smtClean="0"/>
          </a:p>
          <a:p>
            <a:pPr>
              <a:buNone/>
            </a:pPr>
            <a:r>
              <a:rPr lang="en-US" dirty="0" smtClean="0"/>
              <a:t>    &lt;!-- Wrapper for slides --&gt;</a:t>
            </a:r>
          </a:p>
          <a:p>
            <a:pPr>
              <a:buNone/>
            </a:pPr>
            <a:r>
              <a:rPr lang="en-US" dirty="0" smtClean="0"/>
              <a:t>    &lt;div class="carousel-inner"&gt;</a:t>
            </a:r>
          </a:p>
          <a:p>
            <a:pPr>
              <a:buNone/>
            </a:pPr>
            <a:r>
              <a:rPr lang="en-US" dirty="0" smtClean="0"/>
              <a:t>      &lt;div class="item active"&gt;</a:t>
            </a:r>
          </a:p>
          <a:p>
            <a:pPr>
              <a:buNone/>
            </a:pPr>
            <a:r>
              <a:rPr lang="en-US" dirty="0" smtClean="0"/>
              <a:t>        &lt;</a:t>
            </a:r>
            <a:r>
              <a:rPr lang="en-US" dirty="0" err="1" smtClean="0"/>
              <a:t>img</a:t>
            </a:r>
            <a:r>
              <a:rPr lang="en-US" dirty="0" smtClean="0"/>
              <a:t> </a:t>
            </a:r>
            <a:r>
              <a:rPr lang="en-US" dirty="0" err="1" smtClean="0"/>
              <a:t>src</a:t>
            </a:r>
            <a:r>
              <a:rPr lang="en-US" dirty="0" smtClean="0"/>
              <a:t>="la.jpg" alt="Los Angeles" style="width:100%;"&gt;</a:t>
            </a:r>
          </a:p>
          <a:p>
            <a:pPr>
              <a:buNone/>
            </a:pPr>
            <a:r>
              <a:rPr lang="en-US" dirty="0" smtClean="0"/>
              <a:t>      &lt;/div&gt;</a:t>
            </a:r>
          </a:p>
          <a:p>
            <a:pPr>
              <a:buNone/>
            </a:pPr>
            <a:endParaRPr lang="en-US" dirty="0" smtClean="0"/>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="chicago.jpg" alt="Chicago" style="width:100%;"&gt;</a:t>
            </a:r>
          </a:p>
          <a:p>
            <a:pPr>
              <a:buNone/>
            </a:pPr>
            <a:r>
              <a:rPr lang="en-US" dirty="0" smtClean="0"/>
              <a:t>      &lt;/div&gt;</a:t>
            </a:r>
          </a:p>
          <a:p>
            <a:pPr>
              <a:buNone/>
            </a:pPr>
            <a:r>
              <a:rPr lang="en-US" dirty="0" smtClean="0"/>
              <a:t>    </a:t>
            </a:r>
          </a:p>
          <a:p>
            <a:pPr>
              <a:buNone/>
            </a:pPr>
            <a:r>
              <a:rPr lang="en-US" dirty="0" smtClean="0"/>
              <a:t>      &lt;div class="item"&gt;</a:t>
            </a:r>
          </a:p>
          <a:p>
            <a:pPr>
              <a:buNone/>
            </a:pPr>
            <a:r>
              <a:rPr lang="en-US" dirty="0" smtClean="0"/>
              <a:t>        &lt;</a:t>
            </a:r>
            <a:r>
              <a:rPr lang="en-US" dirty="0" err="1" smtClean="0"/>
              <a:t>img</a:t>
            </a:r>
            <a:r>
              <a:rPr lang="en-US" dirty="0" smtClean="0"/>
              <a:t> </a:t>
            </a:r>
            <a:r>
              <a:rPr lang="en-US" dirty="0" err="1" smtClean="0"/>
              <a:t>src</a:t>
            </a:r>
            <a:r>
              <a:rPr lang="en-US" dirty="0" smtClean="0"/>
              <a:t>="ny.jpg" alt="New </a:t>
            </a:r>
            <a:r>
              <a:rPr lang="en-US" dirty="0" err="1" smtClean="0"/>
              <a:t>york</a:t>
            </a:r>
            <a:r>
              <a:rPr lang="en-US" dirty="0" smtClean="0"/>
              <a:t>" style="width:100%;"&gt;</a:t>
            </a:r>
          </a:p>
          <a:p>
            <a:pPr>
              <a:buNone/>
            </a:pPr>
            <a:r>
              <a:rPr lang="en-US" dirty="0" smtClean="0"/>
              <a:t>      &lt;/div&gt;</a:t>
            </a:r>
          </a:p>
          <a:p>
            <a:pPr>
              <a:buNone/>
            </a:pPr>
            <a:r>
              <a:rPr lang="en-US" dirty="0" smtClean="0"/>
              <a:t>    &lt;/div&gt;</a:t>
            </a:r>
          </a:p>
          <a:p>
            <a:pPr>
              <a:buNone/>
            </a:pPr>
            <a:endParaRPr lang="en-US" dirty="0" smtClean="0"/>
          </a:p>
          <a:p>
            <a:pPr>
              <a:buNone/>
            </a:pPr>
            <a:r>
              <a:rPr lang="en-US" dirty="0" smtClean="0"/>
              <a:t>    &lt;!-- Left and right controls --&gt;</a:t>
            </a:r>
          </a:p>
          <a:p>
            <a:pPr>
              <a:buNone/>
            </a:pPr>
            <a:r>
              <a:rPr lang="en-US" dirty="0" smtClean="0"/>
              <a:t>    &lt;a class="left carousel-control" </a:t>
            </a:r>
            <a:r>
              <a:rPr lang="en-US" dirty="0" err="1" smtClean="0"/>
              <a:t>href</a:t>
            </a:r>
            <a:r>
              <a:rPr lang="en-US" dirty="0" smtClean="0"/>
              <a:t>="#</a:t>
            </a:r>
            <a:r>
              <a:rPr lang="en-US" dirty="0" err="1" smtClean="0"/>
              <a:t>myCarousel</a:t>
            </a:r>
            <a:r>
              <a:rPr lang="en-US" dirty="0" smtClean="0"/>
              <a:t>" data-slide="</a:t>
            </a:r>
            <a:r>
              <a:rPr lang="en-US" dirty="0" err="1" smtClean="0"/>
              <a:t>prev</a:t>
            </a:r>
            <a:r>
              <a:rPr lang="en-US" dirty="0" smtClean="0"/>
              <a: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-chevron-left"&gt;&lt;/span&gt;</a:t>
            </a:r>
          </a:p>
          <a:p>
            <a:pPr>
              <a:buNone/>
            </a:pPr>
            <a:r>
              <a:rPr lang="en-US" dirty="0" smtClean="0"/>
              <a:t>      &lt;span class="</a:t>
            </a:r>
            <a:r>
              <a:rPr lang="en-US" dirty="0" err="1" smtClean="0"/>
              <a:t>sr</a:t>
            </a:r>
            <a:r>
              <a:rPr lang="en-US" dirty="0" smtClean="0"/>
              <a:t>-only"&gt;Previous&lt;/span&gt;</a:t>
            </a:r>
          </a:p>
          <a:p>
            <a:pPr>
              <a:buNone/>
            </a:pPr>
            <a:r>
              <a:rPr lang="en-US" dirty="0" smtClean="0"/>
              <a:t>    &lt;/a&gt;</a:t>
            </a:r>
          </a:p>
          <a:p>
            <a:pPr>
              <a:buNone/>
            </a:pPr>
            <a:r>
              <a:rPr lang="en-US" dirty="0" smtClean="0"/>
              <a:t>    &lt;a class="right carousel-control" </a:t>
            </a:r>
            <a:r>
              <a:rPr lang="en-US" dirty="0" err="1" smtClean="0"/>
              <a:t>href</a:t>
            </a:r>
            <a:r>
              <a:rPr lang="en-US" dirty="0" smtClean="0"/>
              <a:t>="#</a:t>
            </a:r>
            <a:r>
              <a:rPr lang="en-US" dirty="0" err="1" smtClean="0"/>
              <a:t>myCarousel</a:t>
            </a:r>
            <a:r>
              <a:rPr lang="en-US" dirty="0" smtClean="0"/>
              <a:t>" data-slide="next"&gt;</a:t>
            </a:r>
          </a:p>
          <a:p>
            <a:pPr>
              <a:buNone/>
            </a:pPr>
            <a:r>
              <a:rPr lang="en-US" dirty="0" smtClean="0"/>
              <a:t>      &lt;span class="</a:t>
            </a:r>
            <a:r>
              <a:rPr lang="en-US" dirty="0" err="1" smtClean="0"/>
              <a:t>glyphicon</a:t>
            </a:r>
            <a:r>
              <a:rPr lang="en-US" dirty="0" smtClean="0"/>
              <a:t> </a:t>
            </a:r>
            <a:r>
              <a:rPr lang="en-US" dirty="0" err="1" smtClean="0"/>
              <a:t>glyphicon</a:t>
            </a:r>
            <a:r>
              <a:rPr lang="en-US" dirty="0" smtClean="0"/>
              <a:t>-chevron-right"&gt;&lt;/span&gt;</a:t>
            </a:r>
          </a:p>
          <a:p>
            <a:pPr>
              <a:buNone/>
            </a:pPr>
            <a:r>
              <a:rPr lang="en-US" dirty="0" smtClean="0"/>
              <a:t>      &lt;span class="</a:t>
            </a:r>
            <a:r>
              <a:rPr lang="en-US" dirty="0" err="1" smtClean="0"/>
              <a:t>sr</a:t>
            </a:r>
            <a:r>
              <a:rPr lang="en-US" dirty="0" smtClean="0"/>
              <a:t>-only"&gt;Next&lt;/span&gt;</a:t>
            </a:r>
          </a:p>
          <a:p>
            <a:pPr>
              <a:buNone/>
            </a:pPr>
            <a:r>
              <a:rPr lang="en-US" dirty="0" smtClean="0"/>
              <a:t>    &lt;/a&gt;</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a:t>
            </a:r>
            <a:r>
              <a:rPr lang="en-US" dirty="0" err="1" smtClean="0"/>
              <a:t>css</a:t>
            </a:r>
            <a:r>
              <a:rPr lang="en-US" dirty="0" smtClean="0"/>
              <a:t>/</a:t>
            </a:r>
            <a:r>
              <a:rPr lang="en-US" dirty="0" err="1" smtClean="0"/>
              <a:t>bootstrap.min.css</a:t>
            </a:r>
            <a:r>
              <a:rPr lang="en-US" dirty="0" smtClean="0"/>
              <a:t>"&gt;</a:t>
            </a:r>
          </a:p>
          <a:p>
            <a:pPr>
              <a:buNone/>
            </a:pPr>
            <a:r>
              <a:rPr lang="en-US" dirty="0" smtClean="0"/>
              <a:t>  &lt;script </a:t>
            </a:r>
            <a:r>
              <a:rPr lang="en-US" dirty="0" err="1" smtClean="0"/>
              <a:t>src</a:t>
            </a:r>
            <a:r>
              <a:rPr lang="en-US" dirty="0" smtClean="0"/>
              <a:t>="</a:t>
            </a:r>
            <a:r>
              <a:rPr lang="en-US" dirty="0" err="1" smtClean="0"/>
              <a:t>ajax</a:t>
            </a:r>
            <a:r>
              <a:rPr lang="en-US" dirty="0" smtClean="0"/>
              <a:t>/</a:t>
            </a:r>
            <a:r>
              <a:rPr lang="en-US" dirty="0" err="1" smtClean="0"/>
              <a:t>libs</a:t>
            </a:r>
            <a:r>
              <a:rPr lang="en-US" dirty="0" smtClean="0"/>
              <a:t>/</a:t>
            </a:r>
            <a:r>
              <a:rPr lang="en-US" dirty="0" err="1" smtClean="0"/>
              <a:t>jquery</a:t>
            </a:r>
            <a:r>
              <a:rPr lang="en-US" dirty="0" smtClean="0"/>
              <a:t>/3.2.1/</a:t>
            </a:r>
            <a:r>
              <a:rPr lang="en-US" dirty="0" err="1" smtClean="0"/>
              <a:t>jquery.min.js</a:t>
            </a:r>
            <a:r>
              <a:rPr lang="en-US" dirty="0" smtClean="0"/>
              <a:t>"&gt;&lt;/script&gt;</a:t>
            </a:r>
          </a:p>
          <a:p>
            <a:pPr>
              <a:buNone/>
            </a:pPr>
            <a:r>
              <a:rPr lang="en-US" dirty="0" smtClean="0"/>
              <a:t>  &lt;script </a:t>
            </a:r>
            <a:r>
              <a:rPr lang="en-US" dirty="0" err="1" smtClean="0"/>
              <a:t>src</a:t>
            </a:r>
            <a:r>
              <a:rPr lang="en-US" dirty="0" smtClean="0"/>
              <a:t>="</a:t>
            </a:r>
            <a:r>
              <a:rPr lang="en-US" dirty="0" err="1" smtClean="0"/>
              <a:t>js</a:t>
            </a:r>
            <a:r>
              <a:rPr lang="en-US" dirty="0" smtClean="0"/>
              <a:t>/</a:t>
            </a:r>
            <a:r>
              <a:rPr lang="en-US" dirty="0" err="1" smtClean="0"/>
              <a:t>bootstrap.min.js</a:t>
            </a:r>
            <a:r>
              <a:rPr lang="en-US" dirty="0" smtClean="0"/>
              <a:t>"&gt;&lt;/script&gt;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class="container"&gt;</a:t>
            </a:r>
          </a:p>
          <a:p>
            <a:pPr>
              <a:buNone/>
            </a:pPr>
            <a:r>
              <a:rPr lang="en-US" dirty="0" smtClean="0"/>
              <a:t>  &lt;h1&gt;My First Bootstrap Page&lt;/h1&gt;</a:t>
            </a:r>
          </a:p>
          <a:p>
            <a:pPr>
              <a:buNone/>
            </a:pPr>
            <a:r>
              <a:rPr lang="en-US" dirty="0" smtClean="0"/>
              <a:t>  &lt;p&gt;This part is inside a .container class.&lt;/p&gt; </a:t>
            </a:r>
          </a:p>
          <a:p>
            <a:pPr>
              <a:buNone/>
            </a:pPr>
            <a:r>
              <a:rPr lang="en-US" dirty="0" smtClean="0"/>
              <a:t>  &lt;p&gt;The .container class provides a responsive fixed width container.&lt;/p&gt;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a:t>
            </a:r>
            <a:endParaRPr lang="en-US" dirty="0"/>
          </a:p>
        </p:txBody>
      </p:sp>
      <p:sp>
        <p:nvSpPr>
          <p:cNvPr id="3" name="Content Placeholder 2"/>
          <p:cNvSpPr>
            <a:spLocks noGrp="1"/>
          </p:cNvSpPr>
          <p:nvPr>
            <p:ph sz="quarter" idx="1"/>
          </p:nvPr>
        </p:nvSpPr>
        <p:spPr/>
        <p:txBody>
          <a:bodyPr>
            <a:normAutofit fontScale="2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&lt;h2&gt;Modal Example&lt;/h2&gt;</a:t>
            </a:r>
          </a:p>
          <a:p>
            <a:pPr>
              <a:buNone/>
            </a:pPr>
            <a:r>
              <a:rPr lang="en-US" dirty="0" smtClean="0"/>
              <a:t>  &lt;!-- Trigger the modal with a button --&gt;</a:t>
            </a:r>
          </a:p>
          <a:p>
            <a:pPr>
              <a:buNone/>
            </a:pPr>
            <a:r>
              <a:rPr lang="en-US" dirty="0" smtClean="0"/>
              <a:t>  &lt;button type="button" class="</a:t>
            </a:r>
            <a:r>
              <a:rPr lang="en-US" dirty="0" err="1" smtClean="0"/>
              <a:t>btn</a:t>
            </a:r>
            <a:r>
              <a:rPr lang="en-US" dirty="0" smtClean="0"/>
              <a:t> </a:t>
            </a:r>
            <a:r>
              <a:rPr lang="en-US" dirty="0" err="1" smtClean="0"/>
              <a:t>btn</a:t>
            </a:r>
            <a:r>
              <a:rPr lang="en-US" dirty="0" smtClean="0"/>
              <a:t>-info </a:t>
            </a:r>
            <a:r>
              <a:rPr lang="en-US" dirty="0" err="1" smtClean="0"/>
              <a:t>btn-lg</a:t>
            </a:r>
            <a:r>
              <a:rPr lang="en-US" dirty="0" smtClean="0"/>
              <a:t>" data-toggle="modal" data-target="#</a:t>
            </a:r>
            <a:r>
              <a:rPr lang="en-US" dirty="0" err="1" smtClean="0"/>
              <a:t>myModal</a:t>
            </a:r>
            <a:r>
              <a:rPr lang="en-US" dirty="0" smtClean="0"/>
              <a:t>"&gt;Open Modal&lt;/button&gt;</a:t>
            </a:r>
          </a:p>
          <a:p>
            <a:pPr>
              <a:buNone/>
            </a:pPr>
            <a:endParaRPr lang="en-US" dirty="0" smtClean="0"/>
          </a:p>
          <a:p>
            <a:pPr>
              <a:buNone/>
            </a:pPr>
            <a:r>
              <a:rPr lang="en-US" dirty="0" smtClean="0"/>
              <a:t>  &lt;!-- Modal --&gt;</a:t>
            </a:r>
          </a:p>
          <a:p>
            <a:pPr>
              <a:buNone/>
            </a:pPr>
            <a:r>
              <a:rPr lang="en-US" dirty="0" smtClean="0"/>
              <a:t>  &lt;div class="modal fade" id="</a:t>
            </a:r>
            <a:r>
              <a:rPr lang="en-US" dirty="0" err="1" smtClean="0"/>
              <a:t>myModal</a:t>
            </a:r>
            <a:r>
              <a:rPr lang="en-US" dirty="0" smtClean="0"/>
              <a:t>" role="dialog"&gt;</a:t>
            </a:r>
          </a:p>
          <a:p>
            <a:pPr>
              <a:buNone/>
            </a:pPr>
            <a:r>
              <a:rPr lang="en-US" dirty="0" smtClean="0"/>
              <a:t>    &lt;div class="modal-dialog"&gt;</a:t>
            </a:r>
          </a:p>
          <a:p>
            <a:pPr>
              <a:buNone/>
            </a:pPr>
            <a:r>
              <a:rPr lang="en-US" dirty="0" smtClean="0"/>
              <a:t>    </a:t>
            </a:r>
          </a:p>
          <a:p>
            <a:pPr>
              <a:buNone/>
            </a:pPr>
            <a:r>
              <a:rPr lang="en-US" dirty="0" smtClean="0"/>
              <a:t>      &lt;!-- Modal content--&gt;</a:t>
            </a:r>
          </a:p>
          <a:p>
            <a:pPr>
              <a:buNone/>
            </a:pPr>
            <a:r>
              <a:rPr lang="en-US" dirty="0" smtClean="0"/>
              <a:t>      &lt;div class="modal-content"&gt;</a:t>
            </a:r>
          </a:p>
          <a:p>
            <a:pPr>
              <a:buNone/>
            </a:pPr>
            <a:r>
              <a:rPr lang="en-US" dirty="0" smtClean="0"/>
              <a:t>        &lt;div class="modal-header"&gt;</a:t>
            </a:r>
          </a:p>
          <a:p>
            <a:pPr>
              <a:buNone/>
            </a:pPr>
            <a:r>
              <a:rPr lang="en-US" dirty="0" smtClean="0"/>
              <a:t>          &lt;button type="button" class="close" data-dismiss="modal"&gt;&amp;times;&lt;/button&gt;</a:t>
            </a:r>
          </a:p>
          <a:p>
            <a:pPr>
              <a:buNone/>
            </a:pPr>
            <a:r>
              <a:rPr lang="en-US" dirty="0" smtClean="0"/>
              <a:t>          &lt;h4 class="modal-title"&gt;Modal Header&lt;/h4&gt;</a:t>
            </a:r>
          </a:p>
          <a:p>
            <a:pPr>
              <a:buNone/>
            </a:pPr>
            <a:r>
              <a:rPr lang="en-US" dirty="0" smtClean="0"/>
              <a:t>        &lt;/div&gt;</a:t>
            </a:r>
          </a:p>
          <a:p>
            <a:pPr>
              <a:buNone/>
            </a:pPr>
            <a:r>
              <a:rPr lang="en-US" dirty="0" smtClean="0"/>
              <a:t>        &lt;div class="modal-body"&gt;</a:t>
            </a:r>
          </a:p>
          <a:p>
            <a:pPr>
              <a:buNone/>
            </a:pPr>
            <a:r>
              <a:rPr lang="en-US" dirty="0" smtClean="0"/>
              <a:t>          &lt;p&gt;Some text in the modal.&lt;/p&gt;</a:t>
            </a:r>
          </a:p>
          <a:p>
            <a:pPr>
              <a:buNone/>
            </a:pPr>
            <a:r>
              <a:rPr lang="en-US" dirty="0" smtClean="0"/>
              <a:t>        &lt;/div&gt;</a:t>
            </a:r>
          </a:p>
          <a:p>
            <a:pPr>
              <a:buNone/>
            </a:pPr>
            <a:r>
              <a:rPr lang="en-US" dirty="0" smtClean="0"/>
              <a:t>        &lt;div class="modal-footer"&gt;</a:t>
            </a:r>
          </a:p>
          <a:p>
            <a:pPr>
              <a:buNone/>
            </a:pPr>
            <a:r>
              <a:rPr lang="en-US" dirty="0" smtClean="0"/>
              <a:t>          &lt;button type="button" class="</a:t>
            </a:r>
            <a:r>
              <a:rPr lang="en-US" dirty="0" err="1" smtClean="0"/>
              <a:t>btn</a:t>
            </a:r>
            <a:r>
              <a:rPr lang="en-US" dirty="0" smtClean="0"/>
              <a:t> </a:t>
            </a:r>
            <a:r>
              <a:rPr lang="en-US" dirty="0" err="1" smtClean="0"/>
              <a:t>btn</a:t>
            </a:r>
            <a:r>
              <a:rPr lang="en-US" dirty="0" smtClean="0"/>
              <a:t>-default" data-dismiss="modal"&gt;Close&lt;/button&gt;</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&lt;/div&gt;</a:t>
            </a:r>
          </a:p>
          <a:p>
            <a:pPr>
              <a:buNone/>
            </a:pPr>
            <a:endParaRPr lang="en-US" dirty="0" smtClean="0"/>
          </a:p>
          <a:p>
            <a:pPr>
              <a:buNone/>
            </a:pPr>
            <a:r>
              <a:rPr lang="en-US" dirty="0" smtClean="0"/>
              <a:t>&lt;/body&gt;</a:t>
            </a:r>
          </a:p>
          <a:p>
            <a:pPr>
              <a:buNone/>
            </a:pPr>
            <a:r>
              <a:rPr lang="en-US" smtClean="0"/>
              <a:t>&lt;/html&gt;</a:t>
            </a:r>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2nd Bootstrap example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="https://maxcdn.bootstrapcdn.com/bootstrap/3.3.7/css/bootstrap.min.css"&gt;</a:t>
            </a:r>
          </a:p>
          <a:p>
            <a:pPr>
              <a:buNone/>
            </a:pPr>
            <a:r>
              <a:rPr lang="en-US" dirty="0" smtClean="0"/>
              <a:t>  &lt;script </a:t>
            </a:r>
            <a:r>
              <a:rPr lang="en-US" dirty="0" err="1" smtClean="0"/>
              <a:t>src</a:t>
            </a:r>
            <a:r>
              <a:rPr lang="en-US" dirty="0" smtClean="0"/>
              <a:t>="https://ajax.googleapis.com/ajax/libs/jquery/3.2.1/jquery.min.js"&gt;&lt;/script&gt;</a:t>
            </a:r>
          </a:p>
          <a:p>
            <a:pPr>
              <a:buNone/>
            </a:pPr>
            <a:r>
              <a:rPr lang="en-US" dirty="0" smtClean="0"/>
              <a:t>  &lt;script </a:t>
            </a:r>
            <a:r>
              <a:rPr lang="en-US" dirty="0" err="1" smtClean="0"/>
              <a:t>src</a:t>
            </a:r>
            <a:r>
              <a:rPr lang="en-US" dirty="0" smtClean="0"/>
              <a:t>="https://maxcdn.bootstrapcdn.com/bootstrap/3.3.7/js/bootstrap.min.js"&gt;&lt;/script&gt;</a:t>
            </a:r>
          </a:p>
          <a:p>
            <a:pPr>
              <a:buNone/>
            </a:pPr>
            <a:r>
              <a:rPr lang="en-US" dirty="0" smtClean="0"/>
              <a:t>&lt;/head&gt;</a:t>
            </a:r>
          </a:p>
          <a:p>
            <a:pPr>
              <a:buNone/>
            </a:pPr>
            <a:r>
              <a:rPr lang="en-US" dirty="0" smtClean="0"/>
              <a:t>&lt;body&gt;</a:t>
            </a:r>
          </a:p>
          <a:p>
            <a:pPr>
              <a:buNone/>
            </a:pPr>
            <a:r>
              <a:rPr lang="en-US" dirty="0" smtClean="0"/>
              <a:t>  </a:t>
            </a:r>
          </a:p>
          <a:p>
            <a:pPr>
              <a:buNone/>
            </a:pPr>
            <a:r>
              <a:rPr lang="en-US" dirty="0" smtClean="0"/>
              <a:t>&lt;div class="container-fluid"&gt;</a:t>
            </a:r>
          </a:p>
          <a:p>
            <a:pPr>
              <a:buNone/>
            </a:pPr>
            <a:r>
              <a:rPr lang="en-US" dirty="0" smtClean="0"/>
              <a:t>  &lt;h1&gt;My First Bootstrap Page&lt;/h1&gt;      </a:t>
            </a:r>
          </a:p>
          <a:p>
            <a:pPr>
              <a:buNone/>
            </a:pPr>
            <a:r>
              <a:rPr lang="en-US" dirty="0" smtClean="0"/>
              <a:t>  &lt;p&gt;This part is inside a .container-fluid class.&lt;/p&gt; </a:t>
            </a:r>
          </a:p>
          <a:p>
            <a:pPr>
              <a:buNone/>
            </a:pPr>
            <a:r>
              <a:rPr lang="en-US" dirty="0" smtClean="0"/>
              <a:t>  &lt;p&gt;The .container-fluid class provides a full width container, spanning the entire width of the viewport.&lt;/p&gt;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Blockquotes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&lt;p&gt;The </a:t>
            </a:r>
            <a:r>
              <a:rPr lang="en-US" dirty="0" err="1" smtClean="0"/>
              <a:t>blockquote</a:t>
            </a:r>
            <a:r>
              <a:rPr lang="en-US" dirty="0" smtClean="0"/>
              <a:t> element is used to present content from another source:&lt;/p&gt;</a:t>
            </a:r>
          </a:p>
          <a:p>
            <a:pPr>
              <a:buNone/>
            </a:pPr>
            <a:r>
              <a:rPr lang="en-US" dirty="0" smtClean="0"/>
              <a:t>  &lt;</a:t>
            </a:r>
            <a:r>
              <a:rPr lang="en-US" dirty="0" err="1" smtClean="0"/>
              <a:t>blockquote</a:t>
            </a:r>
            <a:r>
              <a:rPr lang="en-US" dirty="0" smtClean="0"/>
              <a:t>&gt;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blockquote</a:t>
            </a:r>
            <a:r>
              <a:rPr lang="en-US" dirty="0" smtClean="0"/>
              <a:t>-reverse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&lt;div class="container"&gt;</a:t>
            </a:r>
          </a:p>
          <a:p>
            <a:pPr>
              <a:buNone/>
            </a:pPr>
            <a:r>
              <a:rPr lang="en-US" dirty="0" smtClean="0"/>
              <a:t>  &lt;h1&gt;</a:t>
            </a:r>
            <a:r>
              <a:rPr lang="en-US" dirty="0" err="1" smtClean="0"/>
              <a:t>Blockquotes</a:t>
            </a:r>
            <a:r>
              <a:rPr lang="en-US" dirty="0" smtClean="0"/>
              <a:t>&lt;/h1&gt;</a:t>
            </a:r>
          </a:p>
          <a:p>
            <a:pPr>
              <a:buNone/>
            </a:pPr>
            <a:r>
              <a:rPr lang="en-US" dirty="0" smtClean="0"/>
              <a:t>  &lt;p&gt;To show the quote on the right use the class .</a:t>
            </a:r>
            <a:r>
              <a:rPr lang="en-US" dirty="0" err="1" smtClean="0"/>
              <a:t>blockquote</a:t>
            </a:r>
            <a:r>
              <a:rPr lang="en-US" dirty="0" smtClean="0"/>
              <a:t>-reverse:&lt;/p&gt;</a:t>
            </a:r>
          </a:p>
          <a:p>
            <a:pPr>
              <a:buNone/>
            </a:pPr>
            <a:r>
              <a:rPr lang="en-US" dirty="0" smtClean="0"/>
              <a:t>  &lt;</a:t>
            </a:r>
            <a:r>
              <a:rPr lang="en-US" dirty="0" err="1" smtClean="0"/>
              <a:t>blockquote</a:t>
            </a:r>
            <a:r>
              <a:rPr lang="en-US" dirty="0" smtClean="0"/>
              <a:t> class="</a:t>
            </a:r>
            <a:r>
              <a:rPr lang="en-US" dirty="0" err="1" smtClean="0"/>
              <a:t>blockquote</a:t>
            </a:r>
            <a:r>
              <a:rPr lang="en-US" dirty="0" smtClean="0"/>
              <a:t>-reverse"&gt;</a:t>
            </a:r>
          </a:p>
          <a:p>
            <a:pPr>
              <a:buNone/>
            </a:pPr>
            <a:r>
              <a:rPr lang="en-US" dirty="0" smtClean="0"/>
              <a:t>    &lt;p&gt;For 50 years, WWF has been protecting the future of nature. The world's leading conservation organization, WWF works in 100 countries and is supported by 1.2 million members in the United States and close to 5 million globally.&lt;/p&gt;</a:t>
            </a:r>
          </a:p>
          <a:p>
            <a:pPr>
              <a:buNone/>
            </a:pPr>
            <a:r>
              <a:rPr lang="en-US" dirty="0" smtClean="0"/>
              <a:t>    &lt;footer&gt;From WWF's website&lt;/footer&gt;</a:t>
            </a:r>
          </a:p>
          <a:p>
            <a:pPr>
              <a:buNone/>
            </a:pPr>
            <a:r>
              <a:rPr lang="en-US" dirty="0" smtClean="0"/>
              <a:t>  &lt;/</a:t>
            </a:r>
            <a:r>
              <a:rPr lang="en-US" dirty="0" err="1" smtClean="0"/>
              <a:t>blockquote</a:t>
            </a:r>
            <a:r>
              <a:rPr lang="en-US" dirty="0" smtClean="0"/>
              <a:t>&gt;</a:t>
            </a:r>
          </a:p>
          <a:p>
            <a:pPr>
              <a:buNone/>
            </a:pPr>
            <a:r>
              <a:rPr lang="en-US" dirty="0" smtClean="0"/>
              <a:t>&lt;/div&gt;</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1133</TotalTime>
  <Words>10739</Words>
  <Application>Microsoft Office PowerPoint</Application>
  <PresentationFormat>On-screen Show (4:3)</PresentationFormat>
  <Paragraphs>1339</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Civic</vt:lpstr>
      <vt:lpstr>Bootstrap </vt:lpstr>
      <vt:lpstr>What is Bootstrap?</vt:lpstr>
      <vt:lpstr>Why Use Bootstrap</vt:lpstr>
      <vt:lpstr>Downloading Bootstrap</vt:lpstr>
      <vt:lpstr>Bootstrap Grid System</vt:lpstr>
      <vt:lpstr>First Bootstrap example</vt:lpstr>
      <vt:lpstr>2nd Bootstrap example</vt:lpstr>
      <vt:lpstr>Blockquotes</vt:lpstr>
      <vt:lpstr>.blockquote-reverse</vt:lpstr>
      <vt:lpstr>Contextual Backgrounds</vt:lpstr>
      <vt:lpstr>Basic Table</vt:lpstr>
      <vt:lpstr>Striped Table   </vt:lpstr>
      <vt:lpstr>Bordered Table</vt:lpstr>
      <vt:lpstr>Image</vt:lpstr>
      <vt:lpstr>Image Gallery</vt:lpstr>
      <vt:lpstr>Creating a Jumbotron inside</vt:lpstr>
      <vt:lpstr>Creating a Jumbotron outside</vt:lpstr>
      <vt:lpstr>Page Header </vt:lpstr>
      <vt:lpstr>well</vt:lpstr>
      <vt:lpstr>Alert</vt:lpstr>
      <vt:lpstr>Alert-link</vt:lpstr>
      <vt:lpstr>Alerts - Close</vt:lpstr>
      <vt:lpstr>Animated Alerts</vt:lpstr>
      <vt:lpstr>Button </vt:lpstr>
      <vt:lpstr>Button – input type</vt:lpstr>
      <vt:lpstr>Button –size</vt:lpstr>
      <vt:lpstr>Block Level Buttons</vt:lpstr>
      <vt:lpstr>Active/Disabled Buttons</vt:lpstr>
      <vt:lpstr>Button Group</vt:lpstr>
      <vt:lpstr>Button Group Size</vt:lpstr>
      <vt:lpstr>Vertical Button Group</vt:lpstr>
      <vt:lpstr>Justified Button Groups</vt:lpstr>
      <vt:lpstr>Nesting Button Groups &amp; Dropdown Menus</vt:lpstr>
      <vt:lpstr>Split Button Dropdowns</vt:lpstr>
      <vt:lpstr>Glyphicon Examples</vt:lpstr>
      <vt:lpstr>Bootstrap Badges and Labels</vt:lpstr>
      <vt:lpstr>Striped Progress Bars</vt:lpstr>
      <vt:lpstr>Animated Progress Bar</vt:lpstr>
      <vt:lpstr>Stacked Progress Bars</vt:lpstr>
      <vt:lpstr>Pagination - Sizing</vt:lpstr>
      <vt:lpstr>Bootstrap Pager</vt:lpstr>
      <vt:lpstr>Bootstrap List Groups</vt:lpstr>
      <vt:lpstr>Panel</vt:lpstr>
      <vt:lpstr>Panel Group</vt:lpstr>
      <vt:lpstr>Dropdowns</vt:lpstr>
      <vt:lpstr>Dropdowns-up</vt:lpstr>
      <vt:lpstr>Class – 2nd</vt:lpstr>
      <vt:lpstr>Collapsible</vt:lpstr>
      <vt:lpstr>Inline List</vt:lpstr>
      <vt:lpstr>Tab menu</vt:lpstr>
      <vt:lpstr>Tabs With Dropdown Menu</vt:lpstr>
      <vt:lpstr>Navigation Bar</vt:lpstr>
      <vt:lpstr>Navigation Bar With Dropdown</vt:lpstr>
      <vt:lpstr>Navbar Forms</vt:lpstr>
      <vt:lpstr>Fixed nav bar</vt:lpstr>
      <vt:lpstr>Collapsible Navbar </vt:lpstr>
      <vt:lpstr>Inline form</vt:lpstr>
      <vt:lpstr>Horizontal form</vt:lpstr>
      <vt:lpstr>Image slider </vt:lpstr>
      <vt:lpstr>modal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BITM TRAINER - 401</cp:lastModifiedBy>
  <cp:revision>97</cp:revision>
  <dcterms:created xsi:type="dcterms:W3CDTF">2017-08-13T08:19:12Z</dcterms:created>
  <dcterms:modified xsi:type="dcterms:W3CDTF">2018-04-08T10:57:17Z</dcterms:modified>
</cp:coreProperties>
</file>