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F4C67-7E39-42E2-90FD-44593D70EFFC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BAF37-1982-4A82-8ED7-55C5A6F5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70099-D6D6-4219-9C40-C53C371448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70099-D6D6-4219-9C40-C53C371448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57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70099-D6D6-4219-9C40-C53C371448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8D0F-3A2D-4A35-99D9-83EBEBD2DC36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195FE1B-A392-4312-9430-5F8DB27612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8D0F-3A2D-4A35-99D9-83EBEBD2DC36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FE1B-A392-4312-9430-5F8DB27612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8D0F-3A2D-4A35-99D9-83EBEBD2DC36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FE1B-A392-4312-9430-5F8DB27612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8D0F-3A2D-4A35-99D9-83EBEBD2DC36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195FE1B-A392-4312-9430-5F8DB27612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8D0F-3A2D-4A35-99D9-83EBEBD2DC36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FE1B-A392-4312-9430-5F8DB27612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8D0F-3A2D-4A35-99D9-83EBEBD2DC36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FE1B-A392-4312-9430-5F8DB27612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8D0F-3A2D-4A35-99D9-83EBEBD2DC36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195FE1B-A392-4312-9430-5F8DB276122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8D0F-3A2D-4A35-99D9-83EBEBD2DC36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FE1B-A392-4312-9430-5F8DB27612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8D0F-3A2D-4A35-99D9-83EBEBD2DC36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FE1B-A392-4312-9430-5F8DB27612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8D0F-3A2D-4A35-99D9-83EBEBD2DC36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FE1B-A392-4312-9430-5F8DB27612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8D0F-3A2D-4A35-99D9-83EBEBD2DC36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FE1B-A392-4312-9430-5F8DB276122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E608D0F-3A2D-4A35-99D9-83EBEBD2DC36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195FE1B-A392-4312-9430-5F8DB276122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h1 {MD.HASAN MAHADI}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638800"/>
            <a:ext cx="120210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68580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5410200"/>
            <a:ext cx="1202108" cy="6096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371850"/>
            <a:ext cx="66960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35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8580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selecto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38600"/>
            <a:ext cx="66294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CSS, a </a:t>
            </a:r>
            <a:r>
              <a:rPr lang="en-US" i="1" dirty="0" smtClean="0"/>
              <a:t>selector is the HTML element or elements to which a CSS rule is applied. Put simply, the selector</a:t>
            </a:r>
          </a:p>
          <a:p>
            <a:r>
              <a:rPr lang="en-US" dirty="0" smtClean="0"/>
              <a:t>tells the browser what to format. The simple selector that you saw in the last section is called a type</a:t>
            </a:r>
          </a:p>
          <a:p>
            <a:r>
              <a:rPr lang="en-US" dirty="0" smtClean="0"/>
              <a:t>selector; it merely references an HTML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 are enclosed within curly braces to separate them from selectors. A </a:t>
            </a:r>
            <a:r>
              <a:rPr lang="en-US" i="1" dirty="0" smtClean="0"/>
              <a:t>declaration is the combination </a:t>
            </a:r>
            <a:r>
              <a:rPr lang="en-US" dirty="0" smtClean="0"/>
              <a:t>of a CSS property and value</a:t>
            </a:r>
          </a:p>
          <a:p>
            <a:r>
              <a:rPr lang="en-US" dirty="0" smtClean="0"/>
              <a:t>A declaration is a complete instruction for styling a property of an HTML element.</a:t>
            </a:r>
          </a:p>
          <a:p>
            <a:r>
              <a:rPr lang="en-US" dirty="0" smtClean="0"/>
              <a:t>A declaration always ends with a semi-colon.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Selectors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7594" y="1562100"/>
            <a:ext cx="69723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3124200"/>
            <a:ext cx="6280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group multiple selectors together in a single rule </a:t>
            </a:r>
            <a:r>
              <a:rPr lang="en-US" dirty="0" smtClean="0"/>
              <a:t>by</a:t>
            </a:r>
          </a:p>
          <a:p>
            <a:r>
              <a:rPr lang="en-US" dirty="0" smtClean="0"/>
              <a:t> </a:t>
            </a:r>
            <a:r>
              <a:rPr lang="en-US" dirty="0"/>
              <a:t>providing a comma after each selector</a:t>
            </a:r>
          </a:p>
        </p:txBody>
      </p:sp>
    </p:spTree>
    <p:extLst>
      <p:ext uri="{BB962C8B-B14F-4D97-AF65-F5344CB8AC3E}">
        <p14:creationId xmlns:p14="http://schemas.microsoft.com/office/powerpoint/2010/main" val="17576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&lt;html 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&lt;meta http-equiv=’Content-Type’ content=’text/html; </a:t>
            </a:r>
            <a:r>
              <a:rPr lang="en-US" dirty="0" err="1" smtClean="0"/>
              <a:t>charset</a:t>
            </a:r>
            <a:r>
              <a:rPr lang="en-US" dirty="0" smtClean="0"/>
              <a:t>=UTF-8’ /&gt;</a:t>
            </a:r>
          </a:p>
          <a:p>
            <a:pPr marL="0" indent="0">
              <a:buNone/>
            </a:pPr>
            <a:r>
              <a:rPr lang="en-US" dirty="0" smtClean="0"/>
              <a:t>&lt;title&gt;Selectors and Grouping&lt;/title&gt;</a:t>
            </a:r>
          </a:p>
          <a:p>
            <a:pPr marL="0" indent="0">
              <a:buNone/>
            </a:pPr>
            <a:r>
              <a:rPr lang="en-US" dirty="0" smtClean="0"/>
              <a:t>&lt;style type=’text/</a:t>
            </a:r>
            <a:r>
              <a:rPr lang="en-US" dirty="0" err="1" smtClean="0"/>
              <a:t>css</a:t>
            </a:r>
            <a:r>
              <a:rPr lang="en-US" dirty="0" smtClean="0"/>
              <a:t>’&gt;</a:t>
            </a:r>
          </a:p>
          <a:p>
            <a:pPr marL="0" indent="0">
              <a:buNone/>
            </a:pPr>
            <a:r>
              <a:rPr lang="pt-BR" dirty="0" smtClean="0"/>
              <a:t>h1, h2, h3, h4, h5, h6 {</a:t>
            </a:r>
          </a:p>
          <a:p>
            <a:pPr marL="0" indent="0">
              <a:buNone/>
            </a:pPr>
            <a:r>
              <a:rPr lang="en-US" dirty="0" smtClean="0"/>
              <a:t>font-family: sans-serif;</a:t>
            </a:r>
          </a:p>
          <a:p>
            <a:pPr marL="0" indent="0">
              <a:buNone/>
            </a:pPr>
            <a:r>
              <a:rPr lang="en-US" dirty="0" smtClean="0"/>
              <a:t>color: maroon;</a:t>
            </a:r>
          </a:p>
          <a:p>
            <a:pPr marL="0" indent="0">
              <a:buNone/>
            </a:pPr>
            <a:r>
              <a:rPr lang="sv-SE" dirty="0" smtClean="0"/>
              <a:t>border-bottom: 1px solid rgb(200, 200, 200);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&lt;h1&gt;Style Sheet&lt;/h1&gt;</a:t>
            </a:r>
          </a:p>
          <a:p>
            <a:pPr marL="0" indent="0">
              <a:buNone/>
            </a:pPr>
            <a:r>
              <a:rPr lang="en-US" dirty="0" smtClean="0"/>
              <a:t>&lt;h2&gt;Rule&lt;/h2&gt;</a:t>
            </a:r>
          </a:p>
          <a:p>
            <a:pPr marL="0" indent="0">
              <a:buNone/>
            </a:pPr>
            <a:r>
              <a:rPr lang="en-US" dirty="0" smtClean="0"/>
              <a:t>&lt;h3&gt;Selector&lt;/h3&gt;</a:t>
            </a:r>
          </a:p>
          <a:p>
            <a:pPr marL="0" indent="0">
              <a:buNone/>
            </a:pPr>
            <a:r>
              <a:rPr lang="en-US" dirty="0" smtClean="0"/>
              <a:t>&lt;h4&gt;Declaration&lt;/h4&gt;</a:t>
            </a:r>
          </a:p>
          <a:p>
            <a:pPr marL="0" indent="0">
              <a:buNone/>
            </a:pPr>
            <a:r>
              <a:rPr lang="en-US" dirty="0" smtClean="0"/>
              <a:t>&lt;h5&gt;Property&lt;/h5&gt;</a:t>
            </a:r>
          </a:p>
          <a:p>
            <a:pPr marL="0" indent="0">
              <a:buNone/>
            </a:pPr>
            <a:r>
              <a:rPr lang="en-US" dirty="0" smtClean="0"/>
              <a:t>&lt;h6&gt;Value&lt;/h6&gt;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91481" y="2017712"/>
            <a:ext cx="57245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427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&lt;html 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&lt;meta http-equiv=’Content-Type’ content=’text/html; </a:t>
            </a:r>
            <a:r>
              <a:rPr lang="en-US" dirty="0" err="1" smtClean="0"/>
              <a:t>charset</a:t>
            </a:r>
            <a:r>
              <a:rPr lang="en-US" dirty="0" smtClean="0"/>
              <a:t>=UTF-8’ /&gt;</a:t>
            </a:r>
          </a:p>
          <a:p>
            <a:pPr marL="0" indent="0">
              <a:buNone/>
            </a:pPr>
            <a:r>
              <a:rPr lang="en-US" dirty="0" smtClean="0"/>
              <a:t>&lt;title&gt;Generated content&lt;/title&gt;</a:t>
            </a:r>
          </a:p>
          <a:p>
            <a:pPr marL="0" indent="0">
              <a:buNone/>
            </a:pPr>
            <a:r>
              <a:rPr lang="en-US" dirty="0" smtClean="0"/>
              <a:t>&lt;style type=’text/</a:t>
            </a:r>
            <a:r>
              <a:rPr lang="en-US" dirty="0" err="1" smtClean="0"/>
              <a:t>css</a:t>
            </a:r>
            <a:r>
              <a:rPr lang="en-US" dirty="0" smtClean="0"/>
              <a:t>’&gt;</a:t>
            </a:r>
          </a:p>
          <a:p>
            <a:pPr marL="0" indent="0">
              <a:buNone/>
            </a:pPr>
            <a:r>
              <a:rPr lang="en-US" dirty="0" smtClean="0"/>
              <a:t>div {</a:t>
            </a:r>
          </a:p>
          <a:p>
            <a:pPr marL="0" indent="0">
              <a:buNone/>
            </a:pPr>
            <a:r>
              <a:rPr lang="en-US" dirty="0" smtClean="0"/>
              <a:t>font-family: sans-serif;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div::before {</a:t>
            </a:r>
          </a:p>
          <a:p>
            <a:pPr marL="0" indent="0">
              <a:buNone/>
            </a:pPr>
            <a:r>
              <a:rPr lang="en-US" dirty="0" smtClean="0"/>
              <a:t>content: “I said, \”Hello, world!\””;</a:t>
            </a:r>
          </a:p>
          <a:p>
            <a:pPr marL="0" indent="0">
              <a:buNone/>
            </a:pPr>
            <a:r>
              <a:rPr lang="en-US" dirty="0" smtClean="0"/>
              <a:t>background: black;</a:t>
            </a:r>
          </a:p>
          <a:p>
            <a:pPr marL="0" indent="0">
              <a:buNone/>
            </a:pPr>
            <a:r>
              <a:rPr lang="en-US" dirty="0" smtClean="0"/>
              <a:t>color: white;</a:t>
            </a:r>
          </a:p>
          <a:p>
            <a:pPr marL="0" indent="0">
              <a:buNone/>
            </a:pPr>
            <a:r>
              <a:rPr lang="en-US" dirty="0" smtClean="0"/>
              <a:t>margin-right: 25px;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&lt;div&gt;The world said, “Hello, yourself!”&lt;/div&gt;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put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86719" y="2465387"/>
            <a:ext cx="57340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1307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Length and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two kinds of lengths used in CSS: relative and absolute. </a:t>
            </a:r>
            <a:r>
              <a:rPr lang="en-US" i="1" dirty="0" smtClean="0"/>
              <a:t>Absolute lengths are not dependent on</a:t>
            </a:r>
          </a:p>
          <a:p>
            <a:pPr marL="274320" lvl="1" indent="0">
              <a:buNone/>
            </a:pPr>
            <a:r>
              <a:rPr lang="en-US" dirty="0" smtClean="0"/>
              <a:t>any other measurement. An absolute measurement retains its length regardless of the environment</a:t>
            </a:r>
          </a:p>
          <a:p>
            <a:r>
              <a:rPr lang="en-US" dirty="0" smtClean="0"/>
              <a:t>(operating system, browser, or screen resolution of a computer monitor) in which it is applied. </a:t>
            </a:r>
            <a:r>
              <a:rPr lang="en-US" i="1" dirty="0" smtClean="0"/>
              <a:t>Relative</a:t>
            </a:r>
          </a:p>
          <a:p>
            <a:r>
              <a:rPr lang="en-US" dirty="0" smtClean="0"/>
              <a:t>lengths, on the other hand, depend on the environment in which they’re used, such as the computer</a:t>
            </a:r>
          </a:p>
          <a:p>
            <a:r>
              <a:rPr lang="en-US" dirty="0" smtClean="0"/>
              <a:t>monitor’s screen resolution or the size of a font.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8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Style Sheet.</a:t>
            </a:r>
          </a:p>
          <a:p>
            <a:r>
              <a:rPr lang="en-US" dirty="0" err="1" smtClean="0"/>
              <a:t>Hakon</a:t>
            </a:r>
            <a:r>
              <a:rPr lang="en-US" dirty="0" smtClean="0"/>
              <a:t> </a:t>
            </a:r>
            <a:r>
              <a:rPr lang="en-US" dirty="0" err="1" smtClean="0"/>
              <a:t>Wium</a:t>
            </a:r>
            <a:r>
              <a:rPr lang="en-US" dirty="0" smtClean="0"/>
              <a:t> Lie published his first</a:t>
            </a:r>
          </a:p>
          <a:p>
            <a:pPr>
              <a:buNone/>
            </a:pPr>
            <a:r>
              <a:rPr lang="en-US" dirty="0" smtClean="0"/>
              <a:t>    draft of Cascading HTML Style Sheets. In 1994</a:t>
            </a:r>
          </a:p>
          <a:p>
            <a:r>
              <a:rPr lang="en-US" dirty="0" smtClean="0"/>
              <a:t>CSS is a language that describes the style of an HTML document.</a:t>
            </a:r>
          </a:p>
          <a:p>
            <a:r>
              <a:rPr lang="en-US" dirty="0" smtClean="0"/>
              <a:t>CSS describes how HTML elements should be displayed.</a:t>
            </a:r>
          </a:p>
          <a:p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5410200"/>
            <a:ext cx="120210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Inches = pixels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&lt;html 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&lt;meta http-equiv=’Content-Type’ content=’text/html; </a:t>
            </a:r>
            <a:r>
              <a:rPr lang="en-US" dirty="0" err="1" smtClean="0"/>
              <a:t>charset</a:t>
            </a:r>
            <a:r>
              <a:rPr lang="en-US" dirty="0" smtClean="0"/>
              <a:t>=UTF-8’ /&gt;</a:t>
            </a:r>
          </a:p>
          <a:p>
            <a:pPr marL="0" indent="0">
              <a:buNone/>
            </a:pPr>
            <a:r>
              <a:rPr lang="en-US" dirty="0" smtClean="0"/>
              <a:t>&lt;title&gt;Pixels to Inches&lt;/title&gt;</a:t>
            </a:r>
          </a:p>
          <a:p>
            <a:pPr marL="0" indent="0">
              <a:buNone/>
            </a:pPr>
            <a:r>
              <a:rPr lang="en-US" dirty="0" smtClean="0"/>
              <a:t>&lt;style type=’text/</a:t>
            </a:r>
            <a:r>
              <a:rPr lang="en-US" dirty="0" err="1" smtClean="0"/>
              <a:t>css</a:t>
            </a:r>
            <a:r>
              <a:rPr lang="en-US" dirty="0" smtClean="0"/>
              <a:t>’&gt;</a:t>
            </a:r>
          </a:p>
          <a:p>
            <a:pPr marL="0" indent="0">
              <a:buNone/>
            </a:pPr>
            <a:r>
              <a:rPr lang="en-US" dirty="0" smtClean="0"/>
              <a:t>div {</a:t>
            </a:r>
          </a:p>
          <a:p>
            <a:pPr marL="0" indent="0">
              <a:buNone/>
            </a:pPr>
            <a:r>
              <a:rPr lang="en-US" dirty="0" smtClean="0"/>
              <a:t>background: #000;</a:t>
            </a:r>
          </a:p>
          <a:p>
            <a:pPr marL="0" indent="0">
              <a:buNone/>
            </a:pPr>
            <a:r>
              <a:rPr lang="en-US" dirty="0" smtClean="0"/>
              <a:t>border: 1px solid </a:t>
            </a:r>
            <a:r>
              <a:rPr lang="en-US" dirty="0" err="1" smtClean="0"/>
              <a:t>rgb</a:t>
            </a:r>
            <a:r>
              <a:rPr lang="en-US" dirty="0" smtClean="0"/>
              <a:t>(128, 128, 128);</a:t>
            </a:r>
          </a:p>
          <a:p>
            <a:pPr marL="0" indent="0">
              <a:buNone/>
            </a:pPr>
            <a:r>
              <a:rPr lang="en-US" dirty="0" smtClean="0"/>
              <a:t>color: white;</a:t>
            </a:r>
          </a:p>
          <a:p>
            <a:pPr marL="0" indent="0">
              <a:buNone/>
            </a:pPr>
            <a:r>
              <a:rPr lang="en-US" dirty="0" smtClean="0"/>
              <a:t>font: 9px </a:t>
            </a:r>
            <a:r>
              <a:rPr lang="en-US" dirty="0" err="1" smtClean="0"/>
              <a:t>monospace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margin: 15px;</a:t>
            </a:r>
          </a:p>
          <a:p>
            <a:pPr marL="0" indent="0">
              <a:buNone/>
            </a:pPr>
            <a:r>
              <a:rPr lang="en-US" dirty="0" smtClean="0"/>
              <a:t>text-align: center;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div#inches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width: 1in;</a:t>
            </a:r>
          </a:p>
          <a:p>
            <a:pPr marL="0" indent="0">
              <a:buNone/>
            </a:pPr>
            <a:r>
              <a:rPr lang="en-US" dirty="0" smtClean="0"/>
              <a:t>height: 1in;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div#pixels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width: 96px;</a:t>
            </a:r>
          </a:p>
          <a:p>
            <a:pPr marL="0" indent="0">
              <a:buNone/>
            </a:pPr>
            <a:r>
              <a:rPr lang="en-US" dirty="0" smtClean="0"/>
              <a:t>height: 96px;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&lt;div id=’inches’&gt;&amp;</a:t>
            </a:r>
            <a:r>
              <a:rPr lang="en-US" dirty="0" err="1" smtClean="0"/>
              <a:t>lt</a:t>
            </a:r>
            <a:r>
              <a:rPr lang="en-US" dirty="0" smtClean="0"/>
              <a:t>;-- 1 Inch --&amp;</a:t>
            </a:r>
            <a:r>
              <a:rPr lang="en-US" dirty="0" err="1" smtClean="0"/>
              <a:t>gt</a:t>
            </a:r>
            <a:r>
              <a:rPr lang="en-US" dirty="0" smtClean="0"/>
              <a:t>;&lt;/div&gt;</a:t>
            </a:r>
          </a:p>
          <a:p>
            <a:pPr marL="0" indent="0">
              <a:buNone/>
            </a:pPr>
            <a:r>
              <a:rPr lang="de-DE" dirty="0" smtClean="0"/>
              <a:t>&lt;div id=’pixels’&gt;&amp;lt;-- 96 Pixels --&amp;gt;&lt;/div&gt;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=</a:t>
            </a:r>
            <a:r>
              <a:rPr lang="en-US" dirty="0" err="1" smtClean="0"/>
              <a:t>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&lt;html </a:t>
            </a:r>
            <a:r>
              <a:rPr lang="en-US" dirty="0" err="1" smtClean="0"/>
              <a:t>xmlns</a:t>
            </a:r>
            <a:r>
              <a:rPr lang="en-US" dirty="0" smtClean="0"/>
              <a:t>=’http://www.w3.org/1999/xhtml’ </a:t>
            </a:r>
            <a:r>
              <a:rPr lang="en-US" dirty="0" err="1" smtClean="0"/>
              <a:t>xml:lang</a:t>
            </a:r>
            <a:r>
              <a:rPr lang="en-US" dirty="0" smtClean="0"/>
              <a:t>=’en’&gt;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&lt;meta http-equiv=’Content-Type’ content=’text/html; </a:t>
            </a:r>
            <a:r>
              <a:rPr lang="en-US" dirty="0" err="1" smtClean="0"/>
              <a:t>charset</a:t>
            </a:r>
            <a:r>
              <a:rPr lang="en-US" dirty="0" smtClean="0"/>
              <a:t>=UTF-8’ /&gt;</a:t>
            </a:r>
          </a:p>
          <a:p>
            <a:pPr marL="0" indent="0">
              <a:buNone/>
            </a:pPr>
            <a:r>
              <a:rPr lang="en-US" dirty="0" smtClean="0"/>
              <a:t>&lt;title&gt;</a:t>
            </a:r>
            <a:r>
              <a:rPr lang="en-US" dirty="0" err="1" smtClean="0"/>
              <a:t>Em</a:t>
            </a:r>
            <a:r>
              <a:rPr lang="en-US" dirty="0" smtClean="0"/>
              <a:t> Measurement Comparison to Pixels&lt;/title&gt;</a:t>
            </a:r>
          </a:p>
          <a:p>
            <a:pPr marL="0" indent="0">
              <a:buNone/>
            </a:pPr>
            <a:r>
              <a:rPr lang="en-US" dirty="0" smtClean="0"/>
              <a:t>&lt;style type=’text/</a:t>
            </a:r>
            <a:r>
              <a:rPr lang="en-US" dirty="0" err="1" smtClean="0"/>
              <a:t>css</a:t>
            </a:r>
            <a:r>
              <a:rPr lang="en-US" dirty="0" smtClean="0"/>
              <a:t>’&gt;</a:t>
            </a:r>
          </a:p>
          <a:p>
            <a:pPr marL="0" indent="0">
              <a:buNone/>
            </a:pPr>
            <a:r>
              <a:rPr lang="en-US" dirty="0" smtClean="0"/>
              <a:t>body {</a:t>
            </a:r>
          </a:p>
          <a:p>
            <a:pPr marL="0" indent="0">
              <a:buNone/>
            </a:pPr>
            <a:r>
              <a:rPr lang="en-US" dirty="0" smtClean="0"/>
              <a:t>font: 1em sans-serif;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p {</a:t>
            </a:r>
          </a:p>
          <a:p>
            <a:pPr marL="0" indent="0">
              <a:buNone/>
            </a:pPr>
            <a:r>
              <a:rPr lang="en-US" dirty="0" smtClean="0"/>
              <a:t>background: </a:t>
            </a:r>
            <a:r>
              <a:rPr lang="en-US" dirty="0" err="1" smtClean="0"/>
              <a:t>rgb</a:t>
            </a:r>
            <a:r>
              <a:rPr lang="en-US" dirty="0" smtClean="0"/>
              <a:t>(234, 234, 234);</a:t>
            </a:r>
          </a:p>
          <a:p>
            <a:pPr marL="0" indent="0">
              <a:buNone/>
            </a:pPr>
            <a:r>
              <a:rPr lang="en-US" dirty="0" smtClean="0"/>
              <a:t>border: 1px solid </a:t>
            </a:r>
            <a:r>
              <a:rPr lang="en-US" dirty="0" err="1" smtClean="0"/>
              <a:t>rgb</a:t>
            </a:r>
            <a:r>
              <a:rPr lang="en-US" dirty="0" smtClean="0"/>
              <a:t>(200, 200, 200);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p#em</a:t>
            </a:r>
            <a:r>
              <a:rPr lang="en-US" dirty="0" smtClean="0"/>
              <a:t>-measurement {</a:t>
            </a:r>
          </a:p>
          <a:p>
            <a:pPr marL="0" indent="0">
              <a:buNone/>
            </a:pPr>
            <a:r>
              <a:rPr lang="en-US" dirty="0" smtClean="0"/>
              <a:t>width: 12em;</a:t>
            </a:r>
          </a:p>
          <a:p>
            <a:pPr marL="0" indent="0">
              <a:buNone/>
            </a:pPr>
            <a:r>
              <a:rPr lang="en-US" dirty="0" smtClean="0"/>
              <a:t>padding: 1em;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p#px</a:t>
            </a:r>
            <a:r>
              <a:rPr lang="en-US" dirty="0" smtClean="0"/>
              <a:t>-measurement {</a:t>
            </a:r>
          </a:p>
          <a:p>
            <a:pPr marL="0" indent="0">
              <a:buNone/>
            </a:pPr>
            <a:r>
              <a:rPr lang="en-US" dirty="0" smtClean="0"/>
              <a:t>width: 192px;</a:t>
            </a:r>
          </a:p>
          <a:p>
            <a:pPr marL="0" indent="0">
              <a:buNone/>
            </a:pPr>
            <a:r>
              <a:rPr lang="en-US" dirty="0" smtClean="0"/>
              <a:t>padding: 16px;</a:t>
            </a:r>
          </a:p>
          <a:p>
            <a:pPr marL="0" indent="0">
              <a:buNone/>
            </a:pPr>
            <a:r>
              <a:rPr lang="en-US" dirty="0" smtClean="0"/>
              <a:t>} 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&lt;p id=’</a:t>
            </a:r>
            <a:r>
              <a:rPr lang="en-US" dirty="0" err="1" smtClean="0"/>
              <a:t>em</a:t>
            </a:r>
            <a:r>
              <a:rPr lang="en-US" dirty="0" smtClean="0"/>
              <a:t>-measurement’&gt;</a:t>
            </a:r>
          </a:p>
          <a:p>
            <a:pPr marL="0" indent="0">
              <a:buNone/>
            </a:pPr>
            <a:r>
              <a:rPr lang="en-US" dirty="0" smtClean="0"/>
              <a:t>This paragraph is 12em wide, with a 1em padding.</a:t>
            </a:r>
          </a:p>
          <a:p>
            <a:pPr marL="0" indent="0">
              <a:buNone/>
            </a:pPr>
            <a:r>
              <a:rPr lang="en-US" dirty="0" smtClean="0"/>
              <a:t>&lt;/p&gt;</a:t>
            </a:r>
          </a:p>
          <a:p>
            <a:pPr marL="0" indent="0">
              <a:buNone/>
            </a:pPr>
            <a:r>
              <a:rPr lang="en-US" dirty="0" smtClean="0"/>
              <a:t>&lt;p id=’</a:t>
            </a:r>
            <a:r>
              <a:rPr lang="en-US" dirty="0" err="1" smtClean="0"/>
              <a:t>px</a:t>
            </a:r>
            <a:r>
              <a:rPr lang="en-US" dirty="0" smtClean="0"/>
              <a:t>-measurement’&gt;</a:t>
            </a:r>
          </a:p>
          <a:p>
            <a:pPr marL="0" indent="0">
              <a:buNone/>
            </a:pPr>
            <a:r>
              <a:rPr lang="en-US" dirty="0" smtClean="0"/>
              <a:t>This paragraph is 192 pixels wide, with 16 pixels of</a:t>
            </a:r>
          </a:p>
          <a:p>
            <a:pPr marL="0" indent="0">
              <a:buNone/>
            </a:pPr>
            <a:r>
              <a:rPr lang="en-US" dirty="0" smtClean="0"/>
              <a:t>padding.</a:t>
            </a:r>
          </a:p>
          <a:p>
            <a:pPr marL="0" indent="0">
              <a:buNone/>
            </a:pPr>
            <a:r>
              <a:rPr lang="en-US" dirty="0" smtClean="0"/>
              <a:t>&lt;/p&gt;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100%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&lt;title&gt;Experimenting with Percentage Measurement&lt;/title&gt;</a:t>
            </a:r>
          </a:p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div {</a:t>
            </a:r>
          </a:p>
          <a:p>
            <a:pPr marL="0" indent="0">
              <a:buNone/>
            </a:pPr>
            <a:r>
              <a:rPr lang="en-US" dirty="0" smtClean="0"/>
              <a:t>width: 100%;</a:t>
            </a:r>
          </a:p>
          <a:p>
            <a:pPr marL="0" indent="0">
              <a:buNone/>
            </a:pPr>
            <a:r>
              <a:rPr lang="en-US" dirty="0" smtClean="0"/>
              <a:t>background: black;</a:t>
            </a:r>
          </a:p>
          <a:p>
            <a:pPr marL="0" indent="0">
              <a:buNone/>
            </a:pPr>
            <a:r>
              <a:rPr lang="en-US" dirty="0" smtClean="0"/>
              <a:t>color: white;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&lt;div&gt;What happens when I apply a 100% width?&lt;/div&gt;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9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 Negative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&lt;title&gt;Setting a Negative Margin&lt;/title&gt;</a:t>
            </a:r>
          </a:p>
          <a:p>
            <a:pPr marL="0" indent="0">
              <a:buNone/>
            </a:pPr>
            <a:r>
              <a:rPr lang="en-US" dirty="0" smtClean="0"/>
              <a:t>&lt;style type=’text/</a:t>
            </a:r>
            <a:r>
              <a:rPr lang="en-US" dirty="0" err="1" smtClean="0"/>
              <a:t>css</a:t>
            </a:r>
            <a:r>
              <a:rPr lang="en-US" dirty="0" smtClean="0"/>
              <a:t>’&gt;</a:t>
            </a:r>
          </a:p>
          <a:p>
            <a:pPr marL="0" indent="0">
              <a:buNone/>
            </a:pPr>
            <a:r>
              <a:rPr lang="en-US" dirty="0" smtClean="0"/>
              <a:t>div {</a:t>
            </a:r>
          </a:p>
          <a:p>
            <a:pPr marL="0" indent="0">
              <a:buNone/>
            </a:pPr>
            <a:r>
              <a:rPr lang="en-US" dirty="0" smtClean="0"/>
              <a:t>background: black;</a:t>
            </a:r>
          </a:p>
          <a:p>
            <a:pPr marL="0" indent="0">
              <a:buNone/>
            </a:pPr>
            <a:r>
              <a:rPr lang="en-US" dirty="0" smtClean="0"/>
              <a:t>color: white;</a:t>
            </a:r>
          </a:p>
          <a:p>
            <a:pPr marL="0" indent="0">
              <a:buNone/>
            </a:pPr>
            <a:r>
              <a:rPr lang="en-US" dirty="0" smtClean="0"/>
              <a:t>margin: -10px 0 0 -15px;</a:t>
            </a:r>
          </a:p>
          <a:p>
            <a:pPr marL="0" indent="0">
              <a:buNone/>
            </a:pPr>
            <a:r>
              <a:rPr lang="en-US" dirty="0" smtClean="0"/>
              <a:t>font: 12px sans-serif;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/>
              <a:t>&lt;h1&gt;margin: 10px(top) 0(right) 0(bottom) 0px(left);&lt;/</a:t>
            </a:r>
            <a:r>
              <a:rPr lang="en-US" dirty="0" smtClean="0"/>
              <a:t>h1&gt;</a:t>
            </a:r>
          </a:p>
          <a:p>
            <a:pPr marL="0" indent="0">
              <a:buNone/>
            </a:pPr>
            <a:r>
              <a:rPr lang="en-US" dirty="0" smtClean="0"/>
              <a:t>&lt;div&gt;What happens when I apply a negative margin?&lt;/div&gt;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Color keywords </a:t>
            </a:r>
          </a:p>
          <a:p>
            <a:r>
              <a:rPr lang="en-US" b="1" dirty="0" smtClean="0"/>
              <a:t>RGB values</a:t>
            </a:r>
          </a:p>
          <a:p>
            <a:r>
              <a:rPr lang="en-US" b="1" dirty="0" smtClean="0"/>
              <a:t>RGB Percentage</a:t>
            </a:r>
          </a:p>
          <a:p>
            <a:r>
              <a:rPr lang="en-US" b="1" dirty="0" smtClean="0"/>
              <a:t>Hexadecimal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CSS 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CSS background properties are used to define the background effects for elements.</a:t>
            </a:r>
          </a:p>
          <a:p>
            <a:pPr marL="0" indent="0">
              <a:buNone/>
            </a:pPr>
            <a:r>
              <a:rPr lang="en-US" b="1" dirty="0" smtClean="0"/>
              <a:t>CSS background properties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800" dirty="0" smtClean="0"/>
              <a:t>background-color</a:t>
            </a:r>
          </a:p>
          <a:p>
            <a:pPr marL="0" indent="0">
              <a:buNone/>
            </a:pPr>
            <a:r>
              <a:rPr lang="en-US" sz="2800" dirty="0" smtClean="0"/>
              <a:t>background-image</a:t>
            </a:r>
          </a:p>
          <a:p>
            <a:pPr marL="0" indent="0">
              <a:buNone/>
            </a:pPr>
            <a:r>
              <a:rPr lang="en-US" sz="2800" dirty="0" smtClean="0"/>
              <a:t>background-repeat</a:t>
            </a:r>
          </a:p>
          <a:p>
            <a:pPr marL="0" indent="0">
              <a:buNone/>
            </a:pPr>
            <a:r>
              <a:rPr lang="en-US" sz="2800" dirty="0" smtClean="0"/>
              <a:t>background-attachment</a:t>
            </a:r>
          </a:p>
          <a:p>
            <a:pPr marL="0" indent="0">
              <a:buNone/>
            </a:pPr>
            <a:r>
              <a:rPr lang="en-US" sz="2800" dirty="0" smtClean="0"/>
              <a:t>background-position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75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Body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margin: 0;</a:t>
            </a:r>
          </a:p>
          <a:p>
            <a:pPr marL="0" indent="0">
              <a:buNone/>
            </a:pPr>
            <a:r>
              <a:rPr lang="en-US" dirty="0" smtClean="0"/>
              <a:t>padding: 0;</a:t>
            </a:r>
          </a:p>
          <a:p>
            <a:pPr marL="0" indent="0">
              <a:buNone/>
            </a:pPr>
            <a:r>
              <a:rPr lang="en-US" dirty="0" smtClean="0"/>
              <a:t>background: red;</a:t>
            </a:r>
          </a:p>
          <a:p>
            <a:pPr marL="0" indent="0">
              <a:buNone/>
            </a:pPr>
            <a:r>
              <a:rPr lang="en-US" dirty="0" smtClean="0"/>
              <a:t>font: 12px sans-serif;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Three Ways to Insert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style sheet</a:t>
            </a:r>
          </a:p>
          <a:p>
            <a:r>
              <a:rPr lang="en-US" dirty="0" smtClean="0"/>
              <a:t>External style sheet</a:t>
            </a:r>
          </a:p>
          <a:p>
            <a:r>
              <a:rPr lang="en-US" dirty="0" smtClean="0"/>
              <a:t>Inline style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&lt;style&gt;</a:t>
            </a:r>
            <a:br>
              <a:rPr lang="en-US" dirty="0" smtClean="0"/>
            </a:br>
            <a:r>
              <a:rPr lang="en-US" dirty="0" smtClean="0"/>
              <a:t>body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   background-color: linen;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h1 {</a:t>
            </a:r>
            <a:br>
              <a:rPr lang="en-US" dirty="0" smtClean="0"/>
            </a:br>
            <a:r>
              <a:rPr lang="en-US" dirty="0" smtClean="0"/>
              <a:t>    color: maroon;</a:t>
            </a:r>
            <a:br>
              <a:rPr lang="en-US" dirty="0" smtClean="0"/>
            </a:br>
            <a:r>
              <a:rPr lang="en-US" dirty="0" smtClean="0"/>
              <a:t>    margin-left: 40px;</a:t>
            </a:r>
            <a:br>
              <a:rPr lang="en-US" dirty="0" smtClean="0"/>
            </a:br>
            <a:r>
              <a:rPr lang="en-US" dirty="0" smtClean="0"/>
              <a:t>} </a:t>
            </a:r>
            <a:br>
              <a:rPr lang="en-US" dirty="0" smtClean="0"/>
            </a:br>
            <a:r>
              <a:rPr lang="en-US" dirty="0" smtClean="0"/>
              <a:t>&lt;/style&gt;</a:t>
            </a:r>
            <a:br>
              <a:rPr lang="en-US" dirty="0" smtClean="0"/>
            </a:br>
            <a:r>
              <a:rPr lang="en-US" dirty="0" smtClean="0"/>
              <a:t>&lt;/head&gt;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type="text/</a:t>
            </a:r>
            <a:r>
              <a:rPr lang="en-US" dirty="0" err="1" smtClean="0"/>
              <a:t>css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="mystyle.css"&gt;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7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Inline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&lt;h1 style="</a:t>
            </a:r>
            <a:r>
              <a:rPr lang="en-US" dirty="0" err="1" smtClean="0"/>
              <a:t>color:blue</a:t>
            </a:r>
            <a:r>
              <a:rPr lang="en-US" dirty="0" smtClean="0"/>
              <a:t>; margin-left:30px;"&gt;This is a heading&lt;/h1&gt;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Cascading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Generally speaking we can say that all the styles will "cascade" into a new "virtual" style sheet by the following rules, where number one has the highest priority:</a:t>
            </a:r>
          </a:p>
          <a:p>
            <a:r>
              <a:rPr lang="en-US" dirty="0" smtClean="0"/>
              <a:t>Inline style (inside an HTML element)</a:t>
            </a:r>
          </a:p>
          <a:p>
            <a:r>
              <a:rPr lang="en-US" dirty="0" smtClean="0"/>
              <a:t>External and internal style sheets (in the head section)</a:t>
            </a:r>
          </a:p>
          <a:p>
            <a:r>
              <a:rPr lang="en-US" dirty="0" smtClean="0"/>
              <a:t>Browser 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Style sheet Rule:</a:t>
            </a:r>
          </a:p>
          <a:p>
            <a:r>
              <a:rPr lang="en-US" dirty="0" smtClean="0"/>
              <a:t>❑ Selector</a:t>
            </a:r>
          </a:p>
          <a:p>
            <a:r>
              <a:rPr lang="en-US" dirty="0" smtClean="0"/>
              <a:t>❑ Declaration</a:t>
            </a:r>
          </a:p>
          <a:p>
            <a:r>
              <a:rPr lang="en-US" dirty="0" smtClean="0"/>
              <a:t>❑ Property</a:t>
            </a:r>
          </a:p>
          <a:p>
            <a:r>
              <a:rPr lang="en-US" dirty="0" smtClean="0"/>
              <a:t>❑ Value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5410200"/>
            <a:ext cx="120210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0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1094</Words>
  <Application>Microsoft Office PowerPoint</Application>
  <PresentationFormat>On-screen Show (4:3)</PresentationFormat>
  <Paragraphs>215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Trek</vt:lpstr>
      <vt:lpstr>CSS</vt:lpstr>
      <vt:lpstr>CSS </vt:lpstr>
      <vt:lpstr>Css Example</vt:lpstr>
      <vt:lpstr>Three Ways to Insert CSS</vt:lpstr>
      <vt:lpstr>Internal style sheet</vt:lpstr>
      <vt:lpstr>External style sheet</vt:lpstr>
      <vt:lpstr>Inline style</vt:lpstr>
      <vt:lpstr>Cascading Order</vt:lpstr>
      <vt:lpstr>CSS Rules</vt:lpstr>
      <vt:lpstr>PowerPoint Presentation</vt:lpstr>
      <vt:lpstr>PowerPoint Presentation</vt:lpstr>
      <vt:lpstr>Selectors</vt:lpstr>
      <vt:lpstr>Declarations</vt:lpstr>
      <vt:lpstr>Grouping Selectors</vt:lpstr>
      <vt:lpstr>Example</vt:lpstr>
      <vt:lpstr>PowerPoint Presentation</vt:lpstr>
      <vt:lpstr>Generated content</vt:lpstr>
      <vt:lpstr>Out put </vt:lpstr>
      <vt:lpstr>Length and Measurement</vt:lpstr>
      <vt:lpstr>Inches = pixels</vt:lpstr>
      <vt:lpstr>Em=px</vt:lpstr>
      <vt:lpstr>100% width</vt:lpstr>
      <vt:lpstr>Setting a Negative Margin</vt:lpstr>
      <vt:lpstr>Colors</vt:lpstr>
      <vt:lpstr>CSS Backgrounds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BITM TRAINER - 401</dc:creator>
  <cp:lastModifiedBy>BITM TRAINER - 401</cp:lastModifiedBy>
  <cp:revision>1</cp:revision>
  <dcterms:created xsi:type="dcterms:W3CDTF">2018-07-08T14:54:21Z</dcterms:created>
  <dcterms:modified xsi:type="dcterms:W3CDTF">2018-07-08T14:55:20Z</dcterms:modified>
</cp:coreProperties>
</file>