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A28532C-2286-41FA-B0A3-EB45C1CC9995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C7A952C-A5B2-4DD3-BAE5-C52B600DCDB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532C-2286-41FA-B0A3-EB45C1CC9995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952C-A5B2-4DD3-BAE5-C52B600DCD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532C-2286-41FA-B0A3-EB45C1CC9995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952C-A5B2-4DD3-BAE5-C52B600DCD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A28532C-2286-41FA-B0A3-EB45C1CC9995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C7A952C-A5B2-4DD3-BAE5-C52B600DCDB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A28532C-2286-41FA-B0A3-EB45C1CC9995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C7A952C-A5B2-4DD3-BAE5-C52B600DCDB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532C-2286-41FA-B0A3-EB45C1CC9995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952C-A5B2-4DD3-BAE5-C52B600DCD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532C-2286-41FA-B0A3-EB45C1CC9995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952C-A5B2-4DD3-BAE5-C52B600DCDB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A28532C-2286-41FA-B0A3-EB45C1CC9995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C7A952C-A5B2-4DD3-BAE5-C52B600DCDB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532C-2286-41FA-B0A3-EB45C1CC9995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952C-A5B2-4DD3-BAE5-C52B600DCD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A28532C-2286-41FA-B0A3-EB45C1CC9995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C7A952C-A5B2-4DD3-BAE5-C52B600DCDB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A28532C-2286-41FA-B0A3-EB45C1CC9995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C7A952C-A5B2-4DD3-BAE5-C52B600DCDB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A28532C-2286-41FA-B0A3-EB45C1CC9995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7A952C-A5B2-4DD3-BAE5-C52B600DCDB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 Links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/>
              <a:t>HTML links are hyperlinks.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38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dirty="0"/>
              <a:t>HTML Links - The target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467600" cy="52547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target attribute specifies where to open the linked document.</a:t>
            </a:r>
          </a:p>
          <a:p>
            <a:endParaRPr lang="en-US" dirty="0"/>
          </a:p>
          <a:p>
            <a:r>
              <a:rPr lang="en-US" dirty="0"/>
              <a:t>The target attribute can have one of the following values:</a:t>
            </a:r>
          </a:p>
          <a:p>
            <a:endParaRPr lang="en-US" dirty="0"/>
          </a:p>
          <a:p>
            <a:r>
              <a:rPr lang="en-US" dirty="0"/>
              <a:t>_blank - Opens the linked document in a new window or tab</a:t>
            </a:r>
          </a:p>
          <a:p>
            <a:r>
              <a:rPr lang="en-US" dirty="0"/>
              <a:t>_self - Opens the linked document in the same window/tab as it was clicked (this is default)</a:t>
            </a:r>
          </a:p>
          <a:p>
            <a:r>
              <a:rPr lang="en-US" dirty="0"/>
              <a:t>_parent - Opens the linked document in the parent frame</a:t>
            </a:r>
          </a:p>
          <a:p>
            <a:r>
              <a:rPr lang="en-US" dirty="0"/>
              <a:t>_top - Opens the linked document in the full body of the window</a:t>
            </a:r>
          </a:p>
          <a:p>
            <a:r>
              <a:rPr lang="en-US" dirty="0" err="1"/>
              <a:t>framename</a:t>
            </a:r>
            <a:r>
              <a:rPr lang="en-US" dirty="0"/>
              <a:t> - Opens the linked document in a named frame</a:t>
            </a:r>
          </a:p>
        </p:txBody>
      </p:sp>
    </p:spTree>
    <p:extLst>
      <p:ext uri="{BB962C8B-B14F-4D97-AF65-F5344CB8AC3E}">
        <p14:creationId xmlns:p14="http://schemas.microsoft.com/office/powerpoint/2010/main" val="163326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algn="ctr"/>
            <a:r>
              <a:rPr lang="en-US" dirty="0"/>
              <a:t>_blank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="https://www.w3schools.com/html/"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target</a:t>
            </a:r>
            <a:r>
              <a:rPr lang="en-US" dirty="0"/>
              <a:t>="_blank"&gt;Visit our HTML tutorial!&lt;/a&gt;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&lt;p&gt;If you set the target attribute to "_blank", the link will open in a new browser window or tab.&lt;/p&gt;</a:t>
            </a:r>
          </a:p>
        </p:txBody>
      </p:sp>
    </p:spTree>
    <p:extLst>
      <p:ext uri="{BB962C8B-B14F-4D97-AF65-F5344CB8AC3E}">
        <p14:creationId xmlns:p14="http://schemas.microsoft.com/office/powerpoint/2010/main" val="275207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&lt;p&gt;Locked in a frame? &lt;a </a:t>
            </a:r>
            <a:r>
              <a:rPr lang="en-US" dirty="0" err="1"/>
              <a:t>href</a:t>
            </a:r>
            <a:r>
              <a:rPr lang="en-US" dirty="0"/>
              <a:t>="https://www.w3schools.com/html/" target="_top"&gt;Click here!&lt;/a&gt;&lt;/p&gt;</a:t>
            </a:r>
          </a:p>
        </p:txBody>
      </p:sp>
    </p:spTree>
    <p:extLst>
      <p:ext uri="{BB962C8B-B14F-4D97-AF65-F5344CB8AC3E}">
        <p14:creationId xmlns:p14="http://schemas.microsoft.com/office/powerpoint/2010/main" val="3058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7467600" cy="48737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&lt;p&gt;The image is a link. You can click on it.&lt;/p&gt;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="default.asp"&gt;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="smiley.gif" alt="HTML tutorial" style="width:42px;height:42px;border:0"&gt;</a:t>
            </a:r>
          </a:p>
          <a:p>
            <a:pPr marL="0" indent="0">
              <a:buNone/>
            </a:pPr>
            <a:r>
              <a:rPr lang="en-US" dirty="0"/>
              <a:t>&lt;/a&gt;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&lt;p&gt;We have added "border:0" to prevent IE9 (and earlier) from displaying a border around the image.&lt;/p&gt;</a:t>
            </a:r>
          </a:p>
        </p:txBody>
      </p:sp>
    </p:spTree>
    <p:extLst>
      <p:ext uri="{BB962C8B-B14F-4D97-AF65-F5344CB8AC3E}">
        <p14:creationId xmlns:p14="http://schemas.microsoft.com/office/powerpoint/2010/main" val="261489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4676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HTML Links - Create a Bookmark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7467600" cy="6324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&lt;p&gt;&lt;a </a:t>
            </a:r>
            <a:r>
              <a:rPr lang="en-US" dirty="0" err="1"/>
              <a:t>href</a:t>
            </a:r>
            <a:r>
              <a:rPr lang="en-US" dirty="0"/>
              <a:t>="#C4"&gt;Jump to Chapter 4&lt;/a&gt;&lt;/p&gt;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&lt;h2&gt;Chapter 1&lt;/h2&gt;</a:t>
            </a:r>
          </a:p>
          <a:p>
            <a:pPr marL="0" indent="0">
              <a:buNone/>
            </a:pPr>
            <a:r>
              <a:rPr lang="en-US" dirty="0"/>
              <a:t>&lt;p&gt;This chapter explains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r>
              <a:rPr lang="en-US" dirty="0"/>
              <a:t>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&lt;h2&gt;Chapter 2&lt;/h2&gt;</a:t>
            </a:r>
          </a:p>
          <a:p>
            <a:pPr marL="0" indent="0">
              <a:buNone/>
            </a:pPr>
            <a:r>
              <a:rPr lang="en-US" dirty="0"/>
              <a:t>&lt;p&gt;This chapter explains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r>
              <a:rPr lang="en-US" dirty="0"/>
              <a:t>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&lt;h2&gt;Chapter 3&lt;/h2&gt;</a:t>
            </a:r>
          </a:p>
          <a:p>
            <a:pPr marL="0" indent="0">
              <a:buNone/>
            </a:pPr>
            <a:r>
              <a:rPr lang="en-US" dirty="0"/>
              <a:t>&lt;p&gt;This chapter explains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r>
              <a:rPr lang="en-US" dirty="0"/>
              <a:t>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&lt;h2 id="C4"&gt;Chapter 4&lt;/h2&gt;</a:t>
            </a:r>
          </a:p>
          <a:p>
            <a:pPr marL="0" indent="0">
              <a:buNone/>
            </a:pPr>
            <a:r>
              <a:rPr lang="en-US" dirty="0"/>
              <a:t>&lt;p&gt;This chapter explains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r>
              <a:rPr lang="en-US" dirty="0"/>
              <a:t>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&lt;h2&gt;Chapter 5&lt;/h2&gt;</a:t>
            </a:r>
          </a:p>
          <a:p>
            <a:pPr marL="0" indent="0">
              <a:buNone/>
            </a:pPr>
            <a:r>
              <a:rPr lang="en-US" dirty="0"/>
              <a:t>&lt;p&gt;This chapter explains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r>
              <a:rPr lang="en-US" dirty="0"/>
              <a:t>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&lt;h2&gt;Chapter 6&lt;/h2&gt;</a:t>
            </a:r>
          </a:p>
          <a:p>
            <a:pPr marL="0" indent="0">
              <a:buNone/>
            </a:pPr>
            <a:r>
              <a:rPr lang="en-US" dirty="0"/>
              <a:t>&lt;p&gt;This chapter explains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r>
              <a:rPr lang="en-US" dirty="0"/>
              <a:t>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&lt;h2&gt;Chapter 7&lt;/h2&gt;</a:t>
            </a:r>
          </a:p>
          <a:p>
            <a:pPr marL="0" indent="0">
              <a:buNone/>
            </a:pPr>
            <a:r>
              <a:rPr lang="en-US" dirty="0"/>
              <a:t>&lt;p&gt;This chapter explains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r>
              <a:rPr lang="en-US" dirty="0"/>
              <a:t>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51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External Paths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&lt;p&gt;&lt;a </a:t>
            </a:r>
            <a:r>
              <a:rPr lang="en-US" dirty="0" err="1"/>
              <a:t>href</a:t>
            </a:r>
            <a:r>
              <a:rPr lang="en-US" dirty="0"/>
              <a:t>="https://www.w3schools.com/html/default.asp"&gt;HTML tutorial&lt;/a&gt;&lt;/p&gt;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Chapter Summary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 </a:t>
            </a:r>
            <a:r>
              <a:rPr lang="en-US" b="1" dirty="0"/>
              <a:t>&lt;a&gt;</a:t>
            </a:r>
            <a:r>
              <a:rPr lang="en-US" dirty="0"/>
              <a:t> element to define a link</a:t>
            </a:r>
          </a:p>
          <a:p>
            <a:r>
              <a:rPr lang="en-US" dirty="0"/>
              <a:t>Use the </a:t>
            </a:r>
            <a:r>
              <a:rPr lang="en-US" b="1" dirty="0" err="1"/>
              <a:t>href</a:t>
            </a:r>
            <a:r>
              <a:rPr lang="en-US" dirty="0"/>
              <a:t> attribute to define the link address</a:t>
            </a:r>
          </a:p>
          <a:p>
            <a:r>
              <a:rPr lang="en-US" dirty="0"/>
              <a:t>Use the </a:t>
            </a:r>
            <a:r>
              <a:rPr lang="en-US" b="1" dirty="0"/>
              <a:t>target</a:t>
            </a:r>
            <a:r>
              <a:rPr lang="en-US" dirty="0"/>
              <a:t> attribute to define where to open the linked document</a:t>
            </a:r>
          </a:p>
          <a:p>
            <a:r>
              <a:rPr lang="en-US" dirty="0"/>
              <a:t>Use the </a:t>
            </a:r>
            <a:r>
              <a:rPr lang="en-US" b="1" dirty="0"/>
              <a:t>&lt;</a:t>
            </a:r>
            <a:r>
              <a:rPr lang="en-US" b="1" dirty="0" err="1"/>
              <a:t>img</a:t>
            </a:r>
            <a:r>
              <a:rPr lang="en-US" b="1" dirty="0"/>
              <a:t>&gt;</a:t>
            </a:r>
            <a:r>
              <a:rPr lang="en-US" dirty="0"/>
              <a:t> element (inside &lt;a&gt;) to use an image as a link</a:t>
            </a:r>
          </a:p>
          <a:p>
            <a:r>
              <a:rPr lang="en-US" dirty="0"/>
              <a:t>Use the </a:t>
            </a:r>
            <a:r>
              <a:rPr lang="en-US" b="1" dirty="0"/>
              <a:t>id</a:t>
            </a:r>
            <a:r>
              <a:rPr lang="en-US" dirty="0"/>
              <a:t> attribute (id="</a:t>
            </a:r>
            <a:r>
              <a:rPr lang="en-US" i="1" dirty="0"/>
              <a:t>value</a:t>
            </a:r>
            <a:r>
              <a:rPr lang="en-US" dirty="0"/>
              <a:t>") to define bookmarks in a page</a:t>
            </a:r>
          </a:p>
          <a:p>
            <a:r>
              <a:rPr lang="en-US" dirty="0"/>
              <a:t>Use the </a:t>
            </a:r>
            <a:r>
              <a:rPr lang="en-US" b="1" dirty="0" err="1"/>
              <a:t>href</a:t>
            </a:r>
            <a:r>
              <a:rPr lang="en-US" b="1" dirty="0"/>
              <a:t> </a:t>
            </a:r>
            <a:r>
              <a:rPr lang="en-US" dirty="0"/>
              <a:t>attribute (</a:t>
            </a:r>
            <a:r>
              <a:rPr lang="en-US" dirty="0" err="1"/>
              <a:t>href</a:t>
            </a:r>
            <a:r>
              <a:rPr lang="en-US" dirty="0"/>
              <a:t>="#</a:t>
            </a:r>
            <a:r>
              <a:rPr lang="en-US" i="1" dirty="0"/>
              <a:t>value</a:t>
            </a:r>
            <a:r>
              <a:rPr lang="en-US" dirty="0"/>
              <a:t>") to link to the bookmark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8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481</TotalTime>
  <Words>402</Words>
  <Application>Microsoft Office PowerPoint</Application>
  <PresentationFormat>On-screen Show (4:3)</PresentationFormat>
  <Paragraphs>59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HTML Links </vt:lpstr>
      <vt:lpstr>HTML Links - The target Attribute</vt:lpstr>
      <vt:lpstr>_blank</vt:lpstr>
      <vt:lpstr>TOP</vt:lpstr>
      <vt:lpstr>Image</vt:lpstr>
      <vt:lpstr>HTML Links - Create a Bookmark </vt:lpstr>
      <vt:lpstr>External Paths </vt:lpstr>
      <vt:lpstr>Chapter Summary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BITM TRAINER - 401</dc:creator>
  <cp:lastModifiedBy>BITM TRAINER - 401</cp:lastModifiedBy>
  <cp:revision>9</cp:revision>
  <dcterms:created xsi:type="dcterms:W3CDTF">2017-11-21T07:15:40Z</dcterms:created>
  <dcterms:modified xsi:type="dcterms:W3CDTF">2017-11-23T07:41:49Z</dcterms:modified>
</cp:coreProperties>
</file>