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BD08-FD18-4AD7-AC97-D3117A992CCD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3953-1CE8-4476-BC67-0BF90F7FFF0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BD08-FD18-4AD7-AC97-D3117A992CCD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3953-1CE8-4476-BC67-0BF90F7FFF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BD08-FD18-4AD7-AC97-D3117A992CCD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3953-1CE8-4476-BC67-0BF90F7FFF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BD08-FD18-4AD7-AC97-D3117A992CCD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3953-1CE8-4476-BC67-0BF90F7FFF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BD08-FD18-4AD7-AC97-D3117A992CCD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3953-1CE8-4476-BC67-0BF90F7FFF0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BD08-FD18-4AD7-AC97-D3117A992CCD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3953-1CE8-4476-BC67-0BF90F7FFF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BD08-FD18-4AD7-AC97-D3117A992CCD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3953-1CE8-4476-BC67-0BF90F7FFF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BD08-FD18-4AD7-AC97-D3117A992CCD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3953-1CE8-4476-BC67-0BF90F7FFF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BD08-FD18-4AD7-AC97-D3117A992CCD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3953-1CE8-4476-BC67-0BF90F7FFF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BD08-FD18-4AD7-AC97-D3117A992CCD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3953-1CE8-4476-BC67-0BF90F7FFF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BD08-FD18-4AD7-AC97-D3117A992CCD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4703953-1CE8-4476-BC67-0BF90F7FFF0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B38BD08-FD18-4AD7-AC97-D3117A992CCD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703953-1CE8-4476-BC67-0BF90F7FFF0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CSS3 Rounded Corners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895600"/>
            <a:ext cx="6560234" cy="17526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With the CSS3 </a:t>
            </a:r>
            <a:r>
              <a:rPr lang="en-US" b="1" dirty="0" smtClean="0"/>
              <a:t>border-radius</a:t>
            </a:r>
            <a:r>
              <a:rPr lang="en-US" b="1" dirty="0"/>
              <a:t> property, you can give any element "rounded corners".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1493"/>
            <a:ext cx="7239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&lt;style&gt;</a:t>
            </a:r>
          </a:p>
          <a:p>
            <a:r>
              <a:rPr lang="en-US" sz="2400" dirty="0" smtClean="0"/>
              <a:t>#example1 {</a:t>
            </a:r>
          </a:p>
          <a:p>
            <a:r>
              <a:rPr lang="en-US" sz="2400" dirty="0" smtClean="0"/>
              <a:t>    border: 1px solid black;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background:url</a:t>
            </a:r>
            <a:r>
              <a:rPr lang="en-US" sz="2400" dirty="0" smtClean="0"/>
              <a:t>(img_flwr.gif);</a:t>
            </a:r>
          </a:p>
          <a:p>
            <a:r>
              <a:rPr lang="en-US" sz="2400" dirty="0" smtClean="0"/>
              <a:t>    background-repeat: no-repeat;</a:t>
            </a:r>
          </a:p>
          <a:p>
            <a:r>
              <a:rPr lang="en-US" sz="2400" dirty="0" smtClean="0"/>
              <a:t>    padding:15px;</a:t>
            </a:r>
          </a:p>
          <a:p>
            <a:r>
              <a:rPr lang="en-US" sz="2400" dirty="0" smtClean="0"/>
              <a:t>}</a:t>
            </a:r>
          </a:p>
          <a:p>
            <a:endParaRPr lang="en-US" sz="2400" dirty="0" smtClean="0"/>
          </a:p>
          <a:p>
            <a:r>
              <a:rPr lang="en-US" sz="2400" dirty="0" smtClean="0"/>
              <a:t>#example2 {</a:t>
            </a:r>
          </a:p>
          <a:p>
            <a:r>
              <a:rPr lang="en-US" sz="2400" dirty="0" smtClean="0"/>
              <a:t>    border: 1px solid black;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background:url</a:t>
            </a:r>
            <a:r>
              <a:rPr lang="en-US" sz="2400" dirty="0" smtClean="0"/>
              <a:t>(img_flwr.gif);</a:t>
            </a:r>
          </a:p>
          <a:p>
            <a:r>
              <a:rPr lang="en-US" sz="2400" dirty="0" smtClean="0"/>
              <a:t>    background-size: 100px 80px;</a:t>
            </a:r>
          </a:p>
          <a:p>
            <a:r>
              <a:rPr lang="en-US" sz="2400" dirty="0" smtClean="0"/>
              <a:t>    background-repeat: no-repeat;</a:t>
            </a:r>
          </a:p>
          <a:p>
            <a:r>
              <a:rPr lang="en-US" sz="2400" dirty="0" smtClean="0"/>
              <a:t>    padding:15px;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 smtClean="0"/>
              <a:t>&lt;/style&gt;</a:t>
            </a:r>
          </a:p>
          <a:p>
            <a:r>
              <a:rPr lang="en-US" sz="2400" dirty="0" smtClean="0"/>
              <a:t>&lt;/head&gt;</a:t>
            </a:r>
          </a:p>
          <a:p>
            <a:r>
              <a:rPr lang="en-US" sz="2400" dirty="0" smtClean="0"/>
              <a:t>&lt;body&gt;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4800"/>
            <a:ext cx="8610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&lt;p&gt;Original background-image:&lt;/p&gt;</a:t>
            </a:r>
          </a:p>
          <a:p>
            <a:r>
              <a:rPr lang="en-US" sz="2000" dirty="0" smtClean="0"/>
              <a:t>&lt;div id="example1"&gt;</a:t>
            </a:r>
          </a:p>
          <a:p>
            <a:endParaRPr lang="en-US" sz="2000" dirty="0" smtClean="0"/>
          </a:p>
          <a:p>
            <a:r>
              <a:rPr lang="en-US" sz="2000" dirty="0" smtClean="0"/>
              <a:t>&lt;h2&gt;</a:t>
            </a:r>
            <a:r>
              <a:rPr lang="en-US" sz="2000" dirty="0" err="1" smtClean="0"/>
              <a:t>Lorem</a:t>
            </a:r>
            <a:r>
              <a:rPr lang="en-US" sz="2000" dirty="0" smtClean="0"/>
              <a:t> </a:t>
            </a:r>
            <a:r>
              <a:rPr lang="en-US" sz="2000" dirty="0" err="1" smtClean="0"/>
              <a:t>Ipsum</a:t>
            </a:r>
            <a:r>
              <a:rPr lang="en-US" sz="2000" dirty="0" smtClean="0"/>
              <a:t> Dolor&lt;/h2&gt;</a:t>
            </a:r>
          </a:p>
          <a:p>
            <a:r>
              <a:rPr lang="en-US" sz="2000" dirty="0" smtClean="0"/>
              <a:t>&lt;p&gt;</a:t>
            </a:r>
            <a:r>
              <a:rPr lang="en-US" sz="2000" dirty="0" err="1" smtClean="0"/>
              <a:t>Lorem</a:t>
            </a:r>
            <a:r>
              <a:rPr lang="en-US" sz="2000" dirty="0" smtClean="0"/>
              <a:t> </a:t>
            </a:r>
            <a:r>
              <a:rPr lang="en-US" sz="2000" dirty="0" err="1" smtClean="0"/>
              <a:t>ipsum</a:t>
            </a:r>
            <a:r>
              <a:rPr lang="en-US" sz="2000" dirty="0" smtClean="0"/>
              <a:t> dolor sit </a:t>
            </a:r>
            <a:r>
              <a:rPr lang="en-US" sz="2000" dirty="0" err="1" smtClean="0"/>
              <a:t>amet</a:t>
            </a:r>
            <a:r>
              <a:rPr lang="en-US" sz="2000" dirty="0" smtClean="0"/>
              <a:t>, </a:t>
            </a:r>
            <a:r>
              <a:rPr lang="en-US" sz="2000" dirty="0" err="1" smtClean="0"/>
              <a:t>consectetuer</a:t>
            </a:r>
            <a:r>
              <a:rPr lang="en-US" sz="2000" dirty="0" smtClean="0"/>
              <a:t> </a:t>
            </a:r>
            <a:r>
              <a:rPr lang="en-US" sz="2000" dirty="0" err="1" smtClean="0"/>
              <a:t>adipiscing</a:t>
            </a:r>
            <a:r>
              <a:rPr lang="en-US" sz="2000" dirty="0" smtClean="0"/>
              <a:t> </a:t>
            </a:r>
            <a:r>
              <a:rPr lang="en-US" sz="2000" dirty="0" err="1" smtClean="0"/>
              <a:t>elit</a:t>
            </a:r>
            <a:r>
              <a:rPr lang="en-US" sz="2000" dirty="0" smtClean="0"/>
              <a:t>, </a:t>
            </a:r>
            <a:r>
              <a:rPr lang="en-US" sz="2000" dirty="0" err="1" smtClean="0"/>
              <a:t>sed</a:t>
            </a:r>
            <a:r>
              <a:rPr lang="en-US" sz="2000" dirty="0" smtClean="0"/>
              <a:t> </a:t>
            </a:r>
            <a:r>
              <a:rPr lang="en-US" sz="2000" dirty="0" err="1" smtClean="0"/>
              <a:t>diam</a:t>
            </a:r>
            <a:r>
              <a:rPr lang="en-US" sz="2000" dirty="0" smtClean="0"/>
              <a:t> </a:t>
            </a:r>
            <a:r>
              <a:rPr lang="en-US" sz="2000" dirty="0" err="1" smtClean="0"/>
              <a:t>nonummy</a:t>
            </a:r>
            <a:r>
              <a:rPr lang="en-US" sz="2000" dirty="0" smtClean="0"/>
              <a:t> </a:t>
            </a:r>
            <a:r>
              <a:rPr lang="en-US" sz="2000" dirty="0" err="1" smtClean="0"/>
              <a:t>nibh</a:t>
            </a:r>
            <a:r>
              <a:rPr lang="en-US" sz="2000" dirty="0" smtClean="0"/>
              <a:t> </a:t>
            </a:r>
            <a:r>
              <a:rPr lang="en-US" sz="2000" dirty="0" err="1" smtClean="0"/>
              <a:t>euismod</a:t>
            </a:r>
            <a:r>
              <a:rPr lang="en-US" sz="2000" dirty="0" smtClean="0"/>
              <a:t> </a:t>
            </a:r>
            <a:r>
              <a:rPr lang="en-US" sz="2000" dirty="0" err="1" smtClean="0"/>
              <a:t>tincidunt</a:t>
            </a:r>
            <a:r>
              <a:rPr lang="en-US" sz="2000" dirty="0" smtClean="0"/>
              <a:t> </a:t>
            </a:r>
            <a:r>
              <a:rPr lang="en-US" sz="2000" dirty="0" err="1" smtClean="0"/>
              <a:t>ut</a:t>
            </a:r>
            <a:r>
              <a:rPr lang="en-US" sz="2000" dirty="0" smtClean="0"/>
              <a:t> </a:t>
            </a:r>
            <a:r>
              <a:rPr lang="en-US" sz="2000" dirty="0" err="1" smtClean="0"/>
              <a:t>laoreet</a:t>
            </a:r>
            <a:r>
              <a:rPr lang="en-US" sz="2000" dirty="0" smtClean="0"/>
              <a:t> </a:t>
            </a:r>
            <a:r>
              <a:rPr lang="en-US" sz="2000" dirty="0" err="1" smtClean="0"/>
              <a:t>dolore</a:t>
            </a:r>
            <a:r>
              <a:rPr lang="en-US" sz="2000" dirty="0" smtClean="0"/>
              <a:t> magna </a:t>
            </a:r>
            <a:r>
              <a:rPr lang="en-US" sz="2000" dirty="0" err="1" smtClean="0"/>
              <a:t>aliquam</a:t>
            </a:r>
            <a:r>
              <a:rPr lang="en-US" sz="2000" dirty="0" smtClean="0"/>
              <a:t> </a:t>
            </a:r>
            <a:r>
              <a:rPr lang="en-US" sz="2000" dirty="0" err="1" smtClean="0"/>
              <a:t>erat</a:t>
            </a:r>
            <a:r>
              <a:rPr lang="en-US" sz="2000" dirty="0" smtClean="0"/>
              <a:t> </a:t>
            </a:r>
            <a:r>
              <a:rPr lang="en-US" sz="2000" dirty="0" err="1" smtClean="0"/>
              <a:t>volutpat</a:t>
            </a:r>
            <a:r>
              <a:rPr lang="en-US" sz="2000" dirty="0" smtClean="0"/>
              <a:t>.&lt;/p&gt;</a:t>
            </a:r>
          </a:p>
          <a:p>
            <a:endParaRPr lang="en-US" sz="2000" dirty="0" smtClean="0"/>
          </a:p>
          <a:p>
            <a:r>
              <a:rPr lang="en-US" sz="2000" dirty="0" smtClean="0"/>
              <a:t>&lt;p&gt;</a:t>
            </a:r>
            <a:r>
              <a:rPr lang="en-US" sz="2000" dirty="0" err="1" smtClean="0"/>
              <a:t>Ut</a:t>
            </a:r>
            <a:r>
              <a:rPr lang="en-US" sz="2000" dirty="0" smtClean="0"/>
              <a:t> </a:t>
            </a:r>
            <a:r>
              <a:rPr lang="en-US" sz="2000" dirty="0" err="1" smtClean="0"/>
              <a:t>wisi</a:t>
            </a:r>
            <a:r>
              <a:rPr lang="en-US" sz="2000" dirty="0" smtClean="0"/>
              <a:t> </a:t>
            </a:r>
            <a:r>
              <a:rPr lang="en-US" sz="2000" dirty="0" err="1" smtClean="0"/>
              <a:t>enim</a:t>
            </a:r>
            <a:r>
              <a:rPr lang="en-US" sz="2000" dirty="0" smtClean="0"/>
              <a:t> ad minim </a:t>
            </a:r>
            <a:r>
              <a:rPr lang="en-US" sz="2000" dirty="0" err="1" smtClean="0"/>
              <a:t>veniam</a:t>
            </a:r>
            <a:r>
              <a:rPr lang="en-US" sz="2000" dirty="0" smtClean="0"/>
              <a:t>, </a:t>
            </a:r>
            <a:r>
              <a:rPr lang="en-US" sz="2000" dirty="0" err="1" smtClean="0"/>
              <a:t>quis</a:t>
            </a:r>
            <a:r>
              <a:rPr lang="en-US" sz="2000" dirty="0" smtClean="0"/>
              <a:t> </a:t>
            </a:r>
            <a:r>
              <a:rPr lang="en-US" sz="2000" dirty="0" err="1" smtClean="0"/>
              <a:t>nostrud</a:t>
            </a:r>
            <a:r>
              <a:rPr lang="en-US" sz="2000" dirty="0" smtClean="0"/>
              <a:t> </a:t>
            </a:r>
            <a:r>
              <a:rPr lang="en-US" sz="2000" dirty="0" err="1" smtClean="0"/>
              <a:t>exerci</a:t>
            </a:r>
            <a:r>
              <a:rPr lang="en-US" sz="2000" dirty="0" smtClean="0"/>
              <a:t> </a:t>
            </a:r>
            <a:r>
              <a:rPr lang="en-US" sz="2000" dirty="0" err="1" smtClean="0"/>
              <a:t>tation</a:t>
            </a:r>
            <a:r>
              <a:rPr lang="en-US" sz="2000" dirty="0" smtClean="0"/>
              <a:t> </a:t>
            </a:r>
            <a:r>
              <a:rPr lang="en-US" sz="2000" dirty="0" err="1" smtClean="0"/>
              <a:t>ullamcorper</a:t>
            </a:r>
            <a:r>
              <a:rPr lang="en-US" sz="2000" dirty="0" smtClean="0"/>
              <a:t> </a:t>
            </a:r>
            <a:r>
              <a:rPr lang="en-US" sz="2000" dirty="0" err="1" smtClean="0"/>
              <a:t>suscipit</a:t>
            </a:r>
            <a:r>
              <a:rPr lang="en-US" sz="2000" dirty="0" smtClean="0"/>
              <a:t> </a:t>
            </a:r>
            <a:r>
              <a:rPr lang="en-US" sz="2000" dirty="0" err="1" smtClean="0"/>
              <a:t>lobortis</a:t>
            </a:r>
            <a:r>
              <a:rPr lang="en-US" sz="2000" dirty="0" smtClean="0"/>
              <a:t> </a:t>
            </a:r>
            <a:r>
              <a:rPr lang="en-US" sz="2000" dirty="0" err="1" smtClean="0"/>
              <a:t>nisl</a:t>
            </a:r>
            <a:r>
              <a:rPr lang="en-US" sz="2000" dirty="0" smtClean="0"/>
              <a:t> </a:t>
            </a:r>
            <a:r>
              <a:rPr lang="en-US" sz="2000" dirty="0" err="1" smtClean="0"/>
              <a:t>ut</a:t>
            </a:r>
            <a:r>
              <a:rPr lang="en-US" sz="2000" dirty="0" smtClean="0"/>
              <a:t> </a:t>
            </a:r>
            <a:r>
              <a:rPr lang="en-US" sz="2000" dirty="0" err="1" smtClean="0"/>
              <a:t>aliquip</a:t>
            </a:r>
            <a:r>
              <a:rPr lang="en-US" sz="2000" dirty="0" smtClean="0"/>
              <a:t> ex ea </a:t>
            </a:r>
            <a:r>
              <a:rPr lang="en-US" sz="2000" dirty="0" err="1" smtClean="0"/>
              <a:t>commodo</a:t>
            </a:r>
            <a:r>
              <a:rPr lang="en-US" sz="2000" dirty="0" smtClean="0"/>
              <a:t> </a:t>
            </a:r>
            <a:r>
              <a:rPr lang="en-US" sz="2000" dirty="0" err="1" smtClean="0"/>
              <a:t>consequat</a:t>
            </a:r>
            <a:r>
              <a:rPr lang="en-US" sz="2000" dirty="0" smtClean="0"/>
              <a:t>.&lt;/p&gt;</a:t>
            </a:r>
          </a:p>
          <a:p>
            <a:r>
              <a:rPr lang="en-US" sz="2000" dirty="0" smtClean="0"/>
              <a:t>&lt;/div&gt;</a:t>
            </a:r>
          </a:p>
          <a:p>
            <a:endParaRPr lang="en-US" sz="2000" dirty="0" smtClean="0"/>
          </a:p>
          <a:p>
            <a:r>
              <a:rPr lang="en-US" sz="2000" dirty="0" smtClean="0"/>
              <a:t>&lt;p&gt;Resized background-image:&lt;/p&gt;</a:t>
            </a:r>
          </a:p>
          <a:p>
            <a:r>
              <a:rPr lang="en-US" sz="2000" dirty="0" smtClean="0"/>
              <a:t>&lt;div id="example2"&gt;</a:t>
            </a:r>
          </a:p>
          <a:p>
            <a:r>
              <a:rPr lang="en-US" sz="2000" dirty="0" smtClean="0"/>
              <a:t>&lt;h2&gt;</a:t>
            </a:r>
            <a:r>
              <a:rPr lang="en-US" sz="2000" dirty="0" err="1" smtClean="0"/>
              <a:t>Lorem</a:t>
            </a:r>
            <a:r>
              <a:rPr lang="en-US" sz="2000" dirty="0" smtClean="0"/>
              <a:t> </a:t>
            </a:r>
            <a:r>
              <a:rPr lang="en-US" sz="2000" dirty="0" err="1" smtClean="0"/>
              <a:t>Ipsum</a:t>
            </a:r>
            <a:r>
              <a:rPr lang="en-US" sz="2000" dirty="0" smtClean="0"/>
              <a:t> Dolor&lt;/h2&gt;</a:t>
            </a:r>
          </a:p>
          <a:p>
            <a:r>
              <a:rPr lang="en-US" sz="2000" dirty="0" smtClean="0"/>
              <a:t>&lt;p&gt;</a:t>
            </a:r>
            <a:r>
              <a:rPr lang="en-US" sz="2000" dirty="0" err="1" smtClean="0"/>
              <a:t>Lorem</a:t>
            </a:r>
            <a:r>
              <a:rPr lang="en-US" sz="2000" dirty="0" smtClean="0"/>
              <a:t> </a:t>
            </a:r>
            <a:r>
              <a:rPr lang="en-US" sz="2000" dirty="0" err="1" smtClean="0"/>
              <a:t>ipsum</a:t>
            </a:r>
            <a:r>
              <a:rPr lang="en-US" sz="2000" dirty="0" smtClean="0"/>
              <a:t> dolor sit </a:t>
            </a:r>
            <a:r>
              <a:rPr lang="en-US" sz="2000" dirty="0" err="1" smtClean="0"/>
              <a:t>amet</a:t>
            </a:r>
            <a:r>
              <a:rPr lang="en-US" sz="2000" dirty="0" smtClean="0"/>
              <a:t>, </a:t>
            </a:r>
            <a:r>
              <a:rPr lang="en-US" sz="2000" dirty="0" err="1" smtClean="0"/>
              <a:t>consectetuer</a:t>
            </a:r>
            <a:r>
              <a:rPr lang="en-US" sz="2000" dirty="0" smtClean="0"/>
              <a:t> </a:t>
            </a:r>
            <a:r>
              <a:rPr lang="en-US" sz="2000" dirty="0" err="1" smtClean="0"/>
              <a:t>adipiscing</a:t>
            </a:r>
            <a:r>
              <a:rPr lang="en-US" sz="2000" dirty="0" smtClean="0"/>
              <a:t> </a:t>
            </a:r>
            <a:r>
              <a:rPr lang="en-US" sz="2000" dirty="0" err="1" smtClean="0"/>
              <a:t>elit</a:t>
            </a:r>
            <a:r>
              <a:rPr lang="en-US" sz="2000" dirty="0" smtClean="0"/>
              <a:t>, </a:t>
            </a:r>
            <a:r>
              <a:rPr lang="en-US" sz="2000" dirty="0" err="1" smtClean="0"/>
              <a:t>sed</a:t>
            </a:r>
            <a:r>
              <a:rPr lang="en-US" sz="2000" dirty="0" smtClean="0"/>
              <a:t> </a:t>
            </a:r>
            <a:r>
              <a:rPr lang="en-US" sz="2000" dirty="0" err="1" smtClean="0"/>
              <a:t>diam</a:t>
            </a:r>
            <a:r>
              <a:rPr lang="en-US" sz="2000" dirty="0" smtClean="0"/>
              <a:t> </a:t>
            </a:r>
            <a:r>
              <a:rPr lang="en-US" sz="2000" dirty="0" err="1" smtClean="0"/>
              <a:t>nonummy</a:t>
            </a:r>
            <a:r>
              <a:rPr lang="en-US" sz="2000" dirty="0" smtClean="0"/>
              <a:t> </a:t>
            </a:r>
            <a:r>
              <a:rPr lang="en-US" sz="2000" dirty="0" err="1" smtClean="0"/>
              <a:t>nibh</a:t>
            </a:r>
            <a:r>
              <a:rPr lang="en-US" sz="2000" dirty="0" smtClean="0"/>
              <a:t> </a:t>
            </a:r>
            <a:r>
              <a:rPr lang="en-US" sz="2000" dirty="0" err="1" smtClean="0"/>
              <a:t>euismod</a:t>
            </a:r>
            <a:r>
              <a:rPr lang="en-US" sz="2000" dirty="0" smtClean="0"/>
              <a:t> </a:t>
            </a:r>
            <a:r>
              <a:rPr lang="en-US" sz="2000" dirty="0" err="1" smtClean="0"/>
              <a:t>tincidunt</a:t>
            </a:r>
            <a:r>
              <a:rPr lang="en-US" sz="2000" dirty="0" smtClean="0"/>
              <a:t> </a:t>
            </a:r>
            <a:r>
              <a:rPr lang="en-US" sz="2000" dirty="0" err="1" smtClean="0"/>
              <a:t>ut</a:t>
            </a:r>
            <a:r>
              <a:rPr lang="en-US" sz="2000" dirty="0" smtClean="0"/>
              <a:t> </a:t>
            </a:r>
            <a:r>
              <a:rPr lang="en-US" sz="2000" dirty="0" err="1" smtClean="0"/>
              <a:t>laoreet</a:t>
            </a:r>
            <a:r>
              <a:rPr lang="en-US" sz="2000" dirty="0" smtClean="0"/>
              <a:t> </a:t>
            </a:r>
            <a:r>
              <a:rPr lang="en-US" sz="2000" dirty="0" err="1" smtClean="0"/>
              <a:t>dolore</a:t>
            </a:r>
            <a:r>
              <a:rPr lang="en-US" sz="2000" dirty="0" smtClean="0"/>
              <a:t> magna </a:t>
            </a:r>
            <a:r>
              <a:rPr lang="en-US" sz="2000" dirty="0" err="1" smtClean="0"/>
              <a:t>aliquam</a:t>
            </a:r>
            <a:r>
              <a:rPr lang="en-US" sz="2000" dirty="0" smtClean="0"/>
              <a:t> </a:t>
            </a:r>
            <a:r>
              <a:rPr lang="en-US" sz="2000" dirty="0" err="1" smtClean="0"/>
              <a:t>erat</a:t>
            </a:r>
            <a:r>
              <a:rPr lang="en-US" sz="2000" dirty="0" smtClean="0"/>
              <a:t> </a:t>
            </a:r>
            <a:r>
              <a:rPr lang="en-US" sz="2000" dirty="0" err="1" smtClean="0"/>
              <a:t>volutpat</a:t>
            </a:r>
            <a:r>
              <a:rPr lang="en-US" sz="2000" dirty="0" smtClean="0"/>
              <a:t>.&lt;/p&gt;</a:t>
            </a:r>
          </a:p>
          <a:p>
            <a:r>
              <a:rPr lang="en-US" sz="2000" dirty="0" smtClean="0"/>
              <a:t>&lt;p&gt;</a:t>
            </a:r>
            <a:r>
              <a:rPr lang="en-US" sz="2000" dirty="0" err="1" smtClean="0"/>
              <a:t>Ut</a:t>
            </a:r>
            <a:r>
              <a:rPr lang="en-US" sz="2000" dirty="0" smtClean="0"/>
              <a:t> </a:t>
            </a:r>
            <a:r>
              <a:rPr lang="en-US" sz="2000" dirty="0" err="1" smtClean="0"/>
              <a:t>wisi</a:t>
            </a:r>
            <a:r>
              <a:rPr lang="en-US" sz="2000" dirty="0" smtClean="0"/>
              <a:t> </a:t>
            </a:r>
            <a:r>
              <a:rPr lang="en-US" sz="2000" dirty="0" err="1" smtClean="0"/>
              <a:t>enim</a:t>
            </a:r>
            <a:r>
              <a:rPr lang="en-US" sz="2000" dirty="0" smtClean="0"/>
              <a:t> ad minim </a:t>
            </a:r>
            <a:r>
              <a:rPr lang="en-US" sz="2000" dirty="0" err="1" smtClean="0"/>
              <a:t>veniam</a:t>
            </a:r>
            <a:r>
              <a:rPr lang="en-US" sz="2000" dirty="0" smtClean="0"/>
              <a:t>, </a:t>
            </a:r>
            <a:r>
              <a:rPr lang="en-US" sz="2000" dirty="0" err="1" smtClean="0"/>
              <a:t>quis</a:t>
            </a:r>
            <a:r>
              <a:rPr lang="en-US" sz="2000" dirty="0" smtClean="0"/>
              <a:t> </a:t>
            </a:r>
            <a:r>
              <a:rPr lang="en-US" sz="2000" dirty="0" err="1" smtClean="0"/>
              <a:t>nostrud</a:t>
            </a:r>
            <a:r>
              <a:rPr lang="en-US" sz="2000" dirty="0" smtClean="0"/>
              <a:t> </a:t>
            </a:r>
            <a:r>
              <a:rPr lang="en-US" sz="2000" dirty="0" err="1" smtClean="0"/>
              <a:t>exerci</a:t>
            </a:r>
            <a:r>
              <a:rPr lang="en-US" sz="2000" dirty="0" smtClean="0"/>
              <a:t> </a:t>
            </a:r>
            <a:r>
              <a:rPr lang="en-US" sz="2000" dirty="0" err="1" smtClean="0"/>
              <a:t>tation</a:t>
            </a:r>
            <a:r>
              <a:rPr lang="en-US" sz="2000" dirty="0" smtClean="0"/>
              <a:t> </a:t>
            </a:r>
            <a:r>
              <a:rPr lang="en-US" sz="2000" dirty="0" err="1" smtClean="0"/>
              <a:t>ullamcorper</a:t>
            </a:r>
            <a:r>
              <a:rPr lang="en-US" sz="2000" dirty="0" smtClean="0"/>
              <a:t> </a:t>
            </a:r>
            <a:r>
              <a:rPr lang="en-US" sz="2000" dirty="0" err="1" smtClean="0"/>
              <a:t>suscipit</a:t>
            </a:r>
            <a:r>
              <a:rPr lang="en-US" sz="2000" dirty="0" smtClean="0"/>
              <a:t> </a:t>
            </a:r>
            <a:r>
              <a:rPr lang="en-US" sz="2000" dirty="0" err="1" smtClean="0"/>
              <a:t>lobortis</a:t>
            </a:r>
            <a:r>
              <a:rPr lang="en-US" sz="2000" dirty="0" smtClean="0"/>
              <a:t> </a:t>
            </a:r>
            <a:r>
              <a:rPr lang="en-US" sz="2000" dirty="0" err="1" smtClean="0"/>
              <a:t>nisl</a:t>
            </a:r>
            <a:r>
              <a:rPr lang="en-US" sz="2000" dirty="0" smtClean="0"/>
              <a:t> </a:t>
            </a:r>
            <a:r>
              <a:rPr lang="en-US" sz="2000" dirty="0" err="1" smtClean="0"/>
              <a:t>ut</a:t>
            </a:r>
            <a:r>
              <a:rPr lang="en-US" sz="2000" dirty="0" smtClean="0"/>
              <a:t> </a:t>
            </a:r>
            <a:r>
              <a:rPr lang="en-US" sz="2000" dirty="0" err="1" smtClean="0"/>
              <a:t>aliquip</a:t>
            </a:r>
            <a:r>
              <a:rPr lang="en-US" sz="2000" dirty="0" smtClean="0"/>
              <a:t> ex ea </a:t>
            </a:r>
            <a:r>
              <a:rPr lang="en-US" sz="2000" dirty="0" err="1" smtClean="0"/>
              <a:t>commodo</a:t>
            </a:r>
            <a:r>
              <a:rPr lang="en-US" sz="2000" dirty="0" smtClean="0"/>
              <a:t> </a:t>
            </a:r>
            <a:r>
              <a:rPr lang="en-US" sz="2000" dirty="0" err="1" smtClean="0"/>
              <a:t>consequat</a:t>
            </a:r>
            <a:r>
              <a:rPr lang="en-US" sz="2000" dirty="0" smtClean="0"/>
              <a:t>.&lt;/p&gt;</a:t>
            </a:r>
          </a:p>
          <a:p>
            <a:r>
              <a:rPr lang="en-US" sz="2000" dirty="0" smtClean="0"/>
              <a:t>&lt;/div&gt;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Full Size Background Image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900" dirty="0" smtClean="0"/>
              <a:t>&lt;style&gt; </a:t>
            </a:r>
          </a:p>
          <a:p>
            <a:pPr>
              <a:buNone/>
            </a:pPr>
            <a:r>
              <a:rPr lang="en-US" sz="2900" dirty="0" smtClean="0"/>
              <a:t>html { </a:t>
            </a:r>
          </a:p>
          <a:p>
            <a:pPr>
              <a:buNone/>
            </a:pPr>
            <a:r>
              <a:rPr lang="en-US" sz="2900" dirty="0" smtClean="0"/>
              <a:t>  background: </a:t>
            </a:r>
            <a:r>
              <a:rPr lang="en-US" sz="2900" dirty="0" err="1" smtClean="0"/>
              <a:t>url</a:t>
            </a:r>
            <a:r>
              <a:rPr lang="en-US" sz="2900" dirty="0" smtClean="0"/>
              <a:t>(img_flower.jpg) no-repeat center fixed; </a:t>
            </a:r>
          </a:p>
          <a:p>
            <a:pPr>
              <a:buNone/>
            </a:pPr>
            <a:r>
              <a:rPr lang="en-US" sz="2900" dirty="0" smtClean="0"/>
              <a:t>  background-size: cover;</a:t>
            </a:r>
          </a:p>
          <a:p>
            <a:pPr>
              <a:buNone/>
            </a:pPr>
            <a:r>
              <a:rPr lang="en-US" sz="2900" dirty="0" smtClean="0"/>
              <a:t>}</a:t>
            </a:r>
          </a:p>
          <a:p>
            <a:pPr>
              <a:buNone/>
            </a:pPr>
            <a:endParaRPr lang="en-US" sz="2900" dirty="0" smtClean="0"/>
          </a:p>
          <a:p>
            <a:pPr>
              <a:buNone/>
            </a:pPr>
            <a:r>
              <a:rPr lang="en-US" sz="2900" dirty="0" smtClean="0"/>
              <a:t>body { </a:t>
            </a:r>
          </a:p>
          <a:p>
            <a:pPr>
              <a:buNone/>
            </a:pPr>
            <a:r>
              <a:rPr lang="en-US" sz="2900" dirty="0" smtClean="0"/>
              <a:t>  color: white; </a:t>
            </a:r>
          </a:p>
          <a:p>
            <a:pPr>
              <a:buNone/>
            </a:pPr>
            <a:r>
              <a:rPr lang="en-US" sz="2900" dirty="0" smtClean="0"/>
              <a:t>}</a:t>
            </a:r>
          </a:p>
          <a:p>
            <a:pPr>
              <a:buNone/>
            </a:pPr>
            <a:r>
              <a:rPr lang="en-US" sz="2900" dirty="0" smtClean="0"/>
              <a:t>&lt;/style&gt;</a:t>
            </a:r>
          </a:p>
          <a:p>
            <a:pPr>
              <a:buNone/>
            </a:pPr>
            <a:r>
              <a:rPr lang="en-US" sz="2900" dirty="0" smtClean="0"/>
              <a:t>&lt;/head&gt;</a:t>
            </a:r>
          </a:p>
          <a:p>
            <a:pPr>
              <a:buNone/>
            </a:pPr>
            <a:r>
              <a:rPr lang="en-US" sz="2900" dirty="0" smtClean="0"/>
              <a:t>&lt;body&gt;</a:t>
            </a:r>
          </a:p>
          <a:p>
            <a:pPr>
              <a:buNone/>
            </a:pPr>
            <a:endParaRPr lang="en-US" sz="2900" dirty="0" smtClean="0"/>
          </a:p>
          <a:p>
            <a:pPr>
              <a:buNone/>
            </a:pPr>
            <a:r>
              <a:rPr lang="en-US" sz="2900" dirty="0" smtClean="0"/>
              <a:t>&lt;h1&gt;Full Page Background Image&lt;/h1</a:t>
            </a:r>
            <a:r>
              <a:rPr lang="en-US" sz="2900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euismod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wisi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</a:t>
            </a:r>
            <a:r>
              <a:rPr lang="en-US" dirty="0" err="1" smtClean="0"/>
              <a:t>exerci</a:t>
            </a:r>
            <a:r>
              <a:rPr lang="en-US" dirty="0" smtClean="0"/>
              <a:t> </a:t>
            </a:r>
            <a:r>
              <a:rPr lang="en-US" dirty="0" err="1" smtClean="0"/>
              <a:t>tation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ea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.&lt;/p&gt;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CSS3 background-origin Property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&lt;style&gt;</a:t>
            </a:r>
          </a:p>
          <a:p>
            <a:pPr>
              <a:buNone/>
            </a:pPr>
            <a:r>
              <a:rPr lang="en-US" dirty="0" smtClean="0"/>
              <a:t>#example1 {</a:t>
            </a:r>
          </a:p>
          <a:p>
            <a:pPr>
              <a:buNone/>
            </a:pPr>
            <a:r>
              <a:rPr lang="en-US" dirty="0" smtClean="0"/>
              <a:t>    border: 10px solid black;</a:t>
            </a:r>
          </a:p>
          <a:p>
            <a:pPr>
              <a:buNone/>
            </a:pPr>
            <a:r>
              <a:rPr lang="en-US" dirty="0" smtClean="0"/>
              <a:t>    padding: 35px;</a:t>
            </a:r>
          </a:p>
          <a:p>
            <a:pPr>
              <a:buNone/>
            </a:pPr>
            <a:r>
              <a:rPr lang="en-US" dirty="0" smtClean="0"/>
              <a:t>    background: </a:t>
            </a:r>
            <a:r>
              <a:rPr lang="en-US" dirty="0" err="1" smtClean="0"/>
              <a:t>url</a:t>
            </a:r>
            <a:r>
              <a:rPr lang="en-US" dirty="0" smtClean="0"/>
              <a:t>(img_flwr.gif);</a:t>
            </a:r>
          </a:p>
          <a:p>
            <a:pPr>
              <a:buNone/>
            </a:pPr>
            <a:r>
              <a:rPr lang="en-US" dirty="0" smtClean="0"/>
              <a:t>    background-repeat: no-repeat;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#example2 {</a:t>
            </a:r>
          </a:p>
          <a:p>
            <a:pPr>
              <a:buNone/>
            </a:pPr>
            <a:r>
              <a:rPr lang="en-US" dirty="0" smtClean="0"/>
              <a:t>    border: 10px solid black;</a:t>
            </a:r>
          </a:p>
          <a:p>
            <a:pPr>
              <a:buNone/>
            </a:pPr>
            <a:r>
              <a:rPr lang="en-US" dirty="0" smtClean="0"/>
              <a:t>    padding: 35px;</a:t>
            </a:r>
          </a:p>
          <a:p>
            <a:pPr>
              <a:buNone/>
            </a:pPr>
            <a:r>
              <a:rPr lang="en-US" dirty="0" smtClean="0"/>
              <a:t>    background: </a:t>
            </a:r>
            <a:r>
              <a:rPr lang="en-US" dirty="0" err="1" smtClean="0"/>
              <a:t>url</a:t>
            </a:r>
            <a:r>
              <a:rPr lang="en-US" dirty="0" smtClean="0"/>
              <a:t>(img_flwr.gif);</a:t>
            </a:r>
          </a:p>
          <a:p>
            <a:pPr>
              <a:buNone/>
            </a:pPr>
            <a:r>
              <a:rPr lang="en-US" dirty="0" smtClean="0"/>
              <a:t>    background-repeat: no-repeat;</a:t>
            </a:r>
          </a:p>
          <a:p>
            <a:pPr>
              <a:buNone/>
            </a:pPr>
            <a:r>
              <a:rPr lang="en-US" dirty="0" smtClean="0"/>
              <a:t>    background-origin: border-box;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6138"/>
            <a:ext cx="8305800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000" dirty="0" smtClean="0"/>
              <a:t>#example3 {</a:t>
            </a:r>
          </a:p>
          <a:p>
            <a:r>
              <a:rPr lang="en-US" sz="2000" dirty="0" smtClean="0"/>
              <a:t>    border: 10px solid black;</a:t>
            </a:r>
          </a:p>
          <a:p>
            <a:r>
              <a:rPr lang="en-US" sz="2000" dirty="0" smtClean="0"/>
              <a:t>    padding: 35px;</a:t>
            </a:r>
          </a:p>
          <a:p>
            <a:r>
              <a:rPr lang="en-US" sz="2000" dirty="0" smtClean="0"/>
              <a:t>    background: </a:t>
            </a:r>
            <a:r>
              <a:rPr lang="en-US" sz="2000" dirty="0" err="1" smtClean="0"/>
              <a:t>url</a:t>
            </a:r>
            <a:r>
              <a:rPr lang="en-US" sz="2000" dirty="0" smtClean="0"/>
              <a:t>(img_flwr.gif);</a:t>
            </a:r>
          </a:p>
          <a:p>
            <a:r>
              <a:rPr lang="en-US" sz="2000" dirty="0" smtClean="0"/>
              <a:t>    background-repeat: no-repeat;</a:t>
            </a:r>
          </a:p>
          <a:p>
            <a:r>
              <a:rPr lang="en-US" sz="2000" dirty="0" smtClean="0"/>
              <a:t>    background-origin: content-box;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&lt;/style&gt;</a:t>
            </a:r>
          </a:p>
          <a:p>
            <a:r>
              <a:rPr lang="en-US" sz="2000" dirty="0" smtClean="0"/>
              <a:t>&lt;/head&gt;</a:t>
            </a:r>
          </a:p>
          <a:p>
            <a:r>
              <a:rPr lang="en-US" sz="2000" dirty="0" smtClean="0"/>
              <a:t>&lt;body&gt;</a:t>
            </a:r>
          </a:p>
          <a:p>
            <a:endParaRPr lang="en-US" sz="2000" dirty="0" smtClean="0"/>
          </a:p>
          <a:p>
            <a:r>
              <a:rPr lang="en-US" sz="2000" dirty="0" smtClean="0"/>
              <a:t>&lt;p&gt;No background-origin (padding-box is default):&lt;/p&gt;</a:t>
            </a:r>
          </a:p>
          <a:p>
            <a:r>
              <a:rPr lang="en-US" sz="2000" dirty="0" smtClean="0"/>
              <a:t>&lt;div id="example1"&gt;</a:t>
            </a:r>
          </a:p>
          <a:p>
            <a:r>
              <a:rPr lang="en-US" sz="2000" dirty="0" smtClean="0"/>
              <a:t>&lt;h2&gt;</a:t>
            </a:r>
            <a:r>
              <a:rPr lang="en-US" sz="2000" dirty="0" err="1" smtClean="0"/>
              <a:t>Lorem</a:t>
            </a:r>
            <a:r>
              <a:rPr lang="en-US" sz="2000" dirty="0" smtClean="0"/>
              <a:t> </a:t>
            </a:r>
            <a:r>
              <a:rPr lang="en-US" sz="2000" dirty="0" err="1" smtClean="0"/>
              <a:t>Ipsum</a:t>
            </a:r>
            <a:r>
              <a:rPr lang="en-US" sz="2000" dirty="0" smtClean="0"/>
              <a:t> Dolor&lt;/h2&gt;</a:t>
            </a:r>
          </a:p>
          <a:p>
            <a:r>
              <a:rPr lang="en-US" sz="2000" dirty="0" smtClean="0"/>
              <a:t>&lt;p&gt;</a:t>
            </a:r>
            <a:r>
              <a:rPr lang="en-US" sz="2000" dirty="0" err="1" smtClean="0"/>
              <a:t>Lorem</a:t>
            </a:r>
            <a:r>
              <a:rPr lang="en-US" sz="2000" dirty="0" smtClean="0"/>
              <a:t> </a:t>
            </a:r>
            <a:r>
              <a:rPr lang="en-US" sz="2000" dirty="0" err="1" smtClean="0"/>
              <a:t>ipsum</a:t>
            </a:r>
            <a:r>
              <a:rPr lang="en-US" sz="2000" dirty="0" smtClean="0"/>
              <a:t> dolor sit </a:t>
            </a:r>
            <a:r>
              <a:rPr lang="en-US" sz="2000" dirty="0" err="1" smtClean="0"/>
              <a:t>amet</a:t>
            </a:r>
            <a:r>
              <a:rPr lang="en-US" sz="2000" dirty="0" smtClean="0"/>
              <a:t>, </a:t>
            </a:r>
            <a:r>
              <a:rPr lang="en-US" sz="2000" dirty="0" err="1" smtClean="0"/>
              <a:t>consectetuer</a:t>
            </a:r>
            <a:r>
              <a:rPr lang="en-US" sz="2000" dirty="0" smtClean="0"/>
              <a:t> </a:t>
            </a:r>
            <a:r>
              <a:rPr lang="en-US" sz="2000" dirty="0" err="1" smtClean="0"/>
              <a:t>adipiscing</a:t>
            </a:r>
            <a:r>
              <a:rPr lang="en-US" sz="2000" dirty="0" smtClean="0"/>
              <a:t> </a:t>
            </a:r>
            <a:r>
              <a:rPr lang="en-US" sz="2000" dirty="0" err="1" smtClean="0"/>
              <a:t>elit</a:t>
            </a:r>
            <a:r>
              <a:rPr lang="en-US" sz="2000" dirty="0" smtClean="0"/>
              <a:t>, </a:t>
            </a:r>
            <a:r>
              <a:rPr lang="en-US" sz="2000" dirty="0" err="1" smtClean="0"/>
              <a:t>sed</a:t>
            </a:r>
            <a:r>
              <a:rPr lang="en-US" sz="2000" dirty="0" smtClean="0"/>
              <a:t> </a:t>
            </a:r>
            <a:r>
              <a:rPr lang="en-US" sz="2000" dirty="0" err="1" smtClean="0"/>
              <a:t>diam</a:t>
            </a:r>
            <a:r>
              <a:rPr lang="en-US" sz="2000" dirty="0" smtClean="0"/>
              <a:t> </a:t>
            </a:r>
            <a:r>
              <a:rPr lang="en-US" sz="2000" dirty="0" err="1" smtClean="0"/>
              <a:t>nonummy</a:t>
            </a:r>
            <a:r>
              <a:rPr lang="en-US" sz="2000" dirty="0" smtClean="0"/>
              <a:t> </a:t>
            </a:r>
            <a:r>
              <a:rPr lang="en-US" sz="2000" dirty="0" err="1" smtClean="0"/>
              <a:t>nibh</a:t>
            </a:r>
            <a:r>
              <a:rPr lang="en-US" sz="2000" dirty="0" smtClean="0"/>
              <a:t> </a:t>
            </a:r>
            <a:r>
              <a:rPr lang="en-US" sz="2000" dirty="0" err="1" smtClean="0"/>
              <a:t>euismod</a:t>
            </a:r>
            <a:r>
              <a:rPr lang="en-US" sz="2000" dirty="0" smtClean="0"/>
              <a:t> </a:t>
            </a:r>
            <a:r>
              <a:rPr lang="en-US" sz="2000" dirty="0" err="1" smtClean="0"/>
              <a:t>tincidunt</a:t>
            </a:r>
            <a:r>
              <a:rPr lang="en-US" sz="2000" dirty="0" smtClean="0"/>
              <a:t> </a:t>
            </a:r>
            <a:r>
              <a:rPr lang="en-US" sz="2000" dirty="0" err="1" smtClean="0"/>
              <a:t>ut</a:t>
            </a:r>
            <a:r>
              <a:rPr lang="en-US" sz="2000" dirty="0" smtClean="0"/>
              <a:t> </a:t>
            </a:r>
            <a:r>
              <a:rPr lang="en-US" sz="2000" dirty="0" err="1" smtClean="0"/>
              <a:t>laoreet</a:t>
            </a:r>
            <a:r>
              <a:rPr lang="en-US" sz="2000" dirty="0" smtClean="0"/>
              <a:t> </a:t>
            </a:r>
            <a:r>
              <a:rPr lang="en-US" sz="2000" dirty="0" err="1" smtClean="0"/>
              <a:t>dolore</a:t>
            </a:r>
            <a:r>
              <a:rPr lang="en-US" sz="2000" dirty="0" smtClean="0"/>
              <a:t> magna </a:t>
            </a:r>
            <a:r>
              <a:rPr lang="en-US" sz="2000" dirty="0" err="1" smtClean="0"/>
              <a:t>aliquam</a:t>
            </a:r>
            <a:r>
              <a:rPr lang="en-US" sz="2000" dirty="0" smtClean="0"/>
              <a:t> </a:t>
            </a:r>
            <a:r>
              <a:rPr lang="en-US" sz="2000" dirty="0" err="1" smtClean="0"/>
              <a:t>erat</a:t>
            </a:r>
            <a:r>
              <a:rPr lang="en-US" sz="2000" dirty="0" smtClean="0"/>
              <a:t> </a:t>
            </a:r>
            <a:r>
              <a:rPr lang="en-US" sz="2000" dirty="0" err="1" smtClean="0"/>
              <a:t>volutpat</a:t>
            </a:r>
            <a:r>
              <a:rPr lang="en-US" sz="2000" dirty="0" smtClean="0"/>
              <a:t>.&lt;/p&gt;</a:t>
            </a:r>
          </a:p>
          <a:p>
            <a:r>
              <a:rPr lang="en-US" sz="2000" dirty="0" smtClean="0"/>
              <a:t>&lt;p&gt;</a:t>
            </a:r>
            <a:r>
              <a:rPr lang="en-US" sz="2000" dirty="0" err="1" smtClean="0"/>
              <a:t>Ut</a:t>
            </a:r>
            <a:r>
              <a:rPr lang="en-US" sz="2000" dirty="0" smtClean="0"/>
              <a:t> </a:t>
            </a:r>
            <a:r>
              <a:rPr lang="en-US" sz="2000" dirty="0" err="1" smtClean="0"/>
              <a:t>wisi</a:t>
            </a:r>
            <a:r>
              <a:rPr lang="en-US" sz="2000" dirty="0" smtClean="0"/>
              <a:t> </a:t>
            </a:r>
            <a:r>
              <a:rPr lang="en-US" sz="2000" dirty="0" err="1" smtClean="0"/>
              <a:t>enim</a:t>
            </a:r>
            <a:r>
              <a:rPr lang="en-US" sz="2000" dirty="0" smtClean="0"/>
              <a:t> ad minim </a:t>
            </a:r>
            <a:r>
              <a:rPr lang="en-US" sz="2000" dirty="0" err="1" smtClean="0"/>
              <a:t>veniam</a:t>
            </a:r>
            <a:r>
              <a:rPr lang="en-US" sz="2000" dirty="0" smtClean="0"/>
              <a:t>, </a:t>
            </a:r>
            <a:r>
              <a:rPr lang="en-US" sz="2000" dirty="0" err="1" smtClean="0"/>
              <a:t>quis</a:t>
            </a:r>
            <a:r>
              <a:rPr lang="en-US" sz="2000" dirty="0" smtClean="0"/>
              <a:t> </a:t>
            </a:r>
            <a:r>
              <a:rPr lang="en-US" sz="2000" dirty="0" err="1" smtClean="0"/>
              <a:t>nostrud</a:t>
            </a:r>
            <a:r>
              <a:rPr lang="en-US" sz="2000" dirty="0" smtClean="0"/>
              <a:t> </a:t>
            </a:r>
            <a:r>
              <a:rPr lang="en-US" sz="2000" dirty="0" err="1" smtClean="0"/>
              <a:t>exerci</a:t>
            </a:r>
            <a:r>
              <a:rPr lang="en-US" sz="2000" dirty="0" smtClean="0"/>
              <a:t> </a:t>
            </a:r>
            <a:r>
              <a:rPr lang="en-US" sz="2000" dirty="0" err="1" smtClean="0"/>
              <a:t>tation</a:t>
            </a:r>
            <a:r>
              <a:rPr lang="en-US" sz="2000" dirty="0" smtClean="0"/>
              <a:t> </a:t>
            </a:r>
            <a:r>
              <a:rPr lang="en-US" sz="2000" dirty="0" err="1" smtClean="0"/>
              <a:t>ullamcorper</a:t>
            </a:r>
            <a:r>
              <a:rPr lang="en-US" sz="2000" dirty="0" smtClean="0"/>
              <a:t> </a:t>
            </a:r>
            <a:r>
              <a:rPr lang="en-US" sz="2000" dirty="0" err="1" smtClean="0"/>
              <a:t>suscipit</a:t>
            </a:r>
            <a:r>
              <a:rPr lang="en-US" sz="2000" dirty="0" smtClean="0"/>
              <a:t> </a:t>
            </a:r>
            <a:r>
              <a:rPr lang="en-US" sz="2000" dirty="0" err="1" smtClean="0"/>
              <a:t>lobortis</a:t>
            </a:r>
            <a:r>
              <a:rPr lang="en-US" sz="2000" dirty="0" smtClean="0"/>
              <a:t> </a:t>
            </a:r>
            <a:r>
              <a:rPr lang="en-US" sz="2000" dirty="0" err="1" smtClean="0"/>
              <a:t>nisl</a:t>
            </a:r>
            <a:r>
              <a:rPr lang="en-US" sz="2000" dirty="0" smtClean="0"/>
              <a:t> </a:t>
            </a:r>
            <a:r>
              <a:rPr lang="en-US" sz="2000" dirty="0" err="1" smtClean="0"/>
              <a:t>ut</a:t>
            </a:r>
            <a:r>
              <a:rPr lang="en-US" sz="2000" dirty="0" smtClean="0"/>
              <a:t> </a:t>
            </a:r>
            <a:r>
              <a:rPr lang="en-US" sz="2000" dirty="0" err="1" smtClean="0"/>
              <a:t>aliquip</a:t>
            </a:r>
            <a:r>
              <a:rPr lang="en-US" sz="2000" dirty="0" smtClean="0"/>
              <a:t> ex ea </a:t>
            </a:r>
            <a:r>
              <a:rPr lang="en-US" sz="2000" dirty="0" err="1" smtClean="0"/>
              <a:t>commodo</a:t>
            </a:r>
            <a:r>
              <a:rPr lang="en-US" sz="2000" dirty="0" smtClean="0"/>
              <a:t> </a:t>
            </a:r>
            <a:r>
              <a:rPr lang="en-US" sz="2000" dirty="0" err="1" smtClean="0"/>
              <a:t>consequat</a:t>
            </a:r>
            <a:r>
              <a:rPr lang="en-US" sz="2000" dirty="0" smtClean="0"/>
              <a:t>.&lt;/p&gt;</a:t>
            </a:r>
          </a:p>
          <a:p>
            <a:r>
              <a:rPr lang="en-US" sz="2000" dirty="0" smtClean="0"/>
              <a:t>&lt;/div&gt;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02359"/>
            <a:ext cx="8991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&lt;p&gt;background-origin: border-box:&lt;/p&gt;</a:t>
            </a:r>
          </a:p>
          <a:p>
            <a:r>
              <a:rPr lang="en-US" sz="2000" dirty="0" smtClean="0"/>
              <a:t>&lt;div id="example2"&gt;</a:t>
            </a:r>
          </a:p>
          <a:p>
            <a:r>
              <a:rPr lang="en-US" sz="2000" dirty="0" smtClean="0"/>
              <a:t>&lt;h2&gt;</a:t>
            </a:r>
            <a:r>
              <a:rPr lang="en-US" sz="2000" dirty="0" err="1" smtClean="0"/>
              <a:t>Lorem</a:t>
            </a:r>
            <a:r>
              <a:rPr lang="en-US" sz="2000" dirty="0" smtClean="0"/>
              <a:t> </a:t>
            </a:r>
            <a:r>
              <a:rPr lang="en-US" sz="2000" dirty="0" err="1" smtClean="0"/>
              <a:t>Ipsum</a:t>
            </a:r>
            <a:r>
              <a:rPr lang="en-US" sz="2000" dirty="0" smtClean="0"/>
              <a:t> Dolor&lt;/h2&gt;</a:t>
            </a:r>
          </a:p>
          <a:p>
            <a:endParaRPr lang="en-US" sz="2000" dirty="0" smtClean="0"/>
          </a:p>
          <a:p>
            <a:r>
              <a:rPr lang="en-US" sz="2000" dirty="0" smtClean="0"/>
              <a:t>&lt;p&gt;</a:t>
            </a:r>
            <a:r>
              <a:rPr lang="en-US" sz="2000" dirty="0" err="1" smtClean="0"/>
              <a:t>Lorem</a:t>
            </a:r>
            <a:r>
              <a:rPr lang="en-US" sz="2000" dirty="0" smtClean="0"/>
              <a:t> </a:t>
            </a:r>
            <a:r>
              <a:rPr lang="en-US" sz="2000" dirty="0" err="1" smtClean="0"/>
              <a:t>ipsum</a:t>
            </a:r>
            <a:r>
              <a:rPr lang="en-US" sz="2000" dirty="0" smtClean="0"/>
              <a:t> dolor sit </a:t>
            </a:r>
            <a:r>
              <a:rPr lang="en-US" sz="2000" dirty="0" err="1" smtClean="0"/>
              <a:t>amet</a:t>
            </a:r>
            <a:r>
              <a:rPr lang="en-US" sz="2000" dirty="0" smtClean="0"/>
              <a:t>, </a:t>
            </a:r>
            <a:r>
              <a:rPr lang="en-US" sz="2000" dirty="0" err="1" smtClean="0"/>
              <a:t>consectetuer</a:t>
            </a:r>
            <a:r>
              <a:rPr lang="en-US" sz="2000" dirty="0" smtClean="0"/>
              <a:t> </a:t>
            </a:r>
            <a:r>
              <a:rPr lang="en-US" sz="2000" dirty="0" err="1" smtClean="0"/>
              <a:t>adipiscing</a:t>
            </a:r>
            <a:r>
              <a:rPr lang="en-US" sz="2000" dirty="0" smtClean="0"/>
              <a:t> </a:t>
            </a:r>
            <a:r>
              <a:rPr lang="en-US" sz="2000" dirty="0" err="1" smtClean="0"/>
              <a:t>elit</a:t>
            </a:r>
            <a:r>
              <a:rPr lang="en-US" sz="2000" dirty="0" smtClean="0"/>
              <a:t>, </a:t>
            </a:r>
            <a:r>
              <a:rPr lang="en-US" sz="2000" dirty="0" err="1" smtClean="0"/>
              <a:t>sed</a:t>
            </a:r>
            <a:r>
              <a:rPr lang="en-US" sz="2000" dirty="0" smtClean="0"/>
              <a:t> </a:t>
            </a:r>
            <a:r>
              <a:rPr lang="en-US" sz="2000" dirty="0" err="1" smtClean="0"/>
              <a:t>diam</a:t>
            </a:r>
            <a:r>
              <a:rPr lang="en-US" sz="2000" dirty="0" smtClean="0"/>
              <a:t> </a:t>
            </a:r>
            <a:r>
              <a:rPr lang="en-US" sz="2000" dirty="0" err="1" smtClean="0"/>
              <a:t>nonummy</a:t>
            </a:r>
            <a:r>
              <a:rPr lang="en-US" sz="2000" dirty="0" smtClean="0"/>
              <a:t> </a:t>
            </a:r>
            <a:r>
              <a:rPr lang="en-US" sz="2000" dirty="0" err="1" smtClean="0"/>
              <a:t>nibh</a:t>
            </a:r>
            <a:r>
              <a:rPr lang="en-US" sz="2000" dirty="0" smtClean="0"/>
              <a:t> </a:t>
            </a:r>
            <a:r>
              <a:rPr lang="en-US" sz="2000" dirty="0" err="1" smtClean="0"/>
              <a:t>euismod</a:t>
            </a:r>
            <a:r>
              <a:rPr lang="en-US" sz="2000" dirty="0" smtClean="0"/>
              <a:t> </a:t>
            </a:r>
            <a:r>
              <a:rPr lang="en-US" sz="2000" dirty="0" err="1" smtClean="0"/>
              <a:t>tincidunt</a:t>
            </a:r>
            <a:r>
              <a:rPr lang="en-US" sz="2000" dirty="0" smtClean="0"/>
              <a:t> </a:t>
            </a:r>
            <a:r>
              <a:rPr lang="en-US" sz="2000" dirty="0" err="1" smtClean="0"/>
              <a:t>ut</a:t>
            </a:r>
            <a:r>
              <a:rPr lang="en-US" sz="2000" dirty="0" smtClean="0"/>
              <a:t> </a:t>
            </a:r>
            <a:r>
              <a:rPr lang="en-US" sz="2000" dirty="0" err="1" smtClean="0"/>
              <a:t>laoreet</a:t>
            </a:r>
            <a:r>
              <a:rPr lang="en-US" sz="2000" dirty="0" smtClean="0"/>
              <a:t> </a:t>
            </a:r>
            <a:r>
              <a:rPr lang="en-US" sz="2000" dirty="0" err="1" smtClean="0"/>
              <a:t>dolore</a:t>
            </a:r>
            <a:r>
              <a:rPr lang="en-US" sz="2000" dirty="0" smtClean="0"/>
              <a:t> magna </a:t>
            </a:r>
            <a:r>
              <a:rPr lang="en-US" sz="2000" dirty="0" err="1" smtClean="0"/>
              <a:t>aliquam</a:t>
            </a:r>
            <a:r>
              <a:rPr lang="en-US" sz="2000" dirty="0" smtClean="0"/>
              <a:t> </a:t>
            </a:r>
            <a:r>
              <a:rPr lang="en-US" sz="2000" dirty="0" err="1" smtClean="0"/>
              <a:t>erat</a:t>
            </a:r>
            <a:r>
              <a:rPr lang="en-US" sz="2000" dirty="0" smtClean="0"/>
              <a:t> </a:t>
            </a:r>
            <a:r>
              <a:rPr lang="en-US" sz="2000" dirty="0" err="1" smtClean="0"/>
              <a:t>volutpat</a:t>
            </a:r>
            <a:r>
              <a:rPr lang="en-US" sz="2000" dirty="0" smtClean="0"/>
              <a:t>.&lt;/p&gt;</a:t>
            </a:r>
          </a:p>
          <a:p>
            <a:r>
              <a:rPr lang="en-US" sz="2000" dirty="0" smtClean="0"/>
              <a:t>&lt;p&gt;</a:t>
            </a:r>
            <a:r>
              <a:rPr lang="en-US" sz="2000" dirty="0" err="1" smtClean="0"/>
              <a:t>Ut</a:t>
            </a:r>
            <a:r>
              <a:rPr lang="en-US" sz="2000" dirty="0" smtClean="0"/>
              <a:t> </a:t>
            </a:r>
            <a:r>
              <a:rPr lang="en-US" sz="2000" dirty="0" err="1" smtClean="0"/>
              <a:t>wisi</a:t>
            </a:r>
            <a:r>
              <a:rPr lang="en-US" sz="2000" dirty="0" smtClean="0"/>
              <a:t> </a:t>
            </a:r>
            <a:r>
              <a:rPr lang="en-US" sz="2000" dirty="0" err="1" smtClean="0"/>
              <a:t>enim</a:t>
            </a:r>
            <a:r>
              <a:rPr lang="en-US" sz="2000" dirty="0" smtClean="0"/>
              <a:t> ad minim </a:t>
            </a:r>
            <a:r>
              <a:rPr lang="en-US" sz="2000" dirty="0" err="1" smtClean="0"/>
              <a:t>veniam</a:t>
            </a:r>
            <a:r>
              <a:rPr lang="en-US" sz="2000" dirty="0" smtClean="0"/>
              <a:t>, </a:t>
            </a:r>
            <a:r>
              <a:rPr lang="en-US" sz="2000" dirty="0" err="1" smtClean="0"/>
              <a:t>quis</a:t>
            </a:r>
            <a:r>
              <a:rPr lang="en-US" sz="2000" dirty="0" smtClean="0"/>
              <a:t> </a:t>
            </a:r>
            <a:r>
              <a:rPr lang="en-US" sz="2000" dirty="0" err="1" smtClean="0"/>
              <a:t>nostrud</a:t>
            </a:r>
            <a:r>
              <a:rPr lang="en-US" sz="2000" dirty="0" smtClean="0"/>
              <a:t> </a:t>
            </a:r>
            <a:r>
              <a:rPr lang="en-US" sz="2000" dirty="0" err="1" smtClean="0"/>
              <a:t>exerci</a:t>
            </a:r>
            <a:r>
              <a:rPr lang="en-US" sz="2000" dirty="0" smtClean="0"/>
              <a:t> </a:t>
            </a:r>
            <a:r>
              <a:rPr lang="en-US" sz="2000" dirty="0" err="1" smtClean="0"/>
              <a:t>tation</a:t>
            </a:r>
            <a:r>
              <a:rPr lang="en-US" sz="2000" dirty="0" smtClean="0"/>
              <a:t> </a:t>
            </a:r>
            <a:r>
              <a:rPr lang="en-US" sz="2000" dirty="0" err="1" smtClean="0"/>
              <a:t>ullamcorper</a:t>
            </a:r>
            <a:r>
              <a:rPr lang="en-US" sz="2000" dirty="0" smtClean="0"/>
              <a:t> </a:t>
            </a:r>
            <a:r>
              <a:rPr lang="en-US" sz="2000" dirty="0" err="1" smtClean="0"/>
              <a:t>suscipit</a:t>
            </a:r>
            <a:r>
              <a:rPr lang="en-US" sz="2000" dirty="0" smtClean="0"/>
              <a:t> </a:t>
            </a:r>
            <a:r>
              <a:rPr lang="en-US" sz="2000" dirty="0" err="1" smtClean="0"/>
              <a:t>lobortis</a:t>
            </a:r>
            <a:r>
              <a:rPr lang="en-US" sz="2000" dirty="0" smtClean="0"/>
              <a:t> </a:t>
            </a:r>
            <a:r>
              <a:rPr lang="en-US" sz="2000" dirty="0" err="1" smtClean="0"/>
              <a:t>nisl</a:t>
            </a:r>
            <a:r>
              <a:rPr lang="en-US" sz="2000" dirty="0" smtClean="0"/>
              <a:t> </a:t>
            </a:r>
            <a:r>
              <a:rPr lang="en-US" sz="2000" dirty="0" err="1" smtClean="0"/>
              <a:t>ut</a:t>
            </a:r>
            <a:r>
              <a:rPr lang="en-US" sz="2000" dirty="0" smtClean="0"/>
              <a:t> </a:t>
            </a:r>
            <a:r>
              <a:rPr lang="en-US" sz="2000" dirty="0" err="1" smtClean="0"/>
              <a:t>aliquip</a:t>
            </a:r>
            <a:r>
              <a:rPr lang="en-US" sz="2000" dirty="0" smtClean="0"/>
              <a:t> ex ea </a:t>
            </a:r>
            <a:r>
              <a:rPr lang="en-US" sz="2000" dirty="0" err="1" smtClean="0"/>
              <a:t>commodo</a:t>
            </a:r>
            <a:r>
              <a:rPr lang="en-US" sz="2000" dirty="0" smtClean="0"/>
              <a:t> </a:t>
            </a:r>
            <a:r>
              <a:rPr lang="en-US" sz="2000" dirty="0" err="1" smtClean="0"/>
              <a:t>consequat</a:t>
            </a:r>
            <a:r>
              <a:rPr lang="en-US" sz="2000" dirty="0" smtClean="0"/>
              <a:t>.&lt;/p&gt;</a:t>
            </a:r>
          </a:p>
          <a:p>
            <a:r>
              <a:rPr lang="en-US" sz="2000" dirty="0" smtClean="0"/>
              <a:t>&lt;/div&gt;</a:t>
            </a:r>
          </a:p>
          <a:p>
            <a:endParaRPr lang="en-US" sz="2000" dirty="0" smtClean="0"/>
          </a:p>
          <a:p>
            <a:r>
              <a:rPr lang="en-US" sz="2000" dirty="0" smtClean="0"/>
              <a:t>&lt;p&gt;background-origin: content-box:&lt;/p&gt;</a:t>
            </a:r>
          </a:p>
          <a:p>
            <a:r>
              <a:rPr lang="en-US" sz="2000" dirty="0" smtClean="0"/>
              <a:t>&lt;div id="example3"&gt;</a:t>
            </a:r>
          </a:p>
          <a:p>
            <a:r>
              <a:rPr lang="en-US" sz="2000" dirty="0" smtClean="0"/>
              <a:t>&lt;h2&gt;</a:t>
            </a:r>
            <a:r>
              <a:rPr lang="en-US" sz="2000" dirty="0" err="1" smtClean="0"/>
              <a:t>Lorem</a:t>
            </a:r>
            <a:r>
              <a:rPr lang="en-US" sz="2000" dirty="0" smtClean="0"/>
              <a:t> </a:t>
            </a:r>
            <a:r>
              <a:rPr lang="en-US" sz="2000" dirty="0" err="1" smtClean="0"/>
              <a:t>Ipsum</a:t>
            </a:r>
            <a:r>
              <a:rPr lang="en-US" sz="2000" dirty="0" smtClean="0"/>
              <a:t> Dolor&lt;/h2&gt;</a:t>
            </a:r>
          </a:p>
          <a:p>
            <a:endParaRPr lang="en-US" sz="2000" dirty="0" smtClean="0"/>
          </a:p>
          <a:p>
            <a:r>
              <a:rPr lang="en-US" sz="2000" dirty="0" smtClean="0"/>
              <a:t>&lt;p&gt;</a:t>
            </a:r>
            <a:r>
              <a:rPr lang="en-US" sz="2000" dirty="0" err="1" smtClean="0"/>
              <a:t>Lorem</a:t>
            </a:r>
            <a:r>
              <a:rPr lang="en-US" sz="2000" dirty="0" smtClean="0"/>
              <a:t> </a:t>
            </a:r>
            <a:r>
              <a:rPr lang="en-US" sz="2000" dirty="0" err="1" smtClean="0"/>
              <a:t>ipsum</a:t>
            </a:r>
            <a:r>
              <a:rPr lang="en-US" sz="2000" dirty="0" smtClean="0"/>
              <a:t> dolor sit </a:t>
            </a:r>
            <a:r>
              <a:rPr lang="en-US" sz="2000" dirty="0" err="1" smtClean="0"/>
              <a:t>amet</a:t>
            </a:r>
            <a:r>
              <a:rPr lang="en-US" sz="2000" dirty="0" smtClean="0"/>
              <a:t>, </a:t>
            </a:r>
            <a:r>
              <a:rPr lang="en-US" sz="2000" dirty="0" err="1" smtClean="0"/>
              <a:t>consectetuer</a:t>
            </a:r>
            <a:r>
              <a:rPr lang="en-US" sz="2000" dirty="0" smtClean="0"/>
              <a:t> </a:t>
            </a:r>
            <a:r>
              <a:rPr lang="en-US" sz="2000" dirty="0" err="1" smtClean="0"/>
              <a:t>adipiscing</a:t>
            </a:r>
            <a:r>
              <a:rPr lang="en-US" sz="2000" dirty="0" smtClean="0"/>
              <a:t> </a:t>
            </a:r>
            <a:r>
              <a:rPr lang="en-US" sz="2000" dirty="0" err="1" smtClean="0"/>
              <a:t>elit</a:t>
            </a:r>
            <a:r>
              <a:rPr lang="en-US" sz="2000" dirty="0" smtClean="0"/>
              <a:t>, </a:t>
            </a:r>
            <a:r>
              <a:rPr lang="en-US" sz="2000" dirty="0" err="1" smtClean="0"/>
              <a:t>sed</a:t>
            </a:r>
            <a:r>
              <a:rPr lang="en-US" sz="2000" dirty="0" smtClean="0"/>
              <a:t> </a:t>
            </a:r>
            <a:r>
              <a:rPr lang="en-US" sz="2000" dirty="0" err="1" smtClean="0"/>
              <a:t>diam</a:t>
            </a:r>
            <a:r>
              <a:rPr lang="en-US" sz="2000" dirty="0" smtClean="0"/>
              <a:t> </a:t>
            </a:r>
            <a:r>
              <a:rPr lang="en-US" sz="2000" dirty="0" err="1" smtClean="0"/>
              <a:t>nonummy</a:t>
            </a:r>
            <a:r>
              <a:rPr lang="en-US" sz="2000" dirty="0" smtClean="0"/>
              <a:t> </a:t>
            </a:r>
            <a:r>
              <a:rPr lang="en-US" sz="2000" dirty="0" err="1" smtClean="0"/>
              <a:t>nibh</a:t>
            </a:r>
            <a:r>
              <a:rPr lang="en-US" sz="2000" dirty="0" smtClean="0"/>
              <a:t> </a:t>
            </a:r>
            <a:r>
              <a:rPr lang="en-US" sz="2000" dirty="0" err="1" smtClean="0"/>
              <a:t>euismod</a:t>
            </a:r>
            <a:r>
              <a:rPr lang="en-US" sz="2000" dirty="0" smtClean="0"/>
              <a:t> </a:t>
            </a:r>
            <a:r>
              <a:rPr lang="en-US" sz="2000" dirty="0" err="1" smtClean="0"/>
              <a:t>tincidunt</a:t>
            </a:r>
            <a:r>
              <a:rPr lang="en-US" sz="2000" dirty="0" smtClean="0"/>
              <a:t> </a:t>
            </a:r>
            <a:r>
              <a:rPr lang="en-US" sz="2000" dirty="0" err="1" smtClean="0"/>
              <a:t>ut</a:t>
            </a:r>
            <a:r>
              <a:rPr lang="en-US" sz="2000" dirty="0" smtClean="0"/>
              <a:t> </a:t>
            </a:r>
            <a:r>
              <a:rPr lang="en-US" sz="2000" dirty="0" err="1" smtClean="0"/>
              <a:t>laoreet</a:t>
            </a:r>
            <a:r>
              <a:rPr lang="en-US" sz="2000" dirty="0" smtClean="0"/>
              <a:t> </a:t>
            </a:r>
            <a:r>
              <a:rPr lang="en-US" sz="2000" dirty="0" err="1" smtClean="0"/>
              <a:t>dolore</a:t>
            </a:r>
            <a:r>
              <a:rPr lang="en-US" sz="2000" dirty="0" smtClean="0"/>
              <a:t> magna </a:t>
            </a:r>
            <a:r>
              <a:rPr lang="en-US" sz="2000" dirty="0" err="1" smtClean="0"/>
              <a:t>aliquam</a:t>
            </a:r>
            <a:r>
              <a:rPr lang="en-US" sz="2000" dirty="0" smtClean="0"/>
              <a:t> </a:t>
            </a:r>
            <a:r>
              <a:rPr lang="en-US" sz="2000" dirty="0" err="1" smtClean="0"/>
              <a:t>erat</a:t>
            </a:r>
            <a:r>
              <a:rPr lang="en-US" sz="2000" dirty="0" smtClean="0"/>
              <a:t> </a:t>
            </a:r>
            <a:r>
              <a:rPr lang="en-US" sz="2000" dirty="0" err="1" smtClean="0"/>
              <a:t>volutpat</a:t>
            </a:r>
            <a:r>
              <a:rPr lang="en-US" sz="2000" dirty="0" smtClean="0"/>
              <a:t>.&lt;/p&gt;</a:t>
            </a:r>
          </a:p>
          <a:p>
            <a:r>
              <a:rPr lang="en-US" sz="2000" dirty="0" smtClean="0"/>
              <a:t>&lt;p&gt;</a:t>
            </a:r>
            <a:r>
              <a:rPr lang="en-US" sz="2000" dirty="0" err="1" smtClean="0"/>
              <a:t>Ut</a:t>
            </a:r>
            <a:r>
              <a:rPr lang="en-US" sz="2000" dirty="0" smtClean="0"/>
              <a:t> </a:t>
            </a:r>
            <a:r>
              <a:rPr lang="en-US" sz="2000" dirty="0" err="1" smtClean="0"/>
              <a:t>wisi</a:t>
            </a:r>
            <a:r>
              <a:rPr lang="en-US" sz="2000" dirty="0" smtClean="0"/>
              <a:t> </a:t>
            </a:r>
            <a:r>
              <a:rPr lang="en-US" sz="2000" dirty="0" err="1" smtClean="0"/>
              <a:t>enim</a:t>
            </a:r>
            <a:r>
              <a:rPr lang="en-US" sz="2000" dirty="0" smtClean="0"/>
              <a:t> ad minim </a:t>
            </a:r>
            <a:r>
              <a:rPr lang="en-US" sz="2000" dirty="0" err="1" smtClean="0"/>
              <a:t>veniam</a:t>
            </a:r>
            <a:r>
              <a:rPr lang="en-US" sz="2000" dirty="0" smtClean="0"/>
              <a:t>, </a:t>
            </a:r>
            <a:r>
              <a:rPr lang="en-US" sz="2000" dirty="0" err="1" smtClean="0"/>
              <a:t>quis</a:t>
            </a:r>
            <a:r>
              <a:rPr lang="en-US" sz="2000" dirty="0" smtClean="0"/>
              <a:t> </a:t>
            </a:r>
            <a:r>
              <a:rPr lang="en-US" sz="2000" dirty="0" err="1" smtClean="0"/>
              <a:t>nostrud</a:t>
            </a:r>
            <a:r>
              <a:rPr lang="en-US" sz="2000" dirty="0" smtClean="0"/>
              <a:t> </a:t>
            </a:r>
            <a:r>
              <a:rPr lang="en-US" sz="2000" dirty="0" err="1" smtClean="0"/>
              <a:t>exerci</a:t>
            </a:r>
            <a:r>
              <a:rPr lang="en-US" sz="2000" dirty="0" smtClean="0"/>
              <a:t> </a:t>
            </a:r>
            <a:r>
              <a:rPr lang="en-US" sz="2000" dirty="0" err="1" smtClean="0"/>
              <a:t>tation</a:t>
            </a:r>
            <a:r>
              <a:rPr lang="en-US" sz="2000" dirty="0" smtClean="0"/>
              <a:t> </a:t>
            </a:r>
            <a:r>
              <a:rPr lang="en-US" sz="2000" dirty="0" err="1" smtClean="0"/>
              <a:t>ullamcorper</a:t>
            </a:r>
            <a:r>
              <a:rPr lang="en-US" sz="2000" dirty="0" smtClean="0"/>
              <a:t> </a:t>
            </a:r>
            <a:r>
              <a:rPr lang="en-US" sz="2000" dirty="0" err="1" smtClean="0"/>
              <a:t>suscipit</a:t>
            </a:r>
            <a:r>
              <a:rPr lang="en-US" sz="2000" dirty="0" smtClean="0"/>
              <a:t> </a:t>
            </a:r>
            <a:r>
              <a:rPr lang="en-US" sz="2000" dirty="0" err="1" smtClean="0"/>
              <a:t>lobortis</a:t>
            </a:r>
            <a:r>
              <a:rPr lang="en-US" sz="2000" dirty="0" smtClean="0"/>
              <a:t> </a:t>
            </a:r>
            <a:r>
              <a:rPr lang="en-US" sz="2000" dirty="0" err="1" smtClean="0"/>
              <a:t>nisl</a:t>
            </a:r>
            <a:r>
              <a:rPr lang="en-US" sz="2000" dirty="0" smtClean="0"/>
              <a:t> </a:t>
            </a:r>
            <a:r>
              <a:rPr lang="en-US" sz="2000" dirty="0" err="1" smtClean="0"/>
              <a:t>ut</a:t>
            </a:r>
            <a:r>
              <a:rPr lang="en-US" sz="2000" dirty="0" smtClean="0"/>
              <a:t> </a:t>
            </a:r>
            <a:r>
              <a:rPr lang="en-US" sz="2000" dirty="0" err="1" smtClean="0"/>
              <a:t>aliquip</a:t>
            </a:r>
            <a:r>
              <a:rPr lang="en-US" sz="2000" dirty="0" smtClean="0"/>
              <a:t> ex ea </a:t>
            </a:r>
            <a:r>
              <a:rPr lang="en-US" sz="2000" dirty="0" err="1" smtClean="0"/>
              <a:t>commodo</a:t>
            </a:r>
            <a:r>
              <a:rPr lang="en-US" sz="2000" dirty="0" smtClean="0"/>
              <a:t> </a:t>
            </a:r>
            <a:r>
              <a:rPr lang="en-US" sz="2000" dirty="0" err="1" smtClean="0"/>
              <a:t>consequat</a:t>
            </a:r>
            <a:r>
              <a:rPr lang="en-US" sz="2000" dirty="0" smtClean="0"/>
              <a:t>.&lt;/p&gt;</a:t>
            </a:r>
          </a:p>
          <a:p>
            <a:r>
              <a:rPr lang="en-US" sz="2000" dirty="0" smtClean="0"/>
              <a:t>&lt;/div&gt;</a:t>
            </a: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Define Sizes of Multiple Background Images</a:t>
            </a:r>
            <a:br>
              <a:rPr lang="en-US" sz="4000" b="1" dirty="0" smtClean="0"/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248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&lt;style&gt; </a:t>
            </a:r>
          </a:p>
          <a:p>
            <a:pPr>
              <a:buNone/>
            </a:pPr>
            <a:r>
              <a:rPr lang="en-US" sz="2000" dirty="0" smtClean="0"/>
              <a:t>#example1 {</a:t>
            </a:r>
          </a:p>
          <a:p>
            <a:pPr>
              <a:buNone/>
            </a:pPr>
            <a:r>
              <a:rPr lang="en-US" sz="2000" dirty="0" smtClean="0"/>
              <a:t>    background: </a:t>
            </a:r>
            <a:r>
              <a:rPr lang="en-US" sz="2000" dirty="0" err="1" smtClean="0"/>
              <a:t>url</a:t>
            </a:r>
            <a:r>
              <a:rPr lang="en-US" sz="2000" dirty="0" smtClean="0"/>
              <a:t>(img_flwr.gif) left top no-repeat, </a:t>
            </a:r>
            <a:r>
              <a:rPr lang="en-US" sz="2000" dirty="0" err="1" smtClean="0"/>
              <a:t>url</a:t>
            </a:r>
            <a:r>
              <a:rPr lang="en-US" sz="2000" dirty="0" smtClean="0"/>
              <a:t>(img_flwr.gif) right bottom no-repeat, </a:t>
            </a:r>
            <a:r>
              <a:rPr lang="en-US" sz="2000" dirty="0" err="1" smtClean="0"/>
              <a:t>url</a:t>
            </a:r>
            <a:r>
              <a:rPr lang="en-US" sz="2000" dirty="0" smtClean="0"/>
              <a:t>(paper.gif) left top repeat;</a:t>
            </a:r>
          </a:p>
          <a:p>
            <a:pPr>
              <a:buNone/>
            </a:pPr>
            <a:r>
              <a:rPr lang="en-US" sz="2000" dirty="0" smtClean="0"/>
              <a:t>    padding: 15px;</a:t>
            </a:r>
          </a:p>
          <a:p>
            <a:pPr>
              <a:buNone/>
            </a:pPr>
            <a:r>
              <a:rPr lang="en-US" sz="2000" dirty="0" smtClean="0"/>
              <a:t>    background-size: 50px, 130px, auto</a:t>
            </a:r>
            <a:r>
              <a:rPr lang="en-US" sz="2000" dirty="0" smtClean="0"/>
              <a:t>;}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&lt;/style&gt;</a:t>
            </a:r>
          </a:p>
          <a:p>
            <a:pPr>
              <a:buNone/>
            </a:pPr>
            <a:r>
              <a:rPr lang="en-US" sz="2000" dirty="0" smtClean="0"/>
              <a:t>&lt;/head&gt;</a:t>
            </a:r>
          </a:p>
          <a:p>
            <a:pPr>
              <a:buNone/>
            </a:pPr>
            <a:r>
              <a:rPr lang="en-US" sz="2000" dirty="0" smtClean="0"/>
              <a:t>&lt;body&gt;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smtClean="0"/>
              <a:t>div id="example1"&gt;</a:t>
            </a:r>
          </a:p>
          <a:p>
            <a:pPr>
              <a:buNone/>
            </a:pPr>
            <a:r>
              <a:rPr lang="en-US" sz="2000" dirty="0" smtClean="0"/>
              <a:t>&lt;h1&gt;</a:t>
            </a:r>
            <a:r>
              <a:rPr lang="en-US" sz="2000" dirty="0" err="1" smtClean="0"/>
              <a:t>Lorem</a:t>
            </a:r>
            <a:r>
              <a:rPr lang="en-US" sz="2000" dirty="0" smtClean="0"/>
              <a:t> </a:t>
            </a:r>
            <a:r>
              <a:rPr lang="en-US" sz="2000" dirty="0" err="1" smtClean="0"/>
              <a:t>Ipsum</a:t>
            </a:r>
            <a:r>
              <a:rPr lang="en-US" sz="2000" dirty="0" smtClean="0"/>
              <a:t> Dolor&lt;/h1&gt;</a:t>
            </a:r>
          </a:p>
          <a:p>
            <a:pPr>
              <a:buNone/>
            </a:pPr>
            <a:r>
              <a:rPr lang="en-US" sz="2000" dirty="0" smtClean="0"/>
              <a:t>&lt;p&gt;</a:t>
            </a:r>
            <a:r>
              <a:rPr lang="en-US" sz="2000" dirty="0" err="1" smtClean="0"/>
              <a:t>Lorem</a:t>
            </a:r>
            <a:r>
              <a:rPr lang="en-US" sz="2000" dirty="0" smtClean="0"/>
              <a:t> </a:t>
            </a:r>
            <a:r>
              <a:rPr lang="en-US" sz="2000" dirty="0" err="1" smtClean="0"/>
              <a:t>ipsum</a:t>
            </a:r>
            <a:r>
              <a:rPr lang="en-US" sz="2000" dirty="0" smtClean="0"/>
              <a:t> dolor sit </a:t>
            </a:r>
            <a:r>
              <a:rPr lang="en-US" sz="2000" dirty="0" err="1" smtClean="0"/>
              <a:t>amet</a:t>
            </a:r>
            <a:r>
              <a:rPr lang="en-US" sz="2000" dirty="0" smtClean="0"/>
              <a:t>, </a:t>
            </a:r>
            <a:r>
              <a:rPr lang="en-US" sz="2000" dirty="0" err="1" smtClean="0"/>
              <a:t>consectetuer</a:t>
            </a:r>
            <a:r>
              <a:rPr lang="en-US" sz="2000" dirty="0" smtClean="0"/>
              <a:t> </a:t>
            </a:r>
            <a:r>
              <a:rPr lang="en-US" sz="2000" dirty="0" err="1" smtClean="0"/>
              <a:t>adipiscing</a:t>
            </a:r>
            <a:r>
              <a:rPr lang="en-US" sz="2000" dirty="0" smtClean="0"/>
              <a:t> </a:t>
            </a:r>
            <a:r>
              <a:rPr lang="en-US" sz="2000" dirty="0" err="1" smtClean="0"/>
              <a:t>elit</a:t>
            </a:r>
            <a:r>
              <a:rPr lang="en-US" sz="2000" dirty="0" smtClean="0"/>
              <a:t>, </a:t>
            </a:r>
            <a:r>
              <a:rPr lang="en-US" sz="2000" dirty="0" err="1" smtClean="0"/>
              <a:t>sed</a:t>
            </a:r>
            <a:r>
              <a:rPr lang="en-US" sz="2000" dirty="0" smtClean="0"/>
              <a:t> </a:t>
            </a:r>
            <a:r>
              <a:rPr lang="en-US" sz="2000" dirty="0" err="1" smtClean="0"/>
              <a:t>diam</a:t>
            </a:r>
            <a:r>
              <a:rPr lang="en-US" sz="2000" dirty="0" smtClean="0"/>
              <a:t> </a:t>
            </a:r>
            <a:r>
              <a:rPr lang="en-US" sz="2000" dirty="0" err="1" smtClean="0"/>
              <a:t>nonummy</a:t>
            </a:r>
            <a:r>
              <a:rPr lang="en-US" sz="2000" dirty="0" smtClean="0"/>
              <a:t> </a:t>
            </a:r>
            <a:r>
              <a:rPr lang="en-US" sz="2000" dirty="0" err="1" smtClean="0"/>
              <a:t>nibh</a:t>
            </a:r>
            <a:r>
              <a:rPr lang="en-US" sz="2000" dirty="0" smtClean="0"/>
              <a:t> </a:t>
            </a:r>
            <a:r>
              <a:rPr lang="en-US" sz="2000" dirty="0" err="1" smtClean="0"/>
              <a:t>euismod</a:t>
            </a:r>
            <a:r>
              <a:rPr lang="en-US" sz="2000" dirty="0" smtClean="0"/>
              <a:t> </a:t>
            </a:r>
            <a:r>
              <a:rPr lang="en-US" sz="2000" dirty="0" err="1" smtClean="0"/>
              <a:t>tincidunt</a:t>
            </a:r>
            <a:r>
              <a:rPr lang="en-US" sz="2000" dirty="0" smtClean="0"/>
              <a:t> </a:t>
            </a:r>
            <a:r>
              <a:rPr lang="en-US" sz="2000" dirty="0" err="1" smtClean="0"/>
              <a:t>ut</a:t>
            </a:r>
            <a:r>
              <a:rPr lang="en-US" sz="2000" dirty="0" smtClean="0"/>
              <a:t> </a:t>
            </a:r>
            <a:r>
              <a:rPr lang="en-US" sz="2000" dirty="0" err="1" smtClean="0"/>
              <a:t>laoreet</a:t>
            </a:r>
            <a:r>
              <a:rPr lang="en-US" sz="2000" dirty="0" smtClean="0"/>
              <a:t> </a:t>
            </a:r>
            <a:r>
              <a:rPr lang="en-US" sz="2000" dirty="0" err="1" smtClean="0"/>
              <a:t>dolore</a:t>
            </a:r>
            <a:r>
              <a:rPr lang="en-US" sz="2000" dirty="0" smtClean="0"/>
              <a:t> magna </a:t>
            </a:r>
            <a:r>
              <a:rPr lang="en-US" sz="2000" dirty="0" err="1" smtClean="0"/>
              <a:t>aliquam</a:t>
            </a:r>
            <a:r>
              <a:rPr lang="en-US" sz="2000" dirty="0" smtClean="0"/>
              <a:t> </a:t>
            </a:r>
            <a:r>
              <a:rPr lang="en-US" sz="2000" dirty="0" err="1" smtClean="0"/>
              <a:t>erat</a:t>
            </a:r>
            <a:r>
              <a:rPr lang="en-US" sz="2000" dirty="0" smtClean="0"/>
              <a:t> </a:t>
            </a:r>
            <a:r>
              <a:rPr lang="en-US" sz="2000" dirty="0" err="1" smtClean="0"/>
              <a:t>volutpat</a:t>
            </a:r>
            <a:r>
              <a:rPr lang="en-US" sz="2000" dirty="0" smtClean="0"/>
              <a:t>.&lt;/p&gt;</a:t>
            </a:r>
          </a:p>
          <a:p>
            <a:pPr>
              <a:buNone/>
            </a:pPr>
            <a:r>
              <a:rPr lang="en-US" sz="2000" dirty="0" smtClean="0"/>
              <a:t>&lt;p&gt;</a:t>
            </a:r>
            <a:r>
              <a:rPr lang="en-US" sz="2000" dirty="0" err="1" smtClean="0"/>
              <a:t>Ut</a:t>
            </a:r>
            <a:r>
              <a:rPr lang="en-US" sz="2000" dirty="0" smtClean="0"/>
              <a:t> </a:t>
            </a:r>
            <a:r>
              <a:rPr lang="en-US" sz="2000" dirty="0" err="1" smtClean="0"/>
              <a:t>wisi</a:t>
            </a:r>
            <a:r>
              <a:rPr lang="en-US" sz="2000" dirty="0" smtClean="0"/>
              <a:t> </a:t>
            </a:r>
            <a:r>
              <a:rPr lang="en-US" sz="2000" dirty="0" err="1" smtClean="0"/>
              <a:t>enim</a:t>
            </a:r>
            <a:r>
              <a:rPr lang="en-US" sz="2000" dirty="0" smtClean="0"/>
              <a:t> ad minim </a:t>
            </a:r>
            <a:r>
              <a:rPr lang="en-US" sz="2000" dirty="0" err="1" smtClean="0"/>
              <a:t>veniam</a:t>
            </a:r>
            <a:r>
              <a:rPr lang="en-US" sz="2000" dirty="0" smtClean="0"/>
              <a:t>, </a:t>
            </a:r>
            <a:r>
              <a:rPr lang="en-US" sz="2000" dirty="0" err="1" smtClean="0"/>
              <a:t>quis</a:t>
            </a:r>
            <a:r>
              <a:rPr lang="en-US" sz="2000" dirty="0" smtClean="0"/>
              <a:t> </a:t>
            </a:r>
            <a:r>
              <a:rPr lang="en-US" sz="2000" dirty="0" err="1" smtClean="0"/>
              <a:t>nostrud</a:t>
            </a:r>
            <a:r>
              <a:rPr lang="en-US" sz="2000" dirty="0" smtClean="0"/>
              <a:t> </a:t>
            </a:r>
            <a:r>
              <a:rPr lang="en-US" sz="2000" dirty="0" err="1" smtClean="0"/>
              <a:t>exerci</a:t>
            </a:r>
            <a:r>
              <a:rPr lang="en-US" sz="2000" dirty="0" smtClean="0"/>
              <a:t> </a:t>
            </a:r>
            <a:r>
              <a:rPr lang="en-US" sz="2000" dirty="0" err="1" smtClean="0"/>
              <a:t>tation</a:t>
            </a:r>
            <a:r>
              <a:rPr lang="en-US" sz="2000" dirty="0" smtClean="0"/>
              <a:t> </a:t>
            </a:r>
            <a:r>
              <a:rPr lang="en-US" sz="2000" dirty="0" err="1" smtClean="0"/>
              <a:t>ullamcorper</a:t>
            </a:r>
            <a:r>
              <a:rPr lang="en-US" sz="2000" dirty="0" smtClean="0"/>
              <a:t> </a:t>
            </a:r>
            <a:r>
              <a:rPr lang="en-US" sz="2000" dirty="0" err="1" smtClean="0"/>
              <a:t>suscipit</a:t>
            </a:r>
            <a:r>
              <a:rPr lang="en-US" sz="2000" dirty="0" smtClean="0"/>
              <a:t> </a:t>
            </a:r>
            <a:r>
              <a:rPr lang="en-US" sz="2000" dirty="0" err="1" smtClean="0"/>
              <a:t>lobortis</a:t>
            </a:r>
            <a:r>
              <a:rPr lang="en-US" sz="2000" dirty="0" smtClean="0"/>
              <a:t> </a:t>
            </a:r>
            <a:r>
              <a:rPr lang="en-US" sz="2000" dirty="0" err="1" smtClean="0"/>
              <a:t>nisl</a:t>
            </a:r>
            <a:r>
              <a:rPr lang="en-US" sz="2000" dirty="0" smtClean="0"/>
              <a:t> </a:t>
            </a:r>
            <a:r>
              <a:rPr lang="en-US" sz="2000" dirty="0" err="1" smtClean="0"/>
              <a:t>ut</a:t>
            </a:r>
            <a:r>
              <a:rPr lang="en-US" sz="2000" dirty="0" smtClean="0"/>
              <a:t> </a:t>
            </a:r>
            <a:r>
              <a:rPr lang="en-US" sz="2000" dirty="0" err="1" smtClean="0"/>
              <a:t>aliquip</a:t>
            </a:r>
            <a:r>
              <a:rPr lang="en-US" sz="2000" dirty="0" smtClean="0"/>
              <a:t> ex ea </a:t>
            </a:r>
            <a:r>
              <a:rPr lang="en-US" sz="2000" dirty="0" err="1" smtClean="0"/>
              <a:t>commodo</a:t>
            </a:r>
            <a:r>
              <a:rPr lang="en-US" sz="2000" dirty="0" smtClean="0"/>
              <a:t> </a:t>
            </a:r>
            <a:r>
              <a:rPr lang="en-US" sz="2000" dirty="0" err="1" smtClean="0"/>
              <a:t>consequat</a:t>
            </a:r>
            <a:r>
              <a:rPr lang="en-US" sz="2000" dirty="0" smtClean="0"/>
              <a:t>.&lt;/p&gt;</a:t>
            </a:r>
          </a:p>
          <a:p>
            <a:pPr>
              <a:buNone/>
            </a:pPr>
            <a:r>
              <a:rPr lang="en-US" sz="2000" dirty="0" smtClean="0"/>
              <a:t>&lt;/div&gt;</a:t>
            </a:r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CSS3 Gradients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CSS3 gradients let you display smooth transitions between two or more specified colors.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0"/>
            <a:ext cx="8915400" cy="714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grad1 {</a:t>
            </a:r>
          </a:p>
          <a:p>
            <a:r>
              <a:rPr lang="en-US" sz="2000" dirty="0" smtClean="0"/>
              <a:t>    height: 200px;</a:t>
            </a:r>
          </a:p>
          <a:p>
            <a:r>
              <a:rPr lang="en-US" sz="2000" dirty="0" smtClean="0"/>
              <a:t>    background: red; /* For browsers that do not support gradients */    </a:t>
            </a:r>
          </a:p>
          <a:p>
            <a:r>
              <a:rPr lang="en-US" sz="2000" dirty="0" smtClean="0"/>
              <a:t>    background: -</a:t>
            </a:r>
            <a:r>
              <a:rPr lang="en-US" sz="2000" dirty="0" err="1" smtClean="0"/>
              <a:t>webkit</a:t>
            </a:r>
            <a:r>
              <a:rPr lang="en-US" sz="2000" dirty="0" smtClean="0"/>
              <a:t>-linear-gradient(left top, red, yellow); /* For Safari 5.1 to 6.0 */</a:t>
            </a:r>
          </a:p>
          <a:p>
            <a:r>
              <a:rPr lang="en-US" sz="2000" dirty="0" smtClean="0"/>
              <a:t>    background: -o-linear-gradient(bottom right, red, yellow); /* For Opera 11.1 to 12.0 */</a:t>
            </a:r>
          </a:p>
          <a:p>
            <a:r>
              <a:rPr lang="en-US" sz="2000" dirty="0" smtClean="0"/>
              <a:t>    background: -</a:t>
            </a:r>
            <a:r>
              <a:rPr lang="en-US" sz="2000" dirty="0" err="1" smtClean="0"/>
              <a:t>moz</a:t>
            </a:r>
            <a:r>
              <a:rPr lang="en-US" sz="2000" dirty="0" smtClean="0"/>
              <a:t>-linear-gradient(bottom right, red, yellow); /* For Firefox 3.6 to 15 */</a:t>
            </a:r>
          </a:p>
          <a:p>
            <a:r>
              <a:rPr lang="en-US" sz="2000" dirty="0" smtClean="0"/>
              <a:t>    background: linear-gradient(to bottom right, red, yellow); /* Standard syntax (must be last) */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&lt;/style&gt;</a:t>
            </a:r>
          </a:p>
          <a:p>
            <a:r>
              <a:rPr lang="en-US" sz="2000" dirty="0" smtClean="0"/>
              <a:t>&lt;/head&gt;</a:t>
            </a:r>
          </a:p>
          <a:p>
            <a:r>
              <a:rPr lang="en-US" sz="2000" dirty="0" smtClean="0"/>
              <a:t>&lt;body&gt;</a:t>
            </a:r>
          </a:p>
          <a:p>
            <a:r>
              <a:rPr lang="en-US" sz="2000" dirty="0" smtClean="0"/>
              <a:t>&lt;h3&gt;Linear Gradient - Diagonal&lt;/h3&gt;</a:t>
            </a:r>
          </a:p>
          <a:p>
            <a:r>
              <a:rPr lang="en-US" sz="2000" dirty="0" smtClean="0"/>
              <a:t>&lt;p&gt;This linear gradient starts at top left. It starts red, transitioning to yellow:&lt;/p&gt;</a:t>
            </a:r>
          </a:p>
          <a:p>
            <a:endParaRPr lang="en-US" sz="2000" dirty="0" smtClean="0"/>
          </a:p>
          <a:p>
            <a:r>
              <a:rPr lang="en-US" sz="2000" dirty="0" smtClean="0"/>
              <a:t>&lt;div id="grad1"&gt;&lt;/div&gt;</a:t>
            </a:r>
          </a:p>
          <a:p>
            <a:r>
              <a:rPr lang="en-US" sz="2000" dirty="0" smtClean="0"/>
              <a:t>&lt;p&gt;&lt;strong&gt;Note:&lt;/strong&gt; Internet Explorer 9 and earlier versions do not support gradients.&lt;/p&gt;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Using Multiple Color Stops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&lt;style&gt;</a:t>
            </a:r>
          </a:p>
          <a:p>
            <a:pPr>
              <a:buNone/>
            </a:pPr>
            <a:r>
              <a:rPr lang="en-US" dirty="0" smtClean="0"/>
              <a:t>#grad1 {</a:t>
            </a:r>
          </a:p>
          <a:p>
            <a:pPr>
              <a:buNone/>
            </a:pPr>
            <a:r>
              <a:rPr lang="en-US" dirty="0" smtClean="0"/>
              <a:t>    height: 200px;</a:t>
            </a:r>
          </a:p>
          <a:p>
            <a:pPr>
              <a:buNone/>
            </a:pPr>
            <a:r>
              <a:rPr lang="en-US" dirty="0" smtClean="0"/>
              <a:t>    background: -</a:t>
            </a:r>
            <a:r>
              <a:rPr lang="en-US" dirty="0" err="1" smtClean="0"/>
              <a:t>webkit</a:t>
            </a:r>
            <a:r>
              <a:rPr lang="en-US" dirty="0" smtClean="0"/>
              <a:t>-linear-gradient(red, yellow, green); /* For Safari 5.1 to 6.0 */</a:t>
            </a:r>
          </a:p>
          <a:p>
            <a:pPr>
              <a:buNone/>
            </a:pPr>
            <a:r>
              <a:rPr lang="en-US" dirty="0" smtClean="0"/>
              <a:t>    background: -o-linear-gradient(red, yellow, green); /* For Opera 11.1 to 12.0 */</a:t>
            </a:r>
          </a:p>
          <a:p>
            <a:pPr>
              <a:buNone/>
            </a:pPr>
            <a:r>
              <a:rPr lang="en-US" dirty="0" smtClean="0"/>
              <a:t>    background: -</a:t>
            </a:r>
            <a:r>
              <a:rPr lang="en-US" dirty="0" err="1" smtClean="0"/>
              <a:t>moz</a:t>
            </a:r>
            <a:r>
              <a:rPr lang="en-US" dirty="0" smtClean="0"/>
              <a:t>-linear-gradient(red, yellow, green); /* For Firefox 3.6 to 15 */</a:t>
            </a:r>
          </a:p>
          <a:p>
            <a:pPr>
              <a:buNone/>
            </a:pPr>
            <a:r>
              <a:rPr lang="en-US" dirty="0" smtClean="0"/>
              <a:t>    background: linear-gradient(red, yellow, green); /* Standard syntax (must be last) */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CSS3 border-radius Property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562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&lt;style&gt; </a:t>
            </a:r>
          </a:p>
          <a:p>
            <a:pPr>
              <a:buNone/>
            </a:pPr>
            <a:r>
              <a:rPr lang="en-US" dirty="0" smtClean="0"/>
              <a:t>#rcorners1 {</a:t>
            </a:r>
          </a:p>
          <a:p>
            <a:pPr>
              <a:buNone/>
            </a:pPr>
            <a:r>
              <a:rPr lang="en-US" dirty="0" smtClean="0"/>
              <a:t>    border-radius: 25px;</a:t>
            </a:r>
          </a:p>
          <a:p>
            <a:pPr>
              <a:buNone/>
            </a:pPr>
            <a:r>
              <a:rPr lang="en-US" dirty="0" smtClean="0"/>
              <a:t>    background: #73AD21;</a:t>
            </a:r>
          </a:p>
          <a:p>
            <a:pPr>
              <a:buNone/>
            </a:pPr>
            <a:r>
              <a:rPr lang="en-US" dirty="0" smtClean="0"/>
              <a:t>    padding: 20px; </a:t>
            </a:r>
          </a:p>
          <a:p>
            <a:pPr>
              <a:buNone/>
            </a:pPr>
            <a:r>
              <a:rPr lang="en-US" dirty="0" smtClean="0"/>
              <a:t>    width: 200px;</a:t>
            </a:r>
          </a:p>
          <a:p>
            <a:pPr>
              <a:buNone/>
            </a:pPr>
            <a:r>
              <a:rPr lang="en-US" dirty="0" smtClean="0"/>
              <a:t>    height: 150px;   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#rcorners2 {</a:t>
            </a:r>
          </a:p>
          <a:p>
            <a:pPr>
              <a:buNone/>
            </a:pPr>
            <a:r>
              <a:rPr lang="en-US" dirty="0" smtClean="0"/>
              <a:t>    border-radius: 25px;</a:t>
            </a:r>
          </a:p>
          <a:p>
            <a:pPr>
              <a:buNone/>
            </a:pPr>
            <a:r>
              <a:rPr lang="en-US" dirty="0" smtClean="0"/>
              <a:t>    border: 2px solid #73AD21;</a:t>
            </a:r>
          </a:p>
          <a:p>
            <a:pPr>
              <a:buNone/>
            </a:pPr>
            <a:r>
              <a:rPr lang="en-US" dirty="0" smtClean="0"/>
              <a:t>    padding: 20px; </a:t>
            </a:r>
          </a:p>
          <a:p>
            <a:pPr>
              <a:buNone/>
            </a:pPr>
            <a:r>
              <a:rPr lang="en-US" dirty="0" smtClean="0"/>
              <a:t>    width: 200px;</a:t>
            </a:r>
          </a:p>
          <a:p>
            <a:pPr>
              <a:buNone/>
            </a:pPr>
            <a:r>
              <a:rPr lang="en-US" dirty="0" smtClean="0"/>
              <a:t>    height: 150px;   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0"/>
            <a:ext cx="8763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#</a:t>
            </a:r>
            <a:r>
              <a:rPr lang="en-US" sz="2600" dirty="0"/>
              <a:t>grad2 </a:t>
            </a:r>
            <a:r>
              <a:rPr lang="en-US" sz="2600" dirty="0" smtClean="0"/>
              <a:t>{</a:t>
            </a:r>
          </a:p>
          <a:p>
            <a:pPr>
              <a:buNone/>
            </a:pPr>
            <a:endParaRPr lang="en-US" sz="2600" dirty="0"/>
          </a:p>
          <a:p>
            <a:pPr>
              <a:buNone/>
            </a:pPr>
            <a:r>
              <a:rPr lang="en-US" sz="2600" dirty="0"/>
              <a:t>    height: 200px</a:t>
            </a:r>
            <a:r>
              <a:rPr lang="en-US" sz="2600" dirty="0" smtClean="0"/>
              <a:t>;</a:t>
            </a:r>
          </a:p>
          <a:p>
            <a:pPr>
              <a:buNone/>
            </a:pPr>
            <a:endParaRPr lang="en-US" sz="2600" dirty="0"/>
          </a:p>
          <a:p>
            <a:pPr>
              <a:buNone/>
            </a:pPr>
            <a:r>
              <a:rPr lang="en-US" sz="2600" dirty="0"/>
              <a:t>    background: -</a:t>
            </a:r>
            <a:r>
              <a:rPr lang="en-US" sz="2600" dirty="0" err="1"/>
              <a:t>webkit</a:t>
            </a:r>
            <a:r>
              <a:rPr lang="en-US" sz="2600" dirty="0"/>
              <a:t>-linear-gradient(red, orange, yellow, green, blue, indigo, violet); /* For Safari 5.1 to 6.0 </a:t>
            </a:r>
            <a:r>
              <a:rPr lang="en-US" sz="2600" dirty="0" smtClean="0"/>
              <a:t>*/</a:t>
            </a:r>
          </a:p>
          <a:p>
            <a:pPr>
              <a:buNone/>
            </a:pPr>
            <a:endParaRPr lang="en-US" sz="2600" dirty="0"/>
          </a:p>
          <a:p>
            <a:pPr>
              <a:buNone/>
            </a:pPr>
            <a:r>
              <a:rPr lang="en-US" sz="2600" dirty="0"/>
              <a:t>    background: -o-linear-gradient(red, orange, yellow, green, blue, indigo, violet); /* For Opera 11.1 to 12.0 </a:t>
            </a:r>
            <a:r>
              <a:rPr lang="en-US" sz="2600" dirty="0" smtClean="0"/>
              <a:t>*/</a:t>
            </a:r>
          </a:p>
          <a:p>
            <a:pPr>
              <a:buNone/>
            </a:pPr>
            <a:endParaRPr lang="en-US" sz="2600" dirty="0"/>
          </a:p>
          <a:p>
            <a:pPr>
              <a:buNone/>
            </a:pPr>
            <a:r>
              <a:rPr lang="en-US" sz="2600" dirty="0"/>
              <a:t>    background: -</a:t>
            </a:r>
            <a:r>
              <a:rPr lang="en-US" sz="2600" dirty="0" err="1"/>
              <a:t>moz</a:t>
            </a:r>
            <a:r>
              <a:rPr lang="en-US" sz="2600" dirty="0"/>
              <a:t>-linear-gradient(red, orange, yellow, green, blue, indigo, violet); /* For Firefox 3.6 to 15 </a:t>
            </a:r>
            <a:r>
              <a:rPr lang="en-US" sz="2600" dirty="0" smtClean="0"/>
              <a:t>*/</a:t>
            </a:r>
          </a:p>
          <a:p>
            <a:pPr>
              <a:buNone/>
            </a:pPr>
            <a:endParaRPr lang="en-US" sz="2600" dirty="0"/>
          </a:p>
          <a:p>
            <a:pPr>
              <a:buNone/>
            </a:pPr>
            <a:r>
              <a:rPr lang="en-US" sz="2600" dirty="0"/>
              <a:t>    background: linear-gradient(red, orange, yellow, green, blue, indigo, violet); /* Standard syntax (must be last) */</a:t>
            </a:r>
          </a:p>
          <a:p>
            <a:pPr>
              <a:buNone/>
            </a:pPr>
            <a:r>
              <a:rPr lang="en-US" sz="2600" dirty="0" smtClean="0"/>
              <a:t>}</a:t>
            </a:r>
          </a:p>
          <a:p>
            <a:pPr>
              <a:buNone/>
            </a:pPr>
            <a:endParaRPr lang="en-US" sz="2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889844"/>
            <a:ext cx="8763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600" dirty="0" smtClean="0"/>
              <a:t>#grad3 {</a:t>
            </a:r>
          </a:p>
          <a:p>
            <a:pPr>
              <a:buNone/>
            </a:pPr>
            <a:r>
              <a:rPr lang="en-US" sz="2600" dirty="0" smtClean="0"/>
              <a:t>    height: 200px;</a:t>
            </a:r>
          </a:p>
          <a:p>
            <a:pPr>
              <a:buNone/>
            </a:pPr>
            <a:r>
              <a:rPr lang="en-US" sz="2600" dirty="0" smtClean="0"/>
              <a:t>    background: -</a:t>
            </a:r>
            <a:r>
              <a:rPr lang="en-US" sz="2600" dirty="0" err="1" smtClean="0"/>
              <a:t>webkit</a:t>
            </a:r>
            <a:r>
              <a:rPr lang="en-US" sz="2600" dirty="0" smtClean="0"/>
              <a:t>-linear-gradient(red 10%, green 85%, blue 90%); /* For Safari 5.1 to 6.0 */</a:t>
            </a:r>
          </a:p>
          <a:p>
            <a:pPr>
              <a:buNone/>
            </a:pPr>
            <a:r>
              <a:rPr lang="en-US" sz="2600" dirty="0" smtClean="0"/>
              <a:t>    background: -o-linear-gradient(red 10%, green 85%, blue 90%); /* For Opera 11.1 to 12.0 */</a:t>
            </a:r>
          </a:p>
          <a:p>
            <a:pPr>
              <a:buNone/>
            </a:pPr>
            <a:r>
              <a:rPr lang="en-US" sz="2600" dirty="0" smtClean="0"/>
              <a:t>    background: -</a:t>
            </a:r>
            <a:r>
              <a:rPr lang="en-US" sz="2600" dirty="0" err="1" smtClean="0"/>
              <a:t>moz</a:t>
            </a:r>
            <a:r>
              <a:rPr lang="en-US" sz="2600" dirty="0" smtClean="0"/>
              <a:t>-linear-gradient(red 10%, green 85%, blue 90%); /* For Firefox 3.6 to 15 */</a:t>
            </a:r>
          </a:p>
          <a:p>
            <a:pPr>
              <a:buNone/>
            </a:pPr>
            <a:r>
              <a:rPr lang="en-US" sz="2600" dirty="0" smtClean="0"/>
              <a:t>    background: linear-gradient(red 10%, green 85%, blue 90%); /* Standard syntax (must be last) */</a:t>
            </a:r>
          </a:p>
          <a:p>
            <a:pPr>
              <a:buNone/>
            </a:pPr>
            <a:r>
              <a:rPr lang="en-US" sz="2600" dirty="0" smtClean="0"/>
              <a:t>}</a:t>
            </a:r>
          </a:p>
          <a:p>
            <a:pPr>
              <a:buNone/>
            </a:pPr>
            <a:r>
              <a:rPr lang="en-US" sz="2600" dirty="0" smtClean="0"/>
              <a:t>&lt;/style&gt;</a:t>
            </a:r>
          </a:p>
          <a:p>
            <a:pPr>
              <a:buNone/>
            </a:pPr>
            <a:r>
              <a:rPr lang="en-US" sz="2600" dirty="0" smtClean="0"/>
              <a:t>&lt;/head&gt;</a:t>
            </a:r>
          </a:p>
          <a:p>
            <a:pPr>
              <a:buNone/>
            </a:pPr>
            <a:r>
              <a:rPr lang="en-US" sz="2600" dirty="0" smtClean="0"/>
              <a:t>&lt;body&gt;</a:t>
            </a:r>
            <a:endParaRPr lang="en-US" sz="26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57200"/>
            <a:ext cx="8458200" cy="6722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&lt;h3&gt;3 Color Stops (evenly spaced)&lt;/h3&gt;</a:t>
            </a:r>
          </a:p>
          <a:p>
            <a:r>
              <a:rPr lang="en-US" sz="2600" dirty="0" smtClean="0"/>
              <a:t>&lt;div id="grad1"&gt;&lt;/div&gt;</a:t>
            </a:r>
          </a:p>
          <a:p>
            <a:endParaRPr lang="en-US" sz="2600" dirty="0" smtClean="0"/>
          </a:p>
          <a:p>
            <a:r>
              <a:rPr lang="en-US" sz="2600" dirty="0" smtClean="0"/>
              <a:t>&lt;h3&gt;7 Color Stops (evenly spaced)&lt;/h3&gt;</a:t>
            </a:r>
          </a:p>
          <a:p>
            <a:r>
              <a:rPr lang="en-US" sz="2600" dirty="0" smtClean="0"/>
              <a:t>&lt;div id="grad2"&gt;&lt;/div&gt;</a:t>
            </a:r>
          </a:p>
          <a:p>
            <a:endParaRPr lang="en-US" sz="2600" dirty="0" smtClean="0"/>
          </a:p>
          <a:p>
            <a:r>
              <a:rPr lang="en-US" sz="2600" dirty="0" smtClean="0"/>
              <a:t>&lt;h3&gt;3 Color Stops (not evenly spaced)&lt;/h3&gt;</a:t>
            </a:r>
          </a:p>
          <a:p>
            <a:r>
              <a:rPr lang="en-US" sz="2600" dirty="0" smtClean="0"/>
              <a:t>&lt;div id="grad3"&gt;&lt;/div&gt;</a:t>
            </a:r>
          </a:p>
          <a:p>
            <a:endParaRPr lang="en-US" sz="2600" dirty="0" smtClean="0"/>
          </a:p>
          <a:p>
            <a:r>
              <a:rPr lang="en-US" sz="2600" dirty="0" smtClean="0"/>
              <a:t>&lt;p&gt;&lt;strong&gt;Note:&lt;/strong&gt; Color stops are automatically spaced evenly when no percents are specified.&lt;/p&gt;</a:t>
            </a:r>
          </a:p>
          <a:p>
            <a:r>
              <a:rPr lang="en-US" sz="2600" dirty="0" smtClean="0"/>
              <a:t>&lt;p&gt;&lt;strong&gt;Note:&lt;/strong&gt; Internet Explorer 9 and earlier versions do not support gradients.&lt;/p&gt;</a:t>
            </a:r>
          </a:p>
          <a:p>
            <a:endParaRPr lang="en-US" sz="2600" dirty="0" smtClean="0"/>
          </a:p>
          <a:p>
            <a:r>
              <a:rPr lang="en-US" sz="2600" dirty="0" smtClean="0"/>
              <a:t>&lt;/body&gt;</a:t>
            </a:r>
          </a:p>
          <a:p>
            <a:r>
              <a:rPr lang="en-US" sz="2600" dirty="0" smtClean="0"/>
              <a:t>&lt;/html&gt;</a:t>
            </a:r>
            <a:endParaRPr lang="en-US" sz="2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CSS3 Shadow Effects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With CSS3 you can create shadow effects!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Border around text!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&lt;style&gt;</a:t>
            </a:r>
          </a:p>
          <a:p>
            <a:pPr>
              <a:buNone/>
            </a:pPr>
            <a:r>
              <a:rPr lang="en-US" dirty="0" smtClean="0"/>
              <a:t>h1 {</a:t>
            </a:r>
          </a:p>
          <a:p>
            <a:pPr>
              <a:buNone/>
            </a:pPr>
            <a:r>
              <a:rPr lang="en-US" dirty="0" smtClean="0"/>
              <a:t>    color: yellow;</a:t>
            </a:r>
          </a:p>
          <a:p>
            <a:pPr>
              <a:buNone/>
            </a:pPr>
            <a:r>
              <a:rPr lang="en-US" dirty="0" smtClean="0"/>
              <a:t>    text-shadow: -1px 0 black, 0 1px black, 1px 0 black, 0 -1px black;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&lt;/style&gt;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&lt;h1&gt;Border around text!&lt;/h1&gt;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&lt;p&gt;&lt;b&gt;Note:&lt;/b&gt; Internet Explorer 9 and earlier versions, do not support the text-shadow property.&lt;/p&gt;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CSS3 box-shadow Property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&lt;style&gt; </a:t>
            </a:r>
          </a:p>
          <a:p>
            <a:pPr>
              <a:buNone/>
            </a:pPr>
            <a:r>
              <a:rPr lang="en-US" sz="2400" dirty="0" smtClean="0"/>
              <a:t>div {</a:t>
            </a:r>
          </a:p>
          <a:p>
            <a:pPr>
              <a:buNone/>
            </a:pPr>
            <a:r>
              <a:rPr lang="en-US" sz="2400" dirty="0" smtClean="0"/>
              <a:t>    width: 300px;</a:t>
            </a:r>
          </a:p>
          <a:p>
            <a:pPr>
              <a:buNone/>
            </a:pPr>
            <a:r>
              <a:rPr lang="en-US" sz="2400" dirty="0" smtClean="0"/>
              <a:t>    height: 100px;</a:t>
            </a:r>
          </a:p>
          <a:p>
            <a:pPr>
              <a:buNone/>
            </a:pPr>
            <a:r>
              <a:rPr lang="en-US" sz="2400" dirty="0" smtClean="0"/>
              <a:t>    padding: 15px;</a:t>
            </a:r>
          </a:p>
          <a:p>
            <a:pPr>
              <a:buNone/>
            </a:pPr>
            <a:r>
              <a:rPr lang="en-US" sz="2400" dirty="0" smtClean="0"/>
              <a:t>    background-color: yellow;</a:t>
            </a:r>
          </a:p>
          <a:p>
            <a:pPr>
              <a:buNone/>
            </a:pPr>
            <a:r>
              <a:rPr lang="en-US" sz="2400" dirty="0" smtClean="0"/>
              <a:t> box-shadow: 10px </a:t>
            </a:r>
            <a:r>
              <a:rPr lang="en-US" sz="2400" dirty="0" err="1" smtClean="0"/>
              <a:t>10px</a:t>
            </a:r>
            <a:r>
              <a:rPr lang="en-US" sz="2400" dirty="0" smtClean="0"/>
              <a:t> grey;&lt;/style&gt;</a:t>
            </a:r>
          </a:p>
          <a:p>
            <a:pPr>
              <a:buNone/>
            </a:pPr>
            <a:r>
              <a:rPr lang="en-US" sz="2400" dirty="0" smtClean="0"/>
              <a:t>&lt;/head&gt;</a:t>
            </a:r>
          </a:p>
          <a:p>
            <a:pPr>
              <a:buNone/>
            </a:pPr>
            <a:r>
              <a:rPr lang="en-US" sz="2400" dirty="0" smtClean="0"/>
              <a:t>&lt;body&gt;</a:t>
            </a:r>
          </a:p>
          <a:p>
            <a:pPr>
              <a:buNone/>
            </a:pPr>
            <a:r>
              <a:rPr lang="en-US" sz="2400" dirty="0" smtClean="0"/>
              <a:t>&lt;</a:t>
            </a:r>
            <a:r>
              <a:rPr lang="en-US" sz="2400" dirty="0" smtClean="0"/>
              <a:t>div&gt;This is a div element with a box-shadow&lt;/div&gt;</a:t>
            </a:r>
          </a:p>
          <a:p>
            <a:pPr>
              <a:buNone/>
            </a:pPr>
            <a:r>
              <a:rPr lang="en-US" sz="2400" dirty="0" smtClean="0"/>
              <a:t>&lt;/</a:t>
            </a:r>
            <a:r>
              <a:rPr lang="en-US" sz="2400" dirty="0" smtClean="0"/>
              <a:t>body&gt;</a:t>
            </a:r>
          </a:p>
          <a:p>
            <a:pPr>
              <a:buNone/>
            </a:pPr>
            <a:r>
              <a:rPr lang="en-US" sz="2400" dirty="0" smtClean="0"/>
              <a:t>&lt;/html&gt;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Polaroid Images / Cards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&lt;style&gt;</a:t>
            </a:r>
          </a:p>
          <a:p>
            <a:pPr>
              <a:buNone/>
            </a:pPr>
            <a:r>
              <a:rPr lang="en-US" dirty="0" err="1" smtClean="0"/>
              <a:t>div.polaroid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width: 250px;</a:t>
            </a:r>
          </a:p>
          <a:p>
            <a:pPr>
              <a:buNone/>
            </a:pPr>
            <a:r>
              <a:rPr lang="en-US" dirty="0" smtClean="0"/>
              <a:t>  box-shadow: 0 4px 8px 0 </a:t>
            </a:r>
            <a:r>
              <a:rPr lang="en-US" dirty="0" err="1" smtClean="0"/>
              <a:t>rgba</a:t>
            </a:r>
            <a:r>
              <a:rPr lang="en-US" dirty="0" smtClean="0"/>
              <a:t>(0, 0, 0, 0.2), 0 6px 20px 0 </a:t>
            </a:r>
            <a:r>
              <a:rPr lang="en-US" dirty="0" err="1" smtClean="0"/>
              <a:t>rgba</a:t>
            </a:r>
            <a:r>
              <a:rPr lang="en-US" dirty="0" smtClean="0"/>
              <a:t>(0, 0, 0, 0.19);</a:t>
            </a:r>
          </a:p>
          <a:p>
            <a:pPr>
              <a:buNone/>
            </a:pPr>
            <a:r>
              <a:rPr lang="en-US" dirty="0" smtClean="0"/>
              <a:t>  text-align: center;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div.container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padding: 10px;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&lt;/style&gt;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&lt;h2&gt;Polaroid Images / Cards&lt;/h2&gt;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33401"/>
            <a:ext cx="8534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&lt;p&gt;The box-shadow property can be used to create paper-like cards:&lt;/p&gt;</a:t>
            </a:r>
          </a:p>
          <a:p>
            <a:endParaRPr lang="en-US" sz="2400" dirty="0" smtClean="0"/>
          </a:p>
          <a:p>
            <a:r>
              <a:rPr lang="en-US" sz="2400" dirty="0" smtClean="0"/>
              <a:t>&lt;div class="</a:t>
            </a:r>
            <a:r>
              <a:rPr lang="en-US" sz="2400" dirty="0" err="1" smtClean="0"/>
              <a:t>polaroid</a:t>
            </a:r>
            <a:r>
              <a:rPr lang="en-US" sz="2400" dirty="0" smtClean="0"/>
              <a:t>"&gt;</a:t>
            </a:r>
          </a:p>
          <a:p>
            <a:r>
              <a:rPr lang="en-US" sz="2400" dirty="0" smtClean="0"/>
              <a:t>  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="rock600x400.jpg" alt="Norway" style="width:100%"&gt;</a:t>
            </a:r>
          </a:p>
          <a:p>
            <a:r>
              <a:rPr lang="en-US" sz="2400" dirty="0" smtClean="0"/>
              <a:t>  &lt;div class="container"&gt;</a:t>
            </a:r>
          </a:p>
          <a:p>
            <a:r>
              <a:rPr lang="en-US" sz="2400" dirty="0" smtClean="0"/>
              <a:t>    &lt;p&gt;</a:t>
            </a:r>
            <a:r>
              <a:rPr lang="en-US" sz="2400" dirty="0" err="1" smtClean="0"/>
              <a:t>Hardanger</a:t>
            </a:r>
            <a:r>
              <a:rPr lang="en-US" sz="2400" dirty="0" smtClean="0"/>
              <a:t>, Norway&lt;/p&gt;</a:t>
            </a:r>
          </a:p>
          <a:p>
            <a:r>
              <a:rPr lang="en-US" sz="2400" dirty="0" smtClean="0"/>
              <a:t>  &lt;/div&gt;</a:t>
            </a:r>
          </a:p>
          <a:p>
            <a:r>
              <a:rPr lang="en-US" sz="2400" dirty="0" smtClean="0"/>
              <a:t>&lt;/div&gt;</a:t>
            </a:r>
          </a:p>
          <a:p>
            <a:endParaRPr lang="en-US" sz="2400" dirty="0" smtClean="0"/>
          </a:p>
          <a:p>
            <a:r>
              <a:rPr lang="en-US" sz="2400" dirty="0" smtClean="0"/>
              <a:t>&lt;/body&gt;</a:t>
            </a:r>
          </a:p>
          <a:p>
            <a:r>
              <a:rPr lang="en-US" sz="2400" dirty="0" smtClean="0"/>
              <a:t>&lt;/html&gt;</a:t>
            </a:r>
            <a:endParaRPr 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CSS Images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Rounded Images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&lt;style&gt;</a:t>
            </a:r>
          </a:p>
          <a:p>
            <a:pPr>
              <a:buNone/>
            </a:pPr>
            <a:r>
              <a:rPr lang="en-US" dirty="0" err="1" smtClean="0"/>
              <a:t>img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border-radius: 50%;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smtClean="0"/>
              <a:t>style&gt;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&lt;h2&gt;Rounded Images&lt;/h2&gt;</a:t>
            </a:r>
          </a:p>
          <a:p>
            <a:pPr>
              <a:buNone/>
            </a:pPr>
            <a:r>
              <a:rPr lang="en-US" dirty="0" smtClean="0"/>
              <a:t>&lt;p&gt;Use the border-radius property to create circled images:&lt;/p&gt;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="paris.jpg" alt="Paris" width="300" height="300</a:t>
            </a:r>
            <a:r>
              <a:rPr lang="en-US" dirty="0" smtClean="0"/>
              <a:t>"&gt;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04800"/>
            <a:ext cx="8305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#rcorners3 {</a:t>
            </a:r>
          </a:p>
          <a:p>
            <a:pPr>
              <a:buNone/>
            </a:pPr>
            <a:r>
              <a:rPr lang="en-US" dirty="0" smtClean="0"/>
              <a:t>    border-radius: 25px;</a:t>
            </a:r>
          </a:p>
          <a:p>
            <a:pPr>
              <a:buNone/>
            </a:pPr>
            <a:r>
              <a:rPr lang="en-US" dirty="0" smtClean="0"/>
              <a:t>    background: </a:t>
            </a:r>
            <a:r>
              <a:rPr lang="en-US" dirty="0" err="1" smtClean="0"/>
              <a:t>url</a:t>
            </a:r>
            <a:r>
              <a:rPr lang="en-US" dirty="0" smtClean="0"/>
              <a:t>(paper.gif);</a:t>
            </a:r>
          </a:p>
          <a:p>
            <a:pPr>
              <a:buNone/>
            </a:pPr>
            <a:r>
              <a:rPr lang="en-US" dirty="0" smtClean="0"/>
              <a:t>    background-position: left top;</a:t>
            </a:r>
          </a:p>
          <a:p>
            <a:pPr>
              <a:buNone/>
            </a:pPr>
            <a:r>
              <a:rPr lang="en-US" dirty="0" smtClean="0"/>
              <a:t>    background-repeat: repeat;</a:t>
            </a:r>
          </a:p>
          <a:p>
            <a:pPr>
              <a:buNone/>
            </a:pPr>
            <a:r>
              <a:rPr lang="en-US" dirty="0" smtClean="0"/>
              <a:t>    padding: 20px; </a:t>
            </a:r>
          </a:p>
          <a:p>
            <a:pPr>
              <a:buNone/>
            </a:pPr>
            <a:r>
              <a:rPr lang="en-US" dirty="0" smtClean="0"/>
              <a:t>    width: 200px;</a:t>
            </a:r>
          </a:p>
          <a:p>
            <a:pPr>
              <a:buNone/>
            </a:pPr>
            <a:r>
              <a:rPr lang="en-US" dirty="0" smtClean="0"/>
              <a:t>    height: 150px;   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&lt;/style&gt;</a:t>
            </a:r>
            <a:endParaRPr lang="en-US" dirty="0" smtClean="0"/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&lt;p&gt;The border-radius property allows you to add rounded corners to elements.&lt;/p&gt;</a:t>
            </a:r>
          </a:p>
          <a:p>
            <a:r>
              <a:rPr lang="en-US" dirty="0" smtClean="0"/>
              <a:t>&lt;p&gt;Rounded corners for an element with a specified background color:&lt;/p&gt;</a:t>
            </a:r>
          </a:p>
          <a:p>
            <a:r>
              <a:rPr lang="en-US" dirty="0" smtClean="0"/>
              <a:t>&lt;p id="rcorners1"&gt;Rounded corners!&lt;/p&gt;</a:t>
            </a:r>
          </a:p>
          <a:p>
            <a:r>
              <a:rPr lang="en-US" dirty="0" smtClean="0"/>
              <a:t>&lt;p&gt;Rounded corners for an element with a border:&lt;/p&gt;</a:t>
            </a:r>
          </a:p>
          <a:p>
            <a:r>
              <a:rPr lang="en-US" dirty="0" smtClean="0"/>
              <a:t>&lt;p id="rcorners2"&gt;Rounded corners!&lt;/p&gt;</a:t>
            </a:r>
          </a:p>
          <a:p>
            <a:r>
              <a:rPr lang="en-US" dirty="0" smtClean="0"/>
              <a:t>&lt;p&gt;Rounded corners for an element with a background image:&lt;/p&gt;</a:t>
            </a:r>
          </a:p>
          <a:p>
            <a:r>
              <a:rPr lang="en-US" dirty="0" smtClean="0"/>
              <a:t>&lt;p id="rcorners3"&gt;Rounded corners!&lt;/p&gt;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Thumbnail Image as Link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553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&lt;style&gt;</a:t>
            </a:r>
          </a:p>
          <a:p>
            <a:pPr>
              <a:buNone/>
            </a:pPr>
            <a:r>
              <a:rPr lang="en-US" dirty="0" err="1" smtClean="0"/>
              <a:t>img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border: 1px solid #</a:t>
            </a:r>
            <a:r>
              <a:rPr lang="en-US" dirty="0" err="1" smtClean="0"/>
              <a:t>ddd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border-radius: 4px;</a:t>
            </a:r>
          </a:p>
          <a:p>
            <a:pPr>
              <a:buNone/>
            </a:pPr>
            <a:r>
              <a:rPr lang="en-US" dirty="0" smtClean="0"/>
              <a:t>    padding: 5px;</a:t>
            </a:r>
          </a:p>
          <a:p>
            <a:pPr>
              <a:buNone/>
            </a:pPr>
            <a:r>
              <a:rPr lang="en-US" dirty="0" smtClean="0"/>
              <a:t>    width: 150px;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img:hover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box-shadow: 0 0 2px 1px </a:t>
            </a:r>
            <a:r>
              <a:rPr lang="en-US" dirty="0" err="1" smtClean="0"/>
              <a:t>rgba</a:t>
            </a:r>
            <a:r>
              <a:rPr lang="en-US" dirty="0" smtClean="0"/>
              <a:t>(0, 140, 186, 0.5);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&lt;/style&gt;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&lt;h2&gt;Thumbnail Image as Link&lt;/h2&gt;</a:t>
            </a:r>
          </a:p>
          <a:p>
            <a:pPr>
              <a:buNone/>
            </a:pPr>
            <a:r>
              <a:rPr lang="en-US" dirty="0" smtClean="0"/>
              <a:t>&lt;p&gt;Use the border property to create thumbnail images. Wrap an anchor around the image to use it as a link.&lt;/p&gt;</a:t>
            </a:r>
          </a:p>
          <a:p>
            <a:pPr>
              <a:buNone/>
            </a:pPr>
            <a:r>
              <a:rPr lang="en-US" dirty="0" smtClean="0"/>
              <a:t>&lt;p&gt;Hover over the image and click on it to see the effect.&lt;/p&gt;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&lt;a target="_blank" </a:t>
            </a:r>
            <a:r>
              <a:rPr lang="en-US" dirty="0" err="1" smtClean="0"/>
              <a:t>href</a:t>
            </a:r>
            <a:r>
              <a:rPr lang="en-US" dirty="0" smtClean="0"/>
              <a:t>="paris.jpg"&gt;</a:t>
            </a:r>
          </a:p>
          <a:p>
            <a:pPr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="paris.jpg" alt="Paris" style="width:150px"&gt;</a:t>
            </a:r>
          </a:p>
          <a:p>
            <a:pPr>
              <a:buNone/>
            </a:pPr>
            <a:r>
              <a:rPr lang="en-US" dirty="0" smtClean="0"/>
              <a:t>&lt;/a&gt;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CSS3 Multiple Columns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CSS3 multi-column layout allows easy definition of multiple columns of text - just like in newspapers: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CSS3 Create Multiple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&lt;style&gt;</a:t>
            </a:r>
          </a:p>
          <a:p>
            <a:pPr>
              <a:buNone/>
            </a:pPr>
            <a:r>
              <a:rPr lang="en-US" dirty="0" smtClean="0"/>
              <a:t>.newspaper {</a:t>
            </a:r>
          </a:p>
          <a:p>
            <a:pPr>
              <a:buNone/>
            </a:pPr>
            <a:r>
              <a:rPr lang="en-US" dirty="0" smtClean="0"/>
              <a:t>    -</a:t>
            </a:r>
            <a:r>
              <a:rPr lang="en-US" dirty="0" err="1" smtClean="0"/>
              <a:t>webkit</a:t>
            </a:r>
            <a:r>
              <a:rPr lang="en-US" dirty="0" smtClean="0"/>
              <a:t>-column-count: 3; /* Chrome, Safari, Opera */</a:t>
            </a:r>
          </a:p>
          <a:p>
            <a:pPr>
              <a:buNone/>
            </a:pPr>
            <a:r>
              <a:rPr lang="en-US" dirty="0" smtClean="0"/>
              <a:t>    -</a:t>
            </a:r>
            <a:r>
              <a:rPr lang="en-US" dirty="0" err="1" smtClean="0"/>
              <a:t>moz</a:t>
            </a:r>
            <a:r>
              <a:rPr lang="en-US" dirty="0" smtClean="0"/>
              <a:t>-column-count: 3; /* Firefox */</a:t>
            </a:r>
          </a:p>
          <a:p>
            <a:pPr>
              <a:buNone/>
            </a:pPr>
            <a:r>
              <a:rPr lang="en-US" dirty="0" smtClean="0"/>
              <a:t>    column-count: 3;</a:t>
            </a:r>
          </a:p>
          <a:p>
            <a:pPr>
              <a:buNone/>
            </a:pPr>
            <a:r>
              <a:rPr lang="en-US" dirty="0" smtClean="0"/>
              <a:t>    -</a:t>
            </a:r>
            <a:r>
              <a:rPr lang="en-US" dirty="0" err="1" smtClean="0"/>
              <a:t>webkit</a:t>
            </a:r>
            <a:r>
              <a:rPr lang="en-US" dirty="0" smtClean="0"/>
              <a:t>-column-gap: 40px; /* Chrome, Safari, Opera */</a:t>
            </a:r>
          </a:p>
          <a:p>
            <a:pPr>
              <a:buNone/>
            </a:pPr>
            <a:r>
              <a:rPr lang="en-US" dirty="0" smtClean="0"/>
              <a:t>    -</a:t>
            </a:r>
            <a:r>
              <a:rPr lang="en-US" dirty="0" err="1" smtClean="0"/>
              <a:t>moz</a:t>
            </a:r>
            <a:r>
              <a:rPr lang="en-US" dirty="0" smtClean="0"/>
              <a:t>-column-gap: 40px; /* Firefox */</a:t>
            </a:r>
          </a:p>
          <a:p>
            <a:pPr>
              <a:buNone/>
            </a:pPr>
            <a:r>
              <a:rPr lang="en-US" dirty="0" smtClean="0"/>
              <a:t>    column-gap: 40px;</a:t>
            </a:r>
          </a:p>
          <a:p>
            <a:pPr>
              <a:buNone/>
            </a:pPr>
            <a:r>
              <a:rPr lang="en-US" dirty="0" smtClean="0"/>
              <a:t>    -</a:t>
            </a:r>
            <a:r>
              <a:rPr lang="en-US" dirty="0" err="1" smtClean="0"/>
              <a:t>webkit</a:t>
            </a:r>
            <a:r>
              <a:rPr lang="en-US" dirty="0" smtClean="0"/>
              <a:t>-column-rule-style: solid; /* Chrome, Safari, Opera */</a:t>
            </a:r>
          </a:p>
          <a:p>
            <a:pPr>
              <a:buNone/>
            </a:pPr>
            <a:r>
              <a:rPr lang="en-US" dirty="0" smtClean="0"/>
              <a:t>    -</a:t>
            </a:r>
            <a:r>
              <a:rPr lang="en-US" dirty="0" err="1" smtClean="0"/>
              <a:t>moz</a:t>
            </a:r>
            <a:r>
              <a:rPr lang="en-US" dirty="0" smtClean="0"/>
              <a:t>-column-rule-style: solid; /* Firefox */</a:t>
            </a:r>
          </a:p>
          <a:p>
            <a:pPr>
              <a:buNone/>
            </a:pPr>
            <a:r>
              <a:rPr lang="en-US" dirty="0" smtClean="0"/>
              <a:t>    column-rule-style: solid;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&lt;/style&gt;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1000"/>
            <a:ext cx="86868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&lt;p&gt;&lt;b&gt;Note:&lt;/b&gt; Internet Explorer 9, and earlier versions, does not support the column-rule-style property.&lt;/p&gt;</a:t>
            </a:r>
          </a:p>
          <a:p>
            <a:endParaRPr lang="en-US" sz="2000" dirty="0" smtClean="0"/>
          </a:p>
          <a:p>
            <a:r>
              <a:rPr lang="en-US" sz="2000" dirty="0" smtClean="0"/>
              <a:t>&lt;div class="newspaper"&gt;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Lorem</a:t>
            </a:r>
            <a:r>
              <a:rPr lang="en-US" sz="2000" dirty="0" smtClean="0"/>
              <a:t> </a:t>
            </a:r>
            <a:r>
              <a:rPr lang="en-US" sz="2000" dirty="0" err="1" smtClean="0"/>
              <a:t>ipsum</a:t>
            </a:r>
            <a:r>
              <a:rPr lang="en-US" sz="2000" dirty="0" smtClean="0"/>
              <a:t> dolor sit </a:t>
            </a:r>
            <a:r>
              <a:rPr lang="en-US" sz="2000" dirty="0" err="1" smtClean="0"/>
              <a:t>amet</a:t>
            </a:r>
            <a:r>
              <a:rPr lang="en-US" sz="2000" dirty="0" smtClean="0"/>
              <a:t>, </a:t>
            </a:r>
            <a:r>
              <a:rPr lang="en-US" sz="2000" dirty="0" err="1" smtClean="0"/>
              <a:t>consectetuer</a:t>
            </a:r>
            <a:r>
              <a:rPr lang="en-US" sz="2000" dirty="0" smtClean="0"/>
              <a:t> </a:t>
            </a:r>
            <a:r>
              <a:rPr lang="en-US" sz="2000" dirty="0" err="1" smtClean="0"/>
              <a:t>adipiscing</a:t>
            </a:r>
            <a:r>
              <a:rPr lang="en-US" sz="2000" dirty="0" smtClean="0"/>
              <a:t> </a:t>
            </a:r>
            <a:r>
              <a:rPr lang="en-US" sz="2000" dirty="0" err="1" smtClean="0"/>
              <a:t>elit</a:t>
            </a:r>
            <a:r>
              <a:rPr lang="en-US" sz="2000" dirty="0" smtClean="0"/>
              <a:t>, </a:t>
            </a:r>
            <a:r>
              <a:rPr lang="en-US" sz="2000" dirty="0" err="1" smtClean="0"/>
              <a:t>sed</a:t>
            </a:r>
            <a:r>
              <a:rPr lang="en-US" sz="2000" dirty="0" smtClean="0"/>
              <a:t> </a:t>
            </a:r>
            <a:r>
              <a:rPr lang="en-US" sz="2000" dirty="0" err="1" smtClean="0"/>
              <a:t>diam</a:t>
            </a:r>
            <a:r>
              <a:rPr lang="en-US" sz="2000" dirty="0" smtClean="0"/>
              <a:t> </a:t>
            </a:r>
            <a:r>
              <a:rPr lang="en-US" sz="2000" dirty="0" err="1" smtClean="0"/>
              <a:t>nonummy</a:t>
            </a:r>
            <a:r>
              <a:rPr lang="en-US" sz="2000" dirty="0" smtClean="0"/>
              <a:t> </a:t>
            </a:r>
            <a:r>
              <a:rPr lang="en-US" sz="2000" dirty="0" err="1" smtClean="0"/>
              <a:t>nibh</a:t>
            </a:r>
            <a:r>
              <a:rPr lang="en-US" sz="2000" dirty="0" smtClean="0"/>
              <a:t> </a:t>
            </a:r>
            <a:r>
              <a:rPr lang="en-US" sz="2000" dirty="0" err="1" smtClean="0"/>
              <a:t>euismod</a:t>
            </a:r>
            <a:r>
              <a:rPr lang="en-US" sz="2000" dirty="0" smtClean="0"/>
              <a:t> </a:t>
            </a:r>
            <a:r>
              <a:rPr lang="en-US" sz="2000" dirty="0" err="1" smtClean="0"/>
              <a:t>tincidunt</a:t>
            </a:r>
            <a:r>
              <a:rPr lang="en-US" sz="2000" dirty="0" smtClean="0"/>
              <a:t> </a:t>
            </a:r>
            <a:r>
              <a:rPr lang="en-US" sz="2000" dirty="0" err="1" smtClean="0"/>
              <a:t>ut</a:t>
            </a:r>
            <a:r>
              <a:rPr lang="en-US" sz="2000" dirty="0" smtClean="0"/>
              <a:t> </a:t>
            </a:r>
            <a:r>
              <a:rPr lang="en-US" sz="2000" dirty="0" err="1" smtClean="0"/>
              <a:t>laoreet</a:t>
            </a:r>
            <a:r>
              <a:rPr lang="en-US" sz="2000" dirty="0" smtClean="0"/>
              <a:t> </a:t>
            </a:r>
            <a:r>
              <a:rPr lang="en-US" sz="2000" dirty="0" err="1" smtClean="0"/>
              <a:t>dolore</a:t>
            </a:r>
            <a:r>
              <a:rPr lang="en-US" sz="2000" dirty="0" smtClean="0"/>
              <a:t> magna </a:t>
            </a:r>
            <a:r>
              <a:rPr lang="en-US" sz="2000" dirty="0" err="1" smtClean="0"/>
              <a:t>aliquam</a:t>
            </a:r>
            <a:r>
              <a:rPr lang="en-US" sz="2000" dirty="0" smtClean="0"/>
              <a:t> </a:t>
            </a:r>
            <a:r>
              <a:rPr lang="en-US" sz="2000" dirty="0" err="1" smtClean="0"/>
              <a:t>erat</a:t>
            </a:r>
            <a:r>
              <a:rPr lang="en-US" sz="2000" dirty="0" smtClean="0"/>
              <a:t> </a:t>
            </a:r>
            <a:r>
              <a:rPr lang="en-US" sz="2000" dirty="0" err="1" smtClean="0"/>
              <a:t>volutpat</a:t>
            </a:r>
            <a:r>
              <a:rPr lang="en-US" sz="2000" dirty="0" smtClean="0"/>
              <a:t>. </a:t>
            </a:r>
            <a:r>
              <a:rPr lang="en-US" sz="2000" dirty="0" err="1" smtClean="0"/>
              <a:t>Ut</a:t>
            </a:r>
            <a:r>
              <a:rPr lang="en-US" sz="2000" dirty="0" smtClean="0"/>
              <a:t> </a:t>
            </a:r>
            <a:r>
              <a:rPr lang="en-US" sz="2000" dirty="0" err="1" smtClean="0"/>
              <a:t>wisi</a:t>
            </a:r>
            <a:r>
              <a:rPr lang="en-US" sz="2000" dirty="0" smtClean="0"/>
              <a:t> </a:t>
            </a:r>
            <a:r>
              <a:rPr lang="en-US" sz="2000" dirty="0" err="1" smtClean="0"/>
              <a:t>enim</a:t>
            </a:r>
            <a:r>
              <a:rPr lang="en-US" sz="2000" dirty="0" smtClean="0"/>
              <a:t> ad minim </a:t>
            </a:r>
            <a:r>
              <a:rPr lang="en-US" sz="2000" dirty="0" err="1" smtClean="0"/>
              <a:t>veniam</a:t>
            </a:r>
            <a:r>
              <a:rPr lang="en-US" sz="2000" dirty="0" smtClean="0"/>
              <a:t>, </a:t>
            </a:r>
            <a:r>
              <a:rPr lang="en-US" sz="2000" dirty="0" err="1" smtClean="0"/>
              <a:t>quis</a:t>
            </a:r>
            <a:r>
              <a:rPr lang="en-US" sz="2000" dirty="0" smtClean="0"/>
              <a:t> </a:t>
            </a:r>
            <a:r>
              <a:rPr lang="en-US" sz="2000" dirty="0" err="1" smtClean="0"/>
              <a:t>nostrud</a:t>
            </a:r>
            <a:r>
              <a:rPr lang="en-US" sz="2000" dirty="0" smtClean="0"/>
              <a:t> </a:t>
            </a:r>
            <a:r>
              <a:rPr lang="en-US" sz="2000" dirty="0" err="1" smtClean="0"/>
              <a:t>exerci</a:t>
            </a:r>
            <a:r>
              <a:rPr lang="en-US" sz="2000" dirty="0" smtClean="0"/>
              <a:t> </a:t>
            </a:r>
            <a:r>
              <a:rPr lang="en-US" sz="2000" dirty="0" err="1" smtClean="0"/>
              <a:t>tation</a:t>
            </a:r>
            <a:r>
              <a:rPr lang="en-US" sz="2000" dirty="0" smtClean="0"/>
              <a:t> </a:t>
            </a:r>
            <a:r>
              <a:rPr lang="en-US" sz="2000" dirty="0" err="1" smtClean="0"/>
              <a:t>ullamcorper</a:t>
            </a:r>
            <a:r>
              <a:rPr lang="en-US" sz="2000" dirty="0" smtClean="0"/>
              <a:t> </a:t>
            </a:r>
            <a:r>
              <a:rPr lang="en-US" sz="2000" dirty="0" err="1" smtClean="0"/>
              <a:t>suscipit</a:t>
            </a:r>
            <a:r>
              <a:rPr lang="en-US" sz="2000" dirty="0" smtClean="0"/>
              <a:t> </a:t>
            </a:r>
            <a:r>
              <a:rPr lang="en-US" sz="2000" dirty="0" err="1" smtClean="0"/>
              <a:t>lobortis</a:t>
            </a:r>
            <a:r>
              <a:rPr lang="en-US" sz="2000" dirty="0" smtClean="0"/>
              <a:t> </a:t>
            </a:r>
            <a:r>
              <a:rPr lang="en-US" sz="2000" dirty="0" err="1" smtClean="0"/>
              <a:t>nisl</a:t>
            </a:r>
            <a:r>
              <a:rPr lang="en-US" sz="2000" dirty="0" smtClean="0"/>
              <a:t> </a:t>
            </a:r>
            <a:r>
              <a:rPr lang="en-US" sz="2000" dirty="0" err="1" smtClean="0"/>
              <a:t>ut</a:t>
            </a:r>
            <a:r>
              <a:rPr lang="en-US" sz="2000" dirty="0" smtClean="0"/>
              <a:t> </a:t>
            </a:r>
            <a:r>
              <a:rPr lang="en-US" sz="2000" dirty="0" err="1" smtClean="0"/>
              <a:t>aliquip</a:t>
            </a:r>
            <a:r>
              <a:rPr lang="en-US" sz="2000" dirty="0" smtClean="0"/>
              <a:t> ex ea </a:t>
            </a:r>
            <a:r>
              <a:rPr lang="en-US" sz="2000" dirty="0" err="1" smtClean="0"/>
              <a:t>commodo</a:t>
            </a:r>
            <a:r>
              <a:rPr lang="en-US" sz="2000" dirty="0" smtClean="0"/>
              <a:t> </a:t>
            </a:r>
            <a:r>
              <a:rPr lang="en-US" sz="2000" dirty="0" err="1" smtClean="0"/>
              <a:t>consequat</a:t>
            </a:r>
            <a:r>
              <a:rPr lang="en-US" sz="2000" dirty="0" smtClean="0"/>
              <a:t>. </a:t>
            </a:r>
            <a:r>
              <a:rPr lang="en-US" sz="2000" dirty="0" err="1" smtClean="0"/>
              <a:t>Duis</a:t>
            </a:r>
            <a:r>
              <a:rPr lang="en-US" sz="2000" dirty="0" smtClean="0"/>
              <a:t> </a:t>
            </a:r>
            <a:r>
              <a:rPr lang="en-US" sz="2000" dirty="0" err="1" smtClean="0"/>
              <a:t>autem</a:t>
            </a:r>
            <a:r>
              <a:rPr lang="en-US" sz="2000" dirty="0" smtClean="0"/>
              <a:t> </a:t>
            </a:r>
            <a:r>
              <a:rPr lang="en-US" sz="2000" dirty="0" err="1" smtClean="0"/>
              <a:t>vel</a:t>
            </a:r>
            <a:r>
              <a:rPr lang="en-US" sz="2000" dirty="0" smtClean="0"/>
              <a:t> </a:t>
            </a:r>
            <a:r>
              <a:rPr lang="en-US" sz="2000" dirty="0" err="1" smtClean="0"/>
              <a:t>eum</a:t>
            </a:r>
            <a:r>
              <a:rPr lang="en-US" sz="2000" dirty="0" smtClean="0"/>
              <a:t> </a:t>
            </a:r>
            <a:r>
              <a:rPr lang="en-US" sz="2000" dirty="0" err="1" smtClean="0"/>
              <a:t>iriure</a:t>
            </a:r>
            <a:r>
              <a:rPr lang="en-US" sz="2000" dirty="0" smtClean="0"/>
              <a:t> dolor in </a:t>
            </a:r>
            <a:r>
              <a:rPr lang="en-US" sz="2000" dirty="0" err="1" smtClean="0"/>
              <a:t>hendrerit</a:t>
            </a:r>
            <a:r>
              <a:rPr lang="en-US" sz="2000" dirty="0" smtClean="0"/>
              <a:t> in </a:t>
            </a:r>
            <a:r>
              <a:rPr lang="en-US" sz="2000" dirty="0" err="1" smtClean="0"/>
              <a:t>vulputate</a:t>
            </a:r>
            <a:r>
              <a:rPr lang="en-US" sz="2000" dirty="0" smtClean="0"/>
              <a:t> </a:t>
            </a:r>
            <a:r>
              <a:rPr lang="en-US" sz="2000" dirty="0" err="1" smtClean="0"/>
              <a:t>velit</a:t>
            </a:r>
            <a:r>
              <a:rPr lang="en-US" sz="2000" dirty="0" smtClean="0"/>
              <a:t> </a:t>
            </a:r>
            <a:r>
              <a:rPr lang="en-US" sz="2000" dirty="0" err="1" smtClean="0"/>
              <a:t>esse</a:t>
            </a:r>
            <a:r>
              <a:rPr lang="en-US" sz="2000" dirty="0" smtClean="0"/>
              <a:t> </a:t>
            </a:r>
            <a:r>
              <a:rPr lang="en-US" sz="2000" dirty="0" err="1" smtClean="0"/>
              <a:t>molestie</a:t>
            </a:r>
            <a:r>
              <a:rPr lang="en-US" sz="2000" dirty="0" smtClean="0"/>
              <a:t> </a:t>
            </a:r>
            <a:r>
              <a:rPr lang="en-US" sz="2000" dirty="0" err="1" smtClean="0"/>
              <a:t>consequat</a:t>
            </a:r>
            <a:r>
              <a:rPr lang="en-US" sz="2000" dirty="0" smtClean="0"/>
              <a:t>, </a:t>
            </a:r>
            <a:r>
              <a:rPr lang="en-US" sz="2000" dirty="0" err="1" smtClean="0"/>
              <a:t>vel</a:t>
            </a:r>
            <a:r>
              <a:rPr lang="en-US" sz="2000" dirty="0" smtClean="0"/>
              <a:t> </a:t>
            </a:r>
            <a:r>
              <a:rPr lang="en-US" sz="2000" dirty="0" err="1" smtClean="0"/>
              <a:t>illum</a:t>
            </a:r>
            <a:r>
              <a:rPr lang="en-US" sz="2000" dirty="0" smtClean="0"/>
              <a:t> </a:t>
            </a:r>
            <a:r>
              <a:rPr lang="en-US" sz="2000" dirty="0" err="1" smtClean="0"/>
              <a:t>dolore</a:t>
            </a:r>
            <a:r>
              <a:rPr lang="en-US" sz="2000" dirty="0" smtClean="0"/>
              <a:t> </a:t>
            </a:r>
            <a:r>
              <a:rPr lang="en-US" sz="2000" dirty="0" err="1" smtClean="0"/>
              <a:t>eu</a:t>
            </a:r>
            <a:r>
              <a:rPr lang="en-US" sz="2000" dirty="0" smtClean="0"/>
              <a:t> </a:t>
            </a:r>
            <a:r>
              <a:rPr lang="en-US" sz="2000" dirty="0" err="1" smtClean="0"/>
              <a:t>feugiat</a:t>
            </a:r>
            <a:r>
              <a:rPr lang="en-US" sz="2000" dirty="0" smtClean="0"/>
              <a:t> </a:t>
            </a:r>
            <a:r>
              <a:rPr lang="en-US" sz="2000" dirty="0" err="1" smtClean="0"/>
              <a:t>nulla</a:t>
            </a:r>
            <a:r>
              <a:rPr lang="en-US" sz="2000" dirty="0" smtClean="0"/>
              <a:t> </a:t>
            </a:r>
            <a:r>
              <a:rPr lang="en-US" sz="2000" dirty="0" err="1" smtClean="0"/>
              <a:t>facilisis</a:t>
            </a:r>
            <a:r>
              <a:rPr lang="en-US" sz="2000" dirty="0" smtClean="0"/>
              <a:t> at </a:t>
            </a:r>
            <a:r>
              <a:rPr lang="en-US" sz="2000" dirty="0" err="1" smtClean="0"/>
              <a:t>vero</a:t>
            </a:r>
            <a:r>
              <a:rPr lang="en-US" sz="2000" dirty="0" smtClean="0"/>
              <a:t> </a:t>
            </a:r>
            <a:r>
              <a:rPr lang="en-US" sz="2000" dirty="0" err="1" smtClean="0"/>
              <a:t>eros</a:t>
            </a:r>
            <a:r>
              <a:rPr lang="en-US" sz="2000" dirty="0" smtClean="0"/>
              <a:t> et </a:t>
            </a:r>
            <a:r>
              <a:rPr lang="en-US" sz="2000" dirty="0" err="1" smtClean="0"/>
              <a:t>accumsan</a:t>
            </a:r>
            <a:r>
              <a:rPr lang="en-US" sz="2000" dirty="0" smtClean="0"/>
              <a:t> et </a:t>
            </a:r>
            <a:r>
              <a:rPr lang="en-US" sz="2000" dirty="0" err="1" smtClean="0"/>
              <a:t>iusto</a:t>
            </a:r>
            <a:r>
              <a:rPr lang="en-US" sz="2000" dirty="0" smtClean="0"/>
              <a:t> </a:t>
            </a:r>
            <a:r>
              <a:rPr lang="en-US" sz="2000" dirty="0" err="1" smtClean="0"/>
              <a:t>odio</a:t>
            </a:r>
            <a:r>
              <a:rPr lang="en-US" sz="2000" dirty="0" smtClean="0"/>
              <a:t> </a:t>
            </a:r>
            <a:r>
              <a:rPr lang="en-US" sz="2000" dirty="0" err="1" smtClean="0"/>
              <a:t>dignissim</a:t>
            </a:r>
            <a:r>
              <a:rPr lang="en-US" sz="2000" dirty="0" smtClean="0"/>
              <a:t> qui </a:t>
            </a:r>
            <a:r>
              <a:rPr lang="en-US" sz="2000" dirty="0" err="1" smtClean="0"/>
              <a:t>blandit</a:t>
            </a:r>
            <a:r>
              <a:rPr lang="en-US" sz="2000" dirty="0" smtClean="0"/>
              <a:t> </a:t>
            </a:r>
            <a:r>
              <a:rPr lang="en-US" sz="2000" dirty="0" err="1" smtClean="0"/>
              <a:t>praesent</a:t>
            </a:r>
            <a:r>
              <a:rPr lang="en-US" sz="2000" dirty="0" smtClean="0"/>
              <a:t> </a:t>
            </a:r>
            <a:r>
              <a:rPr lang="en-US" sz="2000" dirty="0" err="1" smtClean="0"/>
              <a:t>luptatum</a:t>
            </a:r>
            <a:r>
              <a:rPr lang="en-US" sz="2000" dirty="0" smtClean="0"/>
              <a:t> </a:t>
            </a:r>
            <a:r>
              <a:rPr lang="en-US" sz="2000" dirty="0" err="1" smtClean="0"/>
              <a:t>zzril</a:t>
            </a:r>
            <a:r>
              <a:rPr lang="en-US" sz="2000" dirty="0" smtClean="0"/>
              <a:t> </a:t>
            </a:r>
            <a:r>
              <a:rPr lang="en-US" sz="2000" dirty="0" err="1" smtClean="0"/>
              <a:t>delenit</a:t>
            </a:r>
            <a:r>
              <a:rPr lang="en-US" sz="2000" dirty="0" smtClean="0"/>
              <a:t> </a:t>
            </a:r>
            <a:r>
              <a:rPr lang="en-US" sz="2000" dirty="0" err="1" smtClean="0"/>
              <a:t>augue</a:t>
            </a:r>
            <a:r>
              <a:rPr lang="en-US" sz="2000" dirty="0" smtClean="0"/>
              <a:t> </a:t>
            </a:r>
            <a:r>
              <a:rPr lang="en-US" sz="2000" dirty="0" err="1" smtClean="0"/>
              <a:t>duis</a:t>
            </a:r>
            <a:r>
              <a:rPr lang="en-US" sz="2000" dirty="0" smtClean="0"/>
              <a:t> </a:t>
            </a:r>
            <a:r>
              <a:rPr lang="en-US" sz="2000" dirty="0" err="1" smtClean="0"/>
              <a:t>dolore</a:t>
            </a:r>
            <a:r>
              <a:rPr lang="en-US" sz="2000" dirty="0" smtClean="0"/>
              <a:t> 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feugait</a:t>
            </a:r>
            <a:r>
              <a:rPr lang="en-US" sz="2000" dirty="0" smtClean="0"/>
              <a:t> </a:t>
            </a:r>
            <a:r>
              <a:rPr lang="en-US" sz="2000" dirty="0" err="1" smtClean="0"/>
              <a:t>nulla</a:t>
            </a:r>
            <a:r>
              <a:rPr lang="en-US" sz="2000" dirty="0" smtClean="0"/>
              <a:t> </a:t>
            </a:r>
            <a:r>
              <a:rPr lang="en-US" sz="2000" dirty="0" err="1" smtClean="0"/>
              <a:t>facilisi</a:t>
            </a:r>
            <a:r>
              <a:rPr lang="en-US" sz="2000" dirty="0" smtClean="0"/>
              <a:t>. Nam </a:t>
            </a:r>
            <a:r>
              <a:rPr lang="en-US" sz="2000" dirty="0" err="1" smtClean="0"/>
              <a:t>liber</a:t>
            </a:r>
            <a:r>
              <a:rPr lang="en-US" sz="2000" dirty="0" smtClean="0"/>
              <a:t> </a:t>
            </a:r>
            <a:r>
              <a:rPr lang="en-US" sz="2000" dirty="0" err="1" smtClean="0"/>
              <a:t>tempor</a:t>
            </a:r>
            <a:r>
              <a:rPr lang="en-US" sz="2000" dirty="0" smtClean="0"/>
              <a:t> cum </a:t>
            </a:r>
            <a:r>
              <a:rPr lang="en-US" sz="2000" dirty="0" err="1" smtClean="0"/>
              <a:t>soluta</a:t>
            </a:r>
            <a:r>
              <a:rPr lang="en-US" sz="2000" dirty="0" smtClean="0"/>
              <a:t> </a:t>
            </a:r>
            <a:r>
              <a:rPr lang="en-US" sz="2000" dirty="0" err="1" smtClean="0"/>
              <a:t>nobis</a:t>
            </a:r>
            <a:r>
              <a:rPr lang="en-US" sz="2000" dirty="0" smtClean="0"/>
              <a:t> </a:t>
            </a:r>
            <a:r>
              <a:rPr lang="en-US" sz="2000" dirty="0" err="1" smtClean="0"/>
              <a:t>eleifend</a:t>
            </a:r>
            <a:r>
              <a:rPr lang="en-US" sz="2000" dirty="0" smtClean="0"/>
              <a:t> option </a:t>
            </a:r>
            <a:r>
              <a:rPr lang="en-US" sz="2000" dirty="0" err="1" smtClean="0"/>
              <a:t>congue</a:t>
            </a:r>
            <a:r>
              <a:rPr lang="en-US" sz="2000" dirty="0" smtClean="0"/>
              <a:t> </a:t>
            </a:r>
            <a:r>
              <a:rPr lang="en-US" sz="2000" dirty="0" err="1" smtClean="0"/>
              <a:t>nihil</a:t>
            </a:r>
            <a:r>
              <a:rPr lang="en-US" sz="2000" dirty="0" smtClean="0"/>
              <a:t> </a:t>
            </a:r>
            <a:r>
              <a:rPr lang="en-US" sz="2000" dirty="0" err="1" smtClean="0"/>
              <a:t>imperdiet</a:t>
            </a:r>
            <a:r>
              <a:rPr lang="en-US" sz="2000" dirty="0" smtClean="0"/>
              <a:t> doming id quod </a:t>
            </a:r>
            <a:r>
              <a:rPr lang="en-US" sz="2000" dirty="0" err="1" smtClean="0"/>
              <a:t>mazim</a:t>
            </a:r>
            <a:r>
              <a:rPr lang="en-US" sz="2000" dirty="0" smtClean="0"/>
              <a:t> </a:t>
            </a:r>
            <a:r>
              <a:rPr lang="en-US" sz="2000" dirty="0" err="1" smtClean="0"/>
              <a:t>placerat</a:t>
            </a:r>
            <a:r>
              <a:rPr lang="en-US" sz="2000" dirty="0" smtClean="0"/>
              <a:t> facer </a:t>
            </a:r>
            <a:r>
              <a:rPr lang="en-US" sz="2000" dirty="0" err="1" smtClean="0"/>
              <a:t>possim</a:t>
            </a:r>
            <a:r>
              <a:rPr lang="en-US" sz="2000" dirty="0" smtClean="0"/>
              <a:t> </a:t>
            </a:r>
            <a:r>
              <a:rPr lang="en-US" sz="2000" dirty="0" err="1" smtClean="0"/>
              <a:t>assum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&lt;/div&gt;</a:t>
            </a:r>
          </a:p>
          <a:p>
            <a:endParaRPr lang="en-US" sz="2000" dirty="0" smtClean="0"/>
          </a:p>
          <a:p>
            <a:r>
              <a:rPr lang="en-US" sz="2000" dirty="0" smtClean="0"/>
              <a:t>&lt;/body&gt;</a:t>
            </a:r>
          </a:p>
          <a:p>
            <a:r>
              <a:rPr lang="en-US" sz="2000" dirty="0" smtClean="0"/>
              <a:t>&lt;/html&gt;</a:t>
            </a:r>
            <a:endParaRPr lang="en-US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CSS3 Box Sizing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The CSS3 box-sizing property allows us to include the padding and border in an element's total width and height.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 smtClean="0"/>
              <a:t>Without the CSS3 box-sizing Property</a:t>
            </a:r>
            <a:br>
              <a:rPr lang="en-US" sz="4000" b="1" dirty="0" smtClean="0"/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By default, the width and height of an element is calculated like this:</a:t>
            </a:r>
          </a:p>
          <a:p>
            <a:r>
              <a:rPr lang="en-US" dirty="0" smtClean="0"/>
              <a:t>width + padding + border = actual width of an element</a:t>
            </a:r>
            <a:br>
              <a:rPr lang="en-US" dirty="0" smtClean="0"/>
            </a:br>
            <a:r>
              <a:rPr lang="en-US" dirty="0" smtClean="0"/>
              <a:t>height + padding + border = actual height of an element</a:t>
            </a:r>
          </a:p>
          <a:p>
            <a:r>
              <a:rPr lang="en-US" dirty="0" smtClean="0"/>
              <a:t>This means: When you set the width/height of an element, the element often appear bigger than you have set (because the element's border and padding are added to the element's specified width/height).</a:t>
            </a:r>
          </a:p>
          <a:p>
            <a:r>
              <a:rPr lang="en-US" dirty="0" smtClean="0"/>
              <a:t>The following illustration shows two &lt;div&gt; elements with the same specified width and height: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CSS3 border-radius - Specify Each Corner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562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&lt;style&gt; </a:t>
            </a:r>
          </a:p>
          <a:p>
            <a:pPr>
              <a:buNone/>
            </a:pPr>
            <a:r>
              <a:rPr lang="en-US" dirty="0" smtClean="0"/>
              <a:t>#rcorners4 {</a:t>
            </a:r>
          </a:p>
          <a:p>
            <a:pPr>
              <a:buNone/>
            </a:pPr>
            <a:r>
              <a:rPr lang="en-US" dirty="0" smtClean="0"/>
              <a:t>    border-radius: 15px 50px 30px 5px;</a:t>
            </a:r>
          </a:p>
          <a:p>
            <a:pPr>
              <a:buNone/>
            </a:pPr>
            <a:r>
              <a:rPr lang="en-US" dirty="0" smtClean="0"/>
              <a:t>    background: #73AD21;</a:t>
            </a:r>
          </a:p>
          <a:p>
            <a:pPr>
              <a:buNone/>
            </a:pPr>
            <a:r>
              <a:rPr lang="en-US" dirty="0" smtClean="0"/>
              <a:t>    padding: 20px; </a:t>
            </a:r>
          </a:p>
          <a:p>
            <a:pPr>
              <a:buNone/>
            </a:pPr>
            <a:r>
              <a:rPr lang="en-US" dirty="0" smtClean="0"/>
              <a:t>    width: 200px;</a:t>
            </a:r>
          </a:p>
          <a:p>
            <a:pPr>
              <a:buNone/>
            </a:pPr>
            <a:r>
              <a:rPr lang="en-US" dirty="0" smtClean="0"/>
              <a:t>    height: 150px;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#rcorners5 {</a:t>
            </a:r>
          </a:p>
          <a:p>
            <a:pPr>
              <a:buNone/>
            </a:pPr>
            <a:r>
              <a:rPr lang="en-US" dirty="0" smtClean="0"/>
              <a:t>    border-radius: 15px 50px 30px;</a:t>
            </a:r>
          </a:p>
          <a:p>
            <a:pPr>
              <a:buNone/>
            </a:pPr>
            <a:r>
              <a:rPr lang="en-US" dirty="0" smtClean="0"/>
              <a:t>    background: #73AD21;</a:t>
            </a:r>
          </a:p>
          <a:p>
            <a:pPr>
              <a:buNone/>
            </a:pPr>
            <a:r>
              <a:rPr lang="en-US" dirty="0" smtClean="0"/>
              <a:t>    padding: 20px; </a:t>
            </a:r>
          </a:p>
          <a:p>
            <a:pPr>
              <a:buNone/>
            </a:pPr>
            <a:r>
              <a:rPr lang="en-US" dirty="0" smtClean="0"/>
              <a:t>    width: 200px;</a:t>
            </a:r>
          </a:p>
          <a:p>
            <a:pPr>
              <a:buNone/>
            </a:pPr>
            <a:r>
              <a:rPr lang="en-US" dirty="0" smtClean="0"/>
              <a:t>    height: 150px;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89312"/>
            <a:ext cx="82296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#rcorners6 {</a:t>
            </a:r>
          </a:p>
          <a:p>
            <a:r>
              <a:rPr lang="en-US" sz="2000" dirty="0" smtClean="0"/>
              <a:t>    border-radius: 15px 50px;</a:t>
            </a:r>
          </a:p>
          <a:p>
            <a:r>
              <a:rPr lang="en-US" sz="2000" dirty="0" smtClean="0"/>
              <a:t>    background: #73AD21;</a:t>
            </a:r>
          </a:p>
          <a:p>
            <a:r>
              <a:rPr lang="en-US" sz="2000" dirty="0" smtClean="0"/>
              <a:t>    padding: 20px; </a:t>
            </a:r>
          </a:p>
          <a:p>
            <a:r>
              <a:rPr lang="en-US" sz="2000" dirty="0" smtClean="0"/>
              <a:t>    width: 200px;</a:t>
            </a:r>
          </a:p>
          <a:p>
            <a:r>
              <a:rPr lang="en-US" sz="2000" dirty="0" smtClean="0"/>
              <a:t>    height: 150px; </a:t>
            </a:r>
          </a:p>
          <a:p>
            <a:r>
              <a:rPr lang="en-US" sz="2000" dirty="0" smtClean="0"/>
              <a:t>} </a:t>
            </a:r>
          </a:p>
          <a:p>
            <a:r>
              <a:rPr lang="en-US" sz="2000" dirty="0" smtClean="0"/>
              <a:t>&lt;/style&gt;</a:t>
            </a:r>
          </a:p>
          <a:p>
            <a:r>
              <a:rPr lang="en-US" sz="2000" dirty="0" smtClean="0"/>
              <a:t>&lt;/head&gt;</a:t>
            </a:r>
          </a:p>
          <a:p>
            <a:r>
              <a:rPr lang="en-US" sz="2000" dirty="0" smtClean="0"/>
              <a:t>&lt;body&gt;</a:t>
            </a:r>
          </a:p>
          <a:p>
            <a:endParaRPr lang="en-US" sz="2000" dirty="0" smtClean="0"/>
          </a:p>
          <a:p>
            <a:r>
              <a:rPr lang="en-US" sz="2000" dirty="0" smtClean="0"/>
              <a:t>&lt;p&gt;Four values - border-radius: 15px 50px 30px 5px:&lt;/p&gt;</a:t>
            </a:r>
          </a:p>
          <a:p>
            <a:r>
              <a:rPr lang="en-US" sz="2000" dirty="0" smtClean="0"/>
              <a:t>&lt;p id="rcorners4"&gt;&lt;/p&gt;</a:t>
            </a:r>
          </a:p>
          <a:p>
            <a:endParaRPr lang="en-US" sz="2000" dirty="0" smtClean="0"/>
          </a:p>
          <a:p>
            <a:r>
              <a:rPr lang="en-US" sz="2000" dirty="0" smtClean="0"/>
              <a:t>&lt;p&gt;Three values - border-radius: 15px 50px 30px:&lt;/p&gt;</a:t>
            </a:r>
          </a:p>
          <a:p>
            <a:r>
              <a:rPr lang="en-US" sz="2000" dirty="0" smtClean="0"/>
              <a:t>&lt;p id="rcorners5"&gt;&lt;/p&gt;</a:t>
            </a:r>
          </a:p>
          <a:p>
            <a:endParaRPr lang="en-US" sz="2000" dirty="0" smtClean="0"/>
          </a:p>
          <a:p>
            <a:r>
              <a:rPr lang="en-US" sz="2000" dirty="0" smtClean="0"/>
              <a:t>&lt;p&gt;Two values - border-radius: 15px 50px:&lt;/p&gt;</a:t>
            </a:r>
          </a:p>
          <a:p>
            <a:r>
              <a:rPr lang="en-US" sz="2000" dirty="0" smtClean="0"/>
              <a:t>&lt;p id="rcorners6"&gt;&lt;/p&gt;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CSS3 Backgrounds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In this chapter you will learn how to add multiple background images to one element.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CSS3 Multiple Backgrounds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dirty="0" smtClean="0"/>
              <a:t>CSS3 allows you to add multiple background images for an element, through the background-</a:t>
            </a:r>
            <a:r>
              <a:rPr lang="en-US" dirty="0" err="1" smtClean="0"/>
              <a:t>imageproperty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different background images are separated by commas, and the images are stacked on top of each other, where the first image is closest to the viewer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following example has two background images, the first image is a flower (aligned to the bottom and right) and the second image is a paper background (aligned to the top-left corner):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76200"/>
            <a:ext cx="9144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&lt;style&gt; </a:t>
            </a:r>
          </a:p>
          <a:p>
            <a:r>
              <a:rPr lang="en-US" sz="2400" dirty="0" smtClean="0"/>
              <a:t>#example1 {</a:t>
            </a:r>
          </a:p>
          <a:p>
            <a:r>
              <a:rPr lang="en-US" sz="2400" dirty="0" smtClean="0"/>
              <a:t>    background-image: </a:t>
            </a:r>
            <a:r>
              <a:rPr lang="en-US" sz="2400" dirty="0" err="1" smtClean="0"/>
              <a:t>url</a:t>
            </a:r>
            <a:r>
              <a:rPr lang="en-US" sz="2400" dirty="0" smtClean="0"/>
              <a:t>(img_flwr.gif), </a:t>
            </a:r>
            <a:r>
              <a:rPr lang="en-US" sz="2400" dirty="0" err="1" smtClean="0"/>
              <a:t>url</a:t>
            </a:r>
            <a:r>
              <a:rPr lang="en-US" sz="2400" dirty="0" smtClean="0"/>
              <a:t>(paper.gif);</a:t>
            </a:r>
          </a:p>
          <a:p>
            <a:r>
              <a:rPr lang="en-US" sz="2400" dirty="0" smtClean="0"/>
              <a:t>    background-position: right bottom, left top;</a:t>
            </a:r>
          </a:p>
          <a:p>
            <a:r>
              <a:rPr lang="en-US" sz="2400" dirty="0" smtClean="0"/>
              <a:t>    background-repeat: no-repeat, repeat;</a:t>
            </a:r>
          </a:p>
          <a:p>
            <a:r>
              <a:rPr lang="en-US" sz="2400" dirty="0" smtClean="0"/>
              <a:t>    padding: 15px;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 smtClean="0"/>
              <a:t>&lt;/style&gt;</a:t>
            </a:r>
          </a:p>
          <a:p>
            <a:r>
              <a:rPr lang="en-US" sz="2400" dirty="0" smtClean="0"/>
              <a:t>&lt;/head&gt;</a:t>
            </a:r>
          </a:p>
          <a:p>
            <a:r>
              <a:rPr lang="en-US" sz="2400" dirty="0" smtClean="0"/>
              <a:t>&lt;body&gt;</a:t>
            </a:r>
          </a:p>
          <a:p>
            <a:r>
              <a:rPr lang="en-US" sz="2400" dirty="0" smtClean="0"/>
              <a:t>&lt;div id="example1"&gt;</a:t>
            </a:r>
          </a:p>
          <a:p>
            <a:r>
              <a:rPr lang="en-US" sz="2400" dirty="0" smtClean="0"/>
              <a:t>&lt;h1&gt;</a:t>
            </a:r>
            <a:r>
              <a:rPr lang="en-US" sz="2400" dirty="0" err="1" smtClean="0"/>
              <a:t>Lorem</a:t>
            </a:r>
            <a:r>
              <a:rPr lang="en-US" sz="2400" dirty="0" smtClean="0"/>
              <a:t> </a:t>
            </a:r>
            <a:r>
              <a:rPr lang="en-US" sz="2400" dirty="0" err="1" smtClean="0"/>
              <a:t>Ipsum</a:t>
            </a:r>
            <a:r>
              <a:rPr lang="en-US" sz="2400" dirty="0" smtClean="0"/>
              <a:t> Dolor&lt;/h1&gt;</a:t>
            </a:r>
          </a:p>
          <a:p>
            <a:r>
              <a:rPr lang="en-US" sz="2400" dirty="0" smtClean="0"/>
              <a:t>&lt;p&gt;</a:t>
            </a:r>
            <a:r>
              <a:rPr lang="en-US" sz="2400" dirty="0" err="1" smtClean="0"/>
              <a:t>Lorem</a:t>
            </a:r>
            <a:r>
              <a:rPr lang="en-US" sz="2400" dirty="0" smtClean="0"/>
              <a:t> </a:t>
            </a:r>
            <a:r>
              <a:rPr lang="en-US" sz="2400" dirty="0" err="1" smtClean="0"/>
              <a:t>ipsum</a:t>
            </a:r>
            <a:r>
              <a:rPr lang="en-US" sz="2400" dirty="0" smtClean="0"/>
              <a:t> dolor sit </a:t>
            </a:r>
            <a:r>
              <a:rPr lang="en-US" sz="2400" dirty="0" err="1" smtClean="0"/>
              <a:t>amet</a:t>
            </a:r>
            <a:r>
              <a:rPr lang="en-US" sz="2400" dirty="0" smtClean="0"/>
              <a:t>, </a:t>
            </a:r>
            <a:r>
              <a:rPr lang="en-US" sz="2400" dirty="0" err="1" smtClean="0"/>
              <a:t>consectetuer</a:t>
            </a:r>
            <a:r>
              <a:rPr lang="en-US" sz="2400" dirty="0" smtClean="0"/>
              <a:t> </a:t>
            </a:r>
            <a:r>
              <a:rPr lang="en-US" sz="2400" dirty="0" err="1" smtClean="0"/>
              <a:t>adipiscing</a:t>
            </a:r>
            <a:r>
              <a:rPr lang="en-US" sz="2400" dirty="0" smtClean="0"/>
              <a:t> </a:t>
            </a:r>
            <a:r>
              <a:rPr lang="en-US" sz="2400" dirty="0" err="1" smtClean="0"/>
              <a:t>elit</a:t>
            </a:r>
            <a:r>
              <a:rPr lang="en-US" sz="2400" dirty="0" smtClean="0"/>
              <a:t>, </a:t>
            </a:r>
            <a:r>
              <a:rPr lang="en-US" sz="2400" dirty="0" err="1" smtClean="0"/>
              <a:t>sed</a:t>
            </a:r>
            <a:r>
              <a:rPr lang="en-US" sz="2400" dirty="0" smtClean="0"/>
              <a:t> </a:t>
            </a:r>
            <a:r>
              <a:rPr lang="en-US" sz="2400" dirty="0" err="1" smtClean="0"/>
              <a:t>diam</a:t>
            </a:r>
            <a:r>
              <a:rPr lang="en-US" sz="2400" dirty="0" smtClean="0"/>
              <a:t> </a:t>
            </a:r>
            <a:r>
              <a:rPr lang="en-US" sz="2400" dirty="0" err="1" smtClean="0"/>
              <a:t>nonummy</a:t>
            </a:r>
            <a:r>
              <a:rPr lang="en-US" sz="2400" dirty="0" smtClean="0"/>
              <a:t> </a:t>
            </a:r>
            <a:r>
              <a:rPr lang="en-US" sz="2400" dirty="0" err="1" smtClean="0"/>
              <a:t>nibh</a:t>
            </a:r>
            <a:r>
              <a:rPr lang="en-US" sz="2400" dirty="0" smtClean="0"/>
              <a:t> </a:t>
            </a:r>
            <a:r>
              <a:rPr lang="en-US" sz="2400" dirty="0" err="1" smtClean="0"/>
              <a:t>euismod</a:t>
            </a:r>
            <a:r>
              <a:rPr lang="en-US" sz="2400" dirty="0" smtClean="0"/>
              <a:t> </a:t>
            </a:r>
            <a:r>
              <a:rPr lang="en-US" sz="2400" dirty="0" err="1" smtClean="0"/>
              <a:t>tincidunt</a:t>
            </a:r>
            <a:r>
              <a:rPr lang="en-US" sz="2400" dirty="0" smtClean="0"/>
              <a:t> </a:t>
            </a:r>
            <a:r>
              <a:rPr lang="en-US" sz="2400" dirty="0" err="1" smtClean="0"/>
              <a:t>ut</a:t>
            </a:r>
            <a:r>
              <a:rPr lang="en-US" sz="2400" dirty="0" smtClean="0"/>
              <a:t> </a:t>
            </a:r>
            <a:r>
              <a:rPr lang="en-US" sz="2400" dirty="0" err="1" smtClean="0"/>
              <a:t>laoreet</a:t>
            </a:r>
            <a:r>
              <a:rPr lang="en-US" sz="2400" dirty="0" smtClean="0"/>
              <a:t> </a:t>
            </a:r>
            <a:r>
              <a:rPr lang="en-US" sz="2400" dirty="0" err="1" smtClean="0"/>
              <a:t>dolore</a:t>
            </a:r>
            <a:r>
              <a:rPr lang="en-US" sz="2400" dirty="0" smtClean="0"/>
              <a:t> magna </a:t>
            </a:r>
            <a:r>
              <a:rPr lang="en-US" sz="2400" dirty="0" err="1" smtClean="0"/>
              <a:t>aliquam</a:t>
            </a:r>
            <a:r>
              <a:rPr lang="en-US" sz="2400" dirty="0" smtClean="0"/>
              <a:t> </a:t>
            </a:r>
            <a:r>
              <a:rPr lang="en-US" sz="2400" dirty="0" err="1" smtClean="0"/>
              <a:t>erat</a:t>
            </a:r>
            <a:r>
              <a:rPr lang="en-US" sz="2400" dirty="0" smtClean="0"/>
              <a:t> </a:t>
            </a:r>
            <a:r>
              <a:rPr lang="en-US" sz="2400" dirty="0" err="1" smtClean="0"/>
              <a:t>volutpat</a:t>
            </a:r>
            <a:r>
              <a:rPr lang="en-US" sz="2400" dirty="0" smtClean="0"/>
              <a:t>.&lt;/p&gt;</a:t>
            </a:r>
          </a:p>
          <a:p>
            <a:r>
              <a:rPr lang="en-US" sz="2400" dirty="0" smtClean="0"/>
              <a:t>&lt;p&gt;</a:t>
            </a:r>
            <a:r>
              <a:rPr lang="en-US" sz="2400" dirty="0" err="1" smtClean="0"/>
              <a:t>Ut</a:t>
            </a:r>
            <a:r>
              <a:rPr lang="en-US" sz="2400" dirty="0" smtClean="0"/>
              <a:t> </a:t>
            </a:r>
            <a:r>
              <a:rPr lang="en-US" sz="2400" dirty="0" err="1" smtClean="0"/>
              <a:t>wisi</a:t>
            </a:r>
            <a:r>
              <a:rPr lang="en-US" sz="2400" dirty="0" smtClean="0"/>
              <a:t> </a:t>
            </a:r>
            <a:r>
              <a:rPr lang="en-US" sz="2400" dirty="0" err="1" smtClean="0"/>
              <a:t>enim</a:t>
            </a:r>
            <a:r>
              <a:rPr lang="en-US" sz="2400" dirty="0" smtClean="0"/>
              <a:t> ad minim </a:t>
            </a:r>
            <a:r>
              <a:rPr lang="en-US" sz="2400" dirty="0" err="1" smtClean="0"/>
              <a:t>veniam</a:t>
            </a:r>
            <a:r>
              <a:rPr lang="en-US" sz="2400" dirty="0" smtClean="0"/>
              <a:t>, </a:t>
            </a:r>
            <a:r>
              <a:rPr lang="en-US" sz="2400" dirty="0" err="1" smtClean="0"/>
              <a:t>quis</a:t>
            </a:r>
            <a:r>
              <a:rPr lang="en-US" sz="2400" dirty="0" smtClean="0"/>
              <a:t> </a:t>
            </a:r>
            <a:r>
              <a:rPr lang="en-US" sz="2400" dirty="0" err="1" smtClean="0"/>
              <a:t>nostrud</a:t>
            </a:r>
            <a:r>
              <a:rPr lang="en-US" sz="2400" dirty="0" smtClean="0"/>
              <a:t> </a:t>
            </a:r>
            <a:r>
              <a:rPr lang="en-US" sz="2400" dirty="0" err="1" smtClean="0"/>
              <a:t>exerci</a:t>
            </a:r>
            <a:r>
              <a:rPr lang="en-US" sz="2400" dirty="0" smtClean="0"/>
              <a:t> </a:t>
            </a:r>
            <a:r>
              <a:rPr lang="en-US" sz="2400" dirty="0" err="1" smtClean="0"/>
              <a:t>tation</a:t>
            </a:r>
            <a:r>
              <a:rPr lang="en-US" sz="2400" dirty="0" smtClean="0"/>
              <a:t> </a:t>
            </a:r>
            <a:r>
              <a:rPr lang="en-US" sz="2400" dirty="0" err="1" smtClean="0"/>
              <a:t>ullamcorper</a:t>
            </a:r>
            <a:r>
              <a:rPr lang="en-US" sz="2400" dirty="0" smtClean="0"/>
              <a:t> </a:t>
            </a:r>
            <a:r>
              <a:rPr lang="en-US" sz="2400" dirty="0" err="1" smtClean="0"/>
              <a:t>suscipit</a:t>
            </a:r>
            <a:r>
              <a:rPr lang="en-US" sz="2400" dirty="0" smtClean="0"/>
              <a:t> </a:t>
            </a:r>
            <a:r>
              <a:rPr lang="en-US" sz="2400" dirty="0" err="1" smtClean="0"/>
              <a:t>lobortis</a:t>
            </a:r>
            <a:r>
              <a:rPr lang="en-US" sz="2400" dirty="0" smtClean="0"/>
              <a:t> </a:t>
            </a:r>
            <a:r>
              <a:rPr lang="en-US" sz="2400" dirty="0" err="1" smtClean="0"/>
              <a:t>nisl</a:t>
            </a:r>
            <a:r>
              <a:rPr lang="en-US" sz="2400" dirty="0" smtClean="0"/>
              <a:t> </a:t>
            </a:r>
            <a:r>
              <a:rPr lang="en-US" sz="2400" dirty="0" err="1" smtClean="0"/>
              <a:t>ut</a:t>
            </a:r>
            <a:r>
              <a:rPr lang="en-US" sz="2400" dirty="0" smtClean="0"/>
              <a:t> </a:t>
            </a:r>
            <a:r>
              <a:rPr lang="en-US" sz="2400" dirty="0" err="1" smtClean="0"/>
              <a:t>aliquip</a:t>
            </a:r>
            <a:r>
              <a:rPr lang="en-US" sz="2400" dirty="0" smtClean="0"/>
              <a:t> ex ea </a:t>
            </a:r>
            <a:r>
              <a:rPr lang="en-US" sz="2400" dirty="0" err="1" smtClean="0"/>
              <a:t>commodo</a:t>
            </a:r>
            <a:r>
              <a:rPr lang="en-US" sz="2400" dirty="0" smtClean="0"/>
              <a:t> </a:t>
            </a:r>
            <a:r>
              <a:rPr lang="en-US" sz="2400" dirty="0" err="1" smtClean="0"/>
              <a:t>consequat</a:t>
            </a:r>
            <a:r>
              <a:rPr lang="en-US" sz="2400" dirty="0" smtClean="0"/>
              <a:t>.&lt;/p&gt;</a:t>
            </a:r>
          </a:p>
          <a:p>
            <a:r>
              <a:rPr lang="en-US" sz="2400" dirty="0" smtClean="0"/>
              <a:t>&lt;/div&gt;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CSS3 Background Size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CSS3 background-size property allows you to specify the size of background images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Before CSS3, the size of a background image was the actual size of the image. CSS3 allows us to re-use background images in different contexts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size can be specified in lengths, percentages, or by using one of the two keywords: contain or cover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following example resizes a background image to much smaller than the original image (using pixels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143</TotalTime>
  <Words>2655</Words>
  <Application>Microsoft Office PowerPoint</Application>
  <PresentationFormat>On-screen Show (4:3)</PresentationFormat>
  <Paragraphs>413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Flow</vt:lpstr>
      <vt:lpstr>CSS3 Rounded Corners </vt:lpstr>
      <vt:lpstr>CSS3 border-radius Property </vt:lpstr>
      <vt:lpstr>Slide 3</vt:lpstr>
      <vt:lpstr>CSS3 border-radius - Specify Each Corner </vt:lpstr>
      <vt:lpstr>Slide 5</vt:lpstr>
      <vt:lpstr>CSS3 Backgrounds </vt:lpstr>
      <vt:lpstr>CSS3 Multiple Backgrounds </vt:lpstr>
      <vt:lpstr>Slide 8</vt:lpstr>
      <vt:lpstr>CSS3 Background Size </vt:lpstr>
      <vt:lpstr>Slide 10</vt:lpstr>
      <vt:lpstr>Slide 11</vt:lpstr>
      <vt:lpstr>Full Size Background Image </vt:lpstr>
      <vt:lpstr>CSS3 background-origin Property </vt:lpstr>
      <vt:lpstr>Slide 14</vt:lpstr>
      <vt:lpstr>Slide 15</vt:lpstr>
      <vt:lpstr>Define Sizes of Multiple Background Images </vt:lpstr>
      <vt:lpstr>CSS3 Gradients </vt:lpstr>
      <vt:lpstr>Slide 18</vt:lpstr>
      <vt:lpstr>Using Multiple Color Stops </vt:lpstr>
      <vt:lpstr>Slide 20</vt:lpstr>
      <vt:lpstr>Slide 21</vt:lpstr>
      <vt:lpstr>Slide 22</vt:lpstr>
      <vt:lpstr>CSS3 Shadow Effects </vt:lpstr>
      <vt:lpstr>Border around text! </vt:lpstr>
      <vt:lpstr>CSS3 box-shadow Property </vt:lpstr>
      <vt:lpstr>Polaroid Images / Cards </vt:lpstr>
      <vt:lpstr>Slide 27</vt:lpstr>
      <vt:lpstr>CSS Images </vt:lpstr>
      <vt:lpstr>Rounded Images </vt:lpstr>
      <vt:lpstr>Thumbnail Image as Link </vt:lpstr>
      <vt:lpstr>CSS3 Multiple Columns  </vt:lpstr>
      <vt:lpstr>CSS3 Create Multiple Columns</vt:lpstr>
      <vt:lpstr>Slide 33</vt:lpstr>
      <vt:lpstr>CSS3 Box Sizing </vt:lpstr>
      <vt:lpstr>Without the CSS3 box-sizing Property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 Rounded Corners </dc:title>
  <dc:creator>tomal</dc:creator>
  <cp:lastModifiedBy>tomal</cp:lastModifiedBy>
  <cp:revision>25</cp:revision>
  <dcterms:created xsi:type="dcterms:W3CDTF">2017-09-10T11:13:35Z</dcterms:created>
  <dcterms:modified xsi:type="dcterms:W3CDTF">2017-09-10T13:37:35Z</dcterms:modified>
</cp:coreProperties>
</file>