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4" r:id="rId8"/>
    <p:sldId id="263" r:id="rId9"/>
    <p:sldId id="265" r:id="rId10"/>
    <p:sldId id="266" r:id="rId11"/>
    <p:sldId id="267" r:id="rId12"/>
    <p:sldId id="268" r:id="rId13"/>
    <p:sldId id="269" r:id="rId14"/>
    <p:sldId id="270" r:id="rId15"/>
    <p:sldId id="271" r:id="rId16"/>
    <p:sldId id="273" r:id="rId17"/>
    <p:sldId id="274" r:id="rId18"/>
    <p:sldId id="275" r:id="rId19"/>
    <p:sldId id="277" r:id="rId20"/>
    <p:sldId id="276" r:id="rId21"/>
    <p:sldId id="278" r:id="rId22"/>
    <p:sldId id="279" r:id="rId23"/>
    <p:sldId id="280" r:id="rId24"/>
    <p:sldId id="281" r:id="rId25"/>
    <p:sldId id="283" r:id="rId26"/>
    <p:sldId id="284" r:id="rId27"/>
    <p:sldId id="287" r:id="rId28"/>
    <p:sldId id="286" r:id="rId29"/>
    <p:sldId id="285" r:id="rId30"/>
    <p:sldId id="288" r:id="rId31"/>
    <p:sldId id="289" r:id="rId32"/>
    <p:sldId id="290" r:id="rId33"/>
    <p:sldId id="291" r:id="rId34"/>
    <p:sldId id="292" r:id="rId35"/>
    <p:sldId id="294" r:id="rId36"/>
    <p:sldId id="293" r:id="rId37"/>
    <p:sldId id="295" r:id="rId38"/>
    <p:sldId id="296" r:id="rId39"/>
    <p:sldId id="297" r:id="rId40"/>
    <p:sldId id="298" r:id="rId41"/>
    <p:sldId id="299" r:id="rId42"/>
    <p:sldId id="300" r:id="rId43"/>
    <p:sldId id="301" r:id="rId44"/>
    <p:sldId id="302" r:id="rId45"/>
    <p:sldId id="303" r:id="rId46"/>
    <p:sldId id="304" r:id="rId47"/>
    <p:sldId id="305"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0" d="100"/>
          <a:sy n="80" d="100"/>
        </p:scale>
        <p:origin x="-858" y="-58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AEBCDA57-DA2D-40B0-A5A2-BD421CCC3C57}" type="datetimeFigureOut">
              <a:rPr lang="en-US" smtClean="0"/>
              <a:pPr/>
              <a:t>3/29/2018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1FC4294B-1CA6-436E-8B55-71693306BB3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EBCDA57-DA2D-40B0-A5A2-BD421CCC3C57}" type="datetimeFigureOut">
              <a:rPr lang="en-US" smtClean="0"/>
              <a:pPr/>
              <a:t>3/29/2018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C4294B-1CA6-436E-8B55-71693306BB3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EBCDA57-DA2D-40B0-A5A2-BD421CCC3C57}" type="datetimeFigureOut">
              <a:rPr lang="en-US" smtClean="0"/>
              <a:pPr/>
              <a:t>3/29/2018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C4294B-1CA6-436E-8B55-71693306BB3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EBCDA57-DA2D-40B0-A5A2-BD421CCC3C57}" type="datetimeFigureOut">
              <a:rPr lang="en-US" smtClean="0"/>
              <a:pPr/>
              <a:t>3/29/2018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C4294B-1CA6-436E-8B55-71693306BB3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EBCDA57-DA2D-40B0-A5A2-BD421CCC3C57}" type="datetimeFigureOut">
              <a:rPr lang="en-US" smtClean="0"/>
              <a:pPr/>
              <a:t>3/29/2018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C4294B-1CA6-436E-8B55-71693306BB3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EBCDA57-DA2D-40B0-A5A2-BD421CCC3C57}" type="datetimeFigureOut">
              <a:rPr lang="en-US" smtClean="0"/>
              <a:pPr/>
              <a:t>3/29/2018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C4294B-1CA6-436E-8B55-71693306BB3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EBCDA57-DA2D-40B0-A5A2-BD421CCC3C57}" type="datetimeFigureOut">
              <a:rPr lang="en-US" smtClean="0"/>
              <a:pPr/>
              <a:t>3/29/2018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C4294B-1CA6-436E-8B55-71693306BB3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EBCDA57-DA2D-40B0-A5A2-BD421CCC3C57}" type="datetimeFigureOut">
              <a:rPr lang="en-US" smtClean="0"/>
              <a:pPr/>
              <a:t>3/29/2018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C4294B-1CA6-436E-8B55-71693306BB3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BCDA57-DA2D-40B0-A5A2-BD421CCC3C57}" type="datetimeFigureOut">
              <a:rPr lang="en-US" smtClean="0"/>
              <a:pPr/>
              <a:t>3/29/2018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C4294B-1CA6-436E-8B55-71693306BB3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EBCDA57-DA2D-40B0-A5A2-BD421CCC3C57}" type="datetimeFigureOut">
              <a:rPr lang="en-US" smtClean="0"/>
              <a:pPr/>
              <a:t>3/29/2018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C4294B-1CA6-436E-8B55-71693306BB3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EBCDA57-DA2D-40B0-A5A2-BD421CCC3C57}" type="datetimeFigureOut">
              <a:rPr lang="en-US" smtClean="0"/>
              <a:pPr/>
              <a:t>3/29/2018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1FC4294B-1CA6-436E-8B55-71693306BB32}"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AEBCDA57-DA2D-40B0-A5A2-BD421CCC3C57}" type="datetimeFigureOut">
              <a:rPr lang="en-US" smtClean="0"/>
              <a:pPr/>
              <a:t>3/29/2018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FC4294B-1CA6-436E-8B55-71693306BB32}"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US" dirty="0" smtClean="0"/>
              <a:t>CSS Opacity / Transparency</a:t>
            </a:r>
            <a:br>
              <a:rPr lang="en-US" dirty="0" smtClean="0"/>
            </a:br>
            <a:endParaRPr lang="en-US" dirty="0"/>
          </a:p>
        </p:txBody>
      </p:sp>
      <p:sp>
        <p:nvSpPr>
          <p:cNvPr id="3" name="Subtitle 2"/>
          <p:cNvSpPr>
            <a:spLocks noGrp="1"/>
          </p:cNvSpPr>
          <p:nvPr>
            <p:ph type="subTitle" idx="1"/>
          </p:nvPr>
        </p:nvSpPr>
        <p:spPr/>
        <p:txBody>
          <a:bodyPr/>
          <a:lstStyle/>
          <a:p>
            <a:pPr algn="ctr"/>
            <a:r>
              <a:rPr lang="en-US" dirty="0" smtClean="0"/>
              <a:t>The opacity property specifies the opacity/transparency of an element.</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fontScale="90000"/>
          </a:bodyPr>
          <a:lstStyle/>
          <a:p>
            <a:pPr algn="ctr"/>
            <a:r>
              <a:rPr lang="en-US" dirty="0" smtClean="0"/>
              <a:t>Vertical Navigation Bar</a:t>
            </a:r>
            <a:br>
              <a:rPr lang="en-US" dirty="0" smtClean="0"/>
            </a:br>
            <a:endParaRPr lang="en-US" dirty="0"/>
          </a:p>
        </p:txBody>
      </p:sp>
      <p:sp>
        <p:nvSpPr>
          <p:cNvPr id="3" name="Content Placeholder 2"/>
          <p:cNvSpPr>
            <a:spLocks noGrp="1"/>
          </p:cNvSpPr>
          <p:nvPr>
            <p:ph idx="1"/>
          </p:nvPr>
        </p:nvSpPr>
        <p:spPr>
          <a:xfrm>
            <a:off x="457200" y="609600"/>
            <a:ext cx="8229600" cy="6096000"/>
          </a:xfrm>
        </p:spPr>
        <p:txBody>
          <a:bodyPr>
            <a:normAutofit fontScale="70000" lnSpcReduction="20000"/>
          </a:bodyPr>
          <a:lstStyle/>
          <a:p>
            <a:pPr>
              <a:buNone/>
            </a:pPr>
            <a:r>
              <a:rPr lang="en-US" dirty="0" smtClean="0"/>
              <a:t>style&gt;</a:t>
            </a:r>
          </a:p>
          <a:p>
            <a:pPr>
              <a:buNone/>
            </a:pPr>
            <a:r>
              <a:rPr lang="en-US" dirty="0" err="1" smtClean="0"/>
              <a:t>ul</a:t>
            </a:r>
            <a:r>
              <a:rPr lang="en-US" dirty="0" smtClean="0"/>
              <a:t> {</a:t>
            </a:r>
          </a:p>
          <a:p>
            <a:pPr>
              <a:buNone/>
            </a:pPr>
            <a:r>
              <a:rPr lang="en-US" dirty="0" smtClean="0"/>
              <a:t>    list-style-type: none;</a:t>
            </a:r>
          </a:p>
          <a:p>
            <a:pPr>
              <a:buNone/>
            </a:pPr>
            <a:r>
              <a:rPr lang="en-US" dirty="0" smtClean="0"/>
              <a:t>    margin: 0;</a:t>
            </a:r>
          </a:p>
          <a:p>
            <a:pPr>
              <a:buNone/>
            </a:pPr>
            <a:r>
              <a:rPr lang="en-US" dirty="0" smtClean="0"/>
              <a:t>    padding: 0;</a:t>
            </a:r>
          </a:p>
          <a:p>
            <a:pPr>
              <a:buNone/>
            </a:pPr>
            <a:r>
              <a:rPr lang="en-US" dirty="0" smtClean="0"/>
              <a:t>}</a:t>
            </a:r>
          </a:p>
          <a:p>
            <a:pPr>
              <a:buNone/>
            </a:pPr>
            <a:endParaRPr lang="en-US" dirty="0" smtClean="0"/>
          </a:p>
          <a:p>
            <a:pPr>
              <a:buNone/>
            </a:pPr>
            <a:r>
              <a:rPr lang="en-US" dirty="0" err="1" smtClean="0"/>
              <a:t>li</a:t>
            </a:r>
            <a:r>
              <a:rPr lang="en-US" dirty="0" smtClean="0"/>
              <a:t> a {</a:t>
            </a:r>
          </a:p>
          <a:p>
            <a:pPr>
              <a:buNone/>
            </a:pPr>
            <a:r>
              <a:rPr lang="en-US" dirty="0" smtClean="0"/>
              <a:t>    display: block;</a:t>
            </a:r>
          </a:p>
          <a:p>
            <a:pPr>
              <a:buNone/>
            </a:pPr>
            <a:r>
              <a:rPr lang="en-US" dirty="0" smtClean="0"/>
              <a:t>    width: 60px;</a:t>
            </a:r>
          </a:p>
          <a:p>
            <a:pPr>
              <a:buNone/>
            </a:pPr>
            <a:r>
              <a:rPr lang="en-US" dirty="0" smtClean="0"/>
              <a:t>    background-color: #</a:t>
            </a:r>
            <a:r>
              <a:rPr lang="en-US" dirty="0" err="1" smtClean="0"/>
              <a:t>dddddd</a:t>
            </a:r>
            <a:r>
              <a:rPr lang="en-US" dirty="0" smtClean="0"/>
              <a:t>;</a:t>
            </a:r>
          </a:p>
          <a:p>
            <a:pPr>
              <a:buNone/>
            </a:pPr>
            <a:r>
              <a:rPr lang="en-US" dirty="0" smtClean="0"/>
              <a:t>}</a:t>
            </a:r>
          </a:p>
          <a:p>
            <a:pPr>
              <a:buNone/>
            </a:pPr>
            <a:r>
              <a:rPr lang="en-US" dirty="0" smtClean="0"/>
              <a:t>&lt;/style&gt;</a:t>
            </a:r>
          </a:p>
          <a:p>
            <a:pPr>
              <a:buNone/>
            </a:pPr>
            <a:r>
              <a:rPr lang="en-US" dirty="0" smtClean="0"/>
              <a:t>&lt;/head&gt;</a:t>
            </a:r>
          </a:p>
          <a:p>
            <a:pPr>
              <a:buNone/>
            </a:pPr>
            <a:r>
              <a:rPr lang="en-US" dirty="0" smtClean="0"/>
              <a:t>&lt;body&gt;</a:t>
            </a:r>
          </a:p>
          <a:p>
            <a:pPr>
              <a:buNone/>
            </a:pPr>
            <a:endParaRPr lang="en-US" dirty="0" smtClean="0"/>
          </a:p>
          <a:p>
            <a:pPr>
              <a:buNone/>
            </a:pPr>
            <a:r>
              <a:rPr lang="en-US" dirty="0" smtClean="0"/>
              <a:t>&lt;</a:t>
            </a:r>
            <a:r>
              <a:rPr lang="en-US" dirty="0" err="1" smtClean="0"/>
              <a:t>ul</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="#home"&gt;Home&lt;/a&gt;&lt;/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="#news"&gt;News&lt;/a&gt;&lt;/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="#contact"&gt;Contact&lt;/a&gt;&lt;/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="#about"&gt;About&lt;/a&gt;&lt;/</a:t>
            </a:r>
            <a:r>
              <a:rPr lang="en-US" dirty="0" err="1" smtClean="0"/>
              <a:t>li</a:t>
            </a:r>
            <a:r>
              <a:rPr lang="en-US" dirty="0" smtClean="0"/>
              <a:t>&gt;</a:t>
            </a:r>
          </a:p>
          <a:p>
            <a:pPr>
              <a:buNone/>
            </a:pPr>
            <a:r>
              <a:rPr lang="en-US" dirty="0" smtClean="0"/>
              <a:t>&lt;/</a:t>
            </a:r>
            <a:r>
              <a:rPr lang="en-US" dirty="0" err="1" smtClean="0"/>
              <a:t>ul</a:t>
            </a:r>
            <a:r>
              <a:rPr lang="en-US" dirty="0" smtClean="0"/>
              <a:t>&gt;</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685800"/>
          </a:xfrm>
        </p:spPr>
        <p:txBody>
          <a:bodyPr>
            <a:normAutofit fontScale="90000"/>
          </a:bodyPr>
          <a:lstStyle/>
          <a:p>
            <a:pPr algn="ctr"/>
            <a:r>
              <a:rPr lang="en-US" dirty="0" smtClean="0"/>
              <a:t>Vertical Navigation Bar Examples</a:t>
            </a:r>
            <a:br>
              <a:rPr lang="en-US" dirty="0" smtClean="0"/>
            </a:br>
            <a:endParaRPr lang="en-US" dirty="0"/>
          </a:p>
        </p:txBody>
      </p:sp>
      <p:sp>
        <p:nvSpPr>
          <p:cNvPr id="3" name="Content Placeholder 2"/>
          <p:cNvSpPr>
            <a:spLocks noGrp="1"/>
          </p:cNvSpPr>
          <p:nvPr>
            <p:ph idx="1"/>
          </p:nvPr>
        </p:nvSpPr>
        <p:spPr>
          <a:xfrm>
            <a:off x="457200" y="533400"/>
            <a:ext cx="8229600" cy="6324600"/>
          </a:xfrm>
        </p:spPr>
        <p:txBody>
          <a:bodyPr>
            <a:normAutofit fontScale="62500" lnSpcReduction="20000"/>
          </a:bodyPr>
          <a:lstStyle/>
          <a:p>
            <a:pPr>
              <a:buNone/>
            </a:pPr>
            <a:endParaRPr lang="en-US" dirty="0" smtClean="0"/>
          </a:p>
          <a:p>
            <a:pPr>
              <a:buNone/>
            </a:pPr>
            <a:r>
              <a:rPr lang="en-US" sz="2900" dirty="0" smtClean="0"/>
              <a:t>&lt;style&gt;</a:t>
            </a:r>
          </a:p>
          <a:p>
            <a:pPr>
              <a:buNone/>
            </a:pPr>
            <a:r>
              <a:rPr lang="en-US" sz="2900" dirty="0" err="1" smtClean="0"/>
              <a:t>ul</a:t>
            </a:r>
            <a:r>
              <a:rPr lang="en-US" sz="2900" dirty="0" smtClean="0"/>
              <a:t> {</a:t>
            </a:r>
          </a:p>
          <a:p>
            <a:pPr>
              <a:buNone/>
            </a:pPr>
            <a:r>
              <a:rPr lang="en-US" sz="2900" dirty="0" smtClean="0"/>
              <a:t>    list-style-type: none;</a:t>
            </a:r>
          </a:p>
          <a:p>
            <a:pPr>
              <a:buNone/>
            </a:pPr>
            <a:r>
              <a:rPr lang="en-US" sz="2900" dirty="0" smtClean="0"/>
              <a:t>    margin: 0;</a:t>
            </a:r>
          </a:p>
          <a:p>
            <a:pPr>
              <a:buNone/>
            </a:pPr>
            <a:r>
              <a:rPr lang="en-US" sz="2900" dirty="0" smtClean="0"/>
              <a:t>    padding: 0;</a:t>
            </a:r>
          </a:p>
          <a:p>
            <a:pPr>
              <a:buNone/>
            </a:pPr>
            <a:r>
              <a:rPr lang="en-US" sz="2900" dirty="0" smtClean="0"/>
              <a:t>    width: 200px;</a:t>
            </a:r>
          </a:p>
          <a:p>
            <a:pPr>
              <a:buNone/>
            </a:pPr>
            <a:r>
              <a:rPr lang="en-US" sz="2900" dirty="0" smtClean="0"/>
              <a:t>    background-color: #f1f1f1;</a:t>
            </a:r>
          </a:p>
          <a:p>
            <a:pPr>
              <a:buNone/>
            </a:pPr>
            <a:r>
              <a:rPr lang="en-US" sz="2900" dirty="0" smtClean="0"/>
              <a:t>}</a:t>
            </a:r>
          </a:p>
          <a:p>
            <a:pPr>
              <a:buNone/>
            </a:pPr>
            <a:endParaRPr lang="en-US" sz="2900" dirty="0" smtClean="0"/>
          </a:p>
          <a:p>
            <a:pPr>
              <a:buNone/>
            </a:pPr>
            <a:r>
              <a:rPr lang="en-US" sz="2900" dirty="0" err="1" smtClean="0"/>
              <a:t>li</a:t>
            </a:r>
            <a:r>
              <a:rPr lang="en-US" sz="2900" dirty="0" smtClean="0"/>
              <a:t> a {</a:t>
            </a:r>
          </a:p>
          <a:p>
            <a:pPr>
              <a:buNone/>
            </a:pPr>
            <a:r>
              <a:rPr lang="en-US" sz="2900" dirty="0" smtClean="0"/>
              <a:t>    display: block;</a:t>
            </a:r>
          </a:p>
          <a:p>
            <a:pPr>
              <a:buNone/>
            </a:pPr>
            <a:r>
              <a:rPr lang="en-US" sz="2900" dirty="0" smtClean="0"/>
              <a:t>    color: #000;</a:t>
            </a:r>
          </a:p>
          <a:p>
            <a:pPr>
              <a:buNone/>
            </a:pPr>
            <a:r>
              <a:rPr lang="en-US" sz="2900" dirty="0" smtClean="0"/>
              <a:t>    padding: 8px 16px;</a:t>
            </a:r>
          </a:p>
          <a:p>
            <a:pPr>
              <a:buNone/>
            </a:pPr>
            <a:r>
              <a:rPr lang="en-US" sz="2900" dirty="0" smtClean="0"/>
              <a:t>    text-decoration: none;</a:t>
            </a:r>
          </a:p>
          <a:p>
            <a:pPr>
              <a:buNone/>
            </a:pPr>
            <a:r>
              <a:rPr lang="en-US" sz="2900" dirty="0" smtClean="0"/>
              <a:t>}</a:t>
            </a:r>
          </a:p>
          <a:p>
            <a:pPr>
              <a:buNone/>
            </a:pPr>
            <a:endParaRPr lang="en-US" sz="2900" dirty="0" smtClean="0"/>
          </a:p>
          <a:p>
            <a:pPr>
              <a:buNone/>
            </a:pPr>
            <a:r>
              <a:rPr lang="en-US" sz="2900" dirty="0" smtClean="0"/>
              <a:t>/* Change the link color on hover */</a:t>
            </a:r>
          </a:p>
          <a:p>
            <a:pPr>
              <a:buNone/>
            </a:pPr>
            <a:r>
              <a:rPr lang="en-US" sz="2900" dirty="0" err="1" smtClean="0"/>
              <a:t>li</a:t>
            </a:r>
            <a:r>
              <a:rPr lang="en-US" sz="2900" dirty="0" smtClean="0"/>
              <a:t> a:hover {</a:t>
            </a:r>
          </a:p>
          <a:p>
            <a:pPr>
              <a:buNone/>
            </a:pPr>
            <a:r>
              <a:rPr lang="en-US" sz="2900" dirty="0" smtClean="0"/>
              <a:t>    background-color: #555;</a:t>
            </a:r>
          </a:p>
          <a:p>
            <a:pPr>
              <a:buNone/>
            </a:pPr>
            <a:r>
              <a:rPr lang="en-US" sz="2900" dirty="0" smtClean="0"/>
              <a:t>    color: white;</a:t>
            </a:r>
          </a:p>
          <a:p>
            <a:pPr>
              <a:buNone/>
            </a:pPr>
            <a:r>
              <a:rPr lang="en-US" sz="2900" dirty="0" smtClean="0"/>
              <a:t>}</a:t>
            </a:r>
          </a:p>
          <a:p>
            <a:pPr>
              <a:buNone/>
            </a:pPr>
            <a:r>
              <a:rPr lang="en-US" sz="2900" dirty="0" smtClean="0"/>
              <a:t>&lt;/style&gt;</a:t>
            </a:r>
            <a:endParaRPr lang="en-US" sz="29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762000"/>
          </a:xfrm>
        </p:spPr>
        <p:txBody>
          <a:bodyPr>
            <a:normAutofit fontScale="90000"/>
          </a:bodyPr>
          <a:lstStyle/>
          <a:p>
            <a:pPr algn="ctr"/>
            <a:r>
              <a:rPr lang="en-US" dirty="0" smtClean="0"/>
              <a:t>Active/Current Navigation Link</a:t>
            </a:r>
            <a:br>
              <a:rPr lang="en-US" dirty="0" smtClean="0"/>
            </a:br>
            <a:endParaRPr lang="en-US" dirty="0"/>
          </a:p>
        </p:txBody>
      </p:sp>
      <p:sp>
        <p:nvSpPr>
          <p:cNvPr id="3" name="Content Placeholder 2"/>
          <p:cNvSpPr>
            <a:spLocks noGrp="1"/>
          </p:cNvSpPr>
          <p:nvPr>
            <p:ph idx="1"/>
          </p:nvPr>
        </p:nvSpPr>
        <p:spPr>
          <a:xfrm>
            <a:off x="609600" y="685800"/>
            <a:ext cx="8229600" cy="6172200"/>
          </a:xfrm>
        </p:spPr>
        <p:txBody>
          <a:bodyPr>
            <a:noAutofit/>
          </a:bodyPr>
          <a:lstStyle/>
          <a:p>
            <a:pPr>
              <a:buNone/>
            </a:pPr>
            <a:r>
              <a:rPr lang="en-US" sz="1600" dirty="0" smtClean="0"/>
              <a:t>&lt;style&gt;</a:t>
            </a:r>
          </a:p>
          <a:p>
            <a:pPr>
              <a:buNone/>
            </a:pPr>
            <a:r>
              <a:rPr lang="en-US" sz="1600" dirty="0" err="1" smtClean="0"/>
              <a:t>ul</a:t>
            </a:r>
            <a:r>
              <a:rPr lang="en-US" sz="1600" dirty="0" smtClean="0"/>
              <a:t> {</a:t>
            </a:r>
          </a:p>
          <a:p>
            <a:pPr>
              <a:buNone/>
            </a:pPr>
            <a:r>
              <a:rPr lang="en-US" sz="1600" dirty="0" smtClean="0"/>
              <a:t>    list-style-type: none;</a:t>
            </a:r>
          </a:p>
          <a:p>
            <a:pPr>
              <a:buNone/>
            </a:pPr>
            <a:r>
              <a:rPr lang="en-US" sz="1600" dirty="0" smtClean="0"/>
              <a:t>    margin: 0;</a:t>
            </a:r>
          </a:p>
          <a:p>
            <a:pPr>
              <a:buNone/>
            </a:pPr>
            <a:r>
              <a:rPr lang="en-US" sz="1600" dirty="0" smtClean="0"/>
              <a:t>    padding: 0;</a:t>
            </a:r>
          </a:p>
          <a:p>
            <a:pPr>
              <a:buNone/>
            </a:pPr>
            <a:r>
              <a:rPr lang="en-US" sz="1600" dirty="0" smtClean="0"/>
              <a:t>    width: 200px;</a:t>
            </a:r>
          </a:p>
          <a:p>
            <a:pPr>
              <a:buNone/>
            </a:pPr>
            <a:r>
              <a:rPr lang="en-US" sz="1600" dirty="0" smtClean="0"/>
              <a:t>    background-color: #f1f1f1;</a:t>
            </a:r>
          </a:p>
          <a:p>
            <a:pPr>
              <a:buNone/>
            </a:pPr>
            <a:r>
              <a:rPr lang="en-US" sz="1600" dirty="0" smtClean="0"/>
              <a:t>}</a:t>
            </a:r>
          </a:p>
          <a:p>
            <a:pPr>
              <a:buNone/>
            </a:pPr>
            <a:r>
              <a:rPr lang="en-US" sz="1600" dirty="0" err="1" smtClean="0"/>
              <a:t>li</a:t>
            </a:r>
            <a:r>
              <a:rPr lang="en-US" sz="1600" dirty="0" smtClean="0"/>
              <a:t> a {</a:t>
            </a:r>
          </a:p>
          <a:p>
            <a:pPr>
              <a:buNone/>
            </a:pPr>
            <a:r>
              <a:rPr lang="en-US" sz="1600" dirty="0" smtClean="0"/>
              <a:t>    display: block;</a:t>
            </a:r>
          </a:p>
          <a:p>
            <a:pPr>
              <a:buNone/>
            </a:pPr>
            <a:r>
              <a:rPr lang="en-US" sz="1600" dirty="0" smtClean="0"/>
              <a:t>    color: #000;</a:t>
            </a:r>
          </a:p>
          <a:p>
            <a:pPr>
              <a:buNone/>
            </a:pPr>
            <a:r>
              <a:rPr lang="en-US" sz="1600" dirty="0" smtClean="0"/>
              <a:t>    padding: 8px 16px;</a:t>
            </a:r>
          </a:p>
          <a:p>
            <a:pPr>
              <a:buNone/>
            </a:pPr>
            <a:r>
              <a:rPr lang="en-US" sz="1600" dirty="0" smtClean="0"/>
              <a:t>    text-decoration: none;</a:t>
            </a:r>
          </a:p>
          <a:p>
            <a:pPr>
              <a:buNone/>
            </a:pPr>
            <a:r>
              <a:rPr lang="en-US" sz="1600" dirty="0" smtClean="0"/>
              <a:t>}</a:t>
            </a:r>
          </a:p>
          <a:p>
            <a:pPr>
              <a:buNone/>
            </a:pPr>
            <a:r>
              <a:rPr lang="en-US" sz="1600" dirty="0" err="1" smtClean="0"/>
              <a:t>li</a:t>
            </a:r>
            <a:r>
              <a:rPr lang="en-US" sz="1600" dirty="0" smtClean="0"/>
              <a:t> </a:t>
            </a:r>
            <a:r>
              <a:rPr lang="en-US" sz="1600" dirty="0" err="1" smtClean="0"/>
              <a:t>a.active</a:t>
            </a:r>
            <a:r>
              <a:rPr lang="en-US" sz="1600" dirty="0" smtClean="0"/>
              <a:t> {</a:t>
            </a:r>
          </a:p>
          <a:p>
            <a:pPr>
              <a:buNone/>
            </a:pPr>
            <a:r>
              <a:rPr lang="en-US" sz="1600" dirty="0" smtClean="0"/>
              <a:t>    background-color: #4CAF50;</a:t>
            </a:r>
          </a:p>
          <a:p>
            <a:pPr>
              <a:buNone/>
            </a:pPr>
            <a:r>
              <a:rPr lang="en-US" sz="1600" dirty="0" smtClean="0"/>
              <a:t>    color: white;</a:t>
            </a:r>
          </a:p>
          <a:p>
            <a:pPr>
              <a:buNone/>
            </a:pPr>
            <a:r>
              <a:rPr lang="en-US" sz="1600" dirty="0" smtClean="0"/>
              <a:t>}</a:t>
            </a:r>
          </a:p>
          <a:p>
            <a:pPr>
              <a:buNone/>
            </a:pPr>
            <a:r>
              <a:rPr lang="en-US" sz="1600" dirty="0" err="1" smtClean="0"/>
              <a:t>li</a:t>
            </a:r>
            <a:r>
              <a:rPr lang="en-US" sz="1600" dirty="0" smtClean="0"/>
              <a:t> a:hover:not(.active) {</a:t>
            </a:r>
          </a:p>
          <a:p>
            <a:pPr>
              <a:buNone/>
            </a:pPr>
            <a:r>
              <a:rPr lang="en-US" sz="1600" dirty="0" smtClean="0"/>
              <a:t>    background-color: #555;</a:t>
            </a:r>
          </a:p>
          <a:p>
            <a:pPr>
              <a:buNone/>
            </a:pPr>
            <a:r>
              <a:rPr lang="en-US" sz="1600" dirty="0" smtClean="0"/>
              <a:t>    color: white;}                 &lt;/style&gt;</a:t>
            </a:r>
            <a:endParaRPr lang="en-US" sz="16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743712"/>
          </a:xfrm>
        </p:spPr>
        <p:txBody>
          <a:bodyPr>
            <a:normAutofit fontScale="90000"/>
          </a:bodyPr>
          <a:lstStyle/>
          <a:p>
            <a:pPr algn="ctr"/>
            <a:r>
              <a:rPr lang="en-US" dirty="0" smtClean="0"/>
              <a:t>Center Links &amp; Add Borders</a:t>
            </a:r>
            <a:br>
              <a:rPr lang="en-US" dirty="0" smtClean="0"/>
            </a:br>
            <a:endParaRPr lang="en-US" dirty="0"/>
          </a:p>
        </p:txBody>
      </p:sp>
      <p:sp>
        <p:nvSpPr>
          <p:cNvPr id="3" name="Content Placeholder 2"/>
          <p:cNvSpPr>
            <a:spLocks noGrp="1"/>
          </p:cNvSpPr>
          <p:nvPr>
            <p:ph idx="1"/>
          </p:nvPr>
        </p:nvSpPr>
        <p:spPr>
          <a:xfrm>
            <a:off x="457200" y="457200"/>
            <a:ext cx="8229600" cy="6400800"/>
          </a:xfrm>
        </p:spPr>
        <p:txBody>
          <a:bodyPr>
            <a:noAutofit/>
          </a:bodyPr>
          <a:lstStyle/>
          <a:p>
            <a:pPr>
              <a:buNone/>
            </a:pPr>
            <a:r>
              <a:rPr lang="en-US" sz="1200" dirty="0" smtClean="0"/>
              <a:t>&lt;style&gt;</a:t>
            </a:r>
          </a:p>
          <a:p>
            <a:pPr>
              <a:buNone/>
            </a:pPr>
            <a:r>
              <a:rPr lang="en-US" sz="1200" dirty="0" err="1" smtClean="0"/>
              <a:t>ul</a:t>
            </a:r>
            <a:r>
              <a:rPr lang="en-US" sz="1200" dirty="0" smtClean="0"/>
              <a:t> {</a:t>
            </a:r>
          </a:p>
          <a:p>
            <a:pPr>
              <a:buNone/>
            </a:pPr>
            <a:r>
              <a:rPr lang="en-US" sz="1200" dirty="0" smtClean="0"/>
              <a:t>    list-style-type: none;</a:t>
            </a:r>
          </a:p>
          <a:p>
            <a:pPr>
              <a:buNone/>
            </a:pPr>
            <a:r>
              <a:rPr lang="en-US" sz="1200" dirty="0" smtClean="0"/>
              <a:t>    margin: 0;</a:t>
            </a:r>
          </a:p>
          <a:p>
            <a:pPr>
              <a:buNone/>
            </a:pPr>
            <a:r>
              <a:rPr lang="en-US" sz="1200" dirty="0" smtClean="0"/>
              <a:t>    padding: 0;</a:t>
            </a:r>
          </a:p>
          <a:p>
            <a:pPr>
              <a:buNone/>
            </a:pPr>
            <a:r>
              <a:rPr lang="en-US" sz="1200" dirty="0" smtClean="0"/>
              <a:t>    width: 200px;</a:t>
            </a:r>
          </a:p>
          <a:p>
            <a:pPr>
              <a:buNone/>
            </a:pPr>
            <a:r>
              <a:rPr lang="en-US" sz="1200" dirty="0" smtClean="0"/>
              <a:t>    background-color: #f1f1f1;</a:t>
            </a:r>
          </a:p>
          <a:p>
            <a:pPr>
              <a:buNone/>
            </a:pPr>
            <a:r>
              <a:rPr lang="en-US" sz="1200" dirty="0" smtClean="0"/>
              <a:t>    border: 1px solid #555;</a:t>
            </a:r>
          </a:p>
          <a:p>
            <a:pPr>
              <a:buNone/>
            </a:pPr>
            <a:r>
              <a:rPr lang="en-US" sz="1200" dirty="0" smtClean="0"/>
              <a:t>}</a:t>
            </a:r>
          </a:p>
          <a:p>
            <a:pPr>
              <a:buNone/>
            </a:pPr>
            <a:r>
              <a:rPr lang="en-US" sz="1200" dirty="0" err="1" smtClean="0"/>
              <a:t>li</a:t>
            </a:r>
            <a:r>
              <a:rPr lang="en-US" sz="1200" dirty="0" smtClean="0"/>
              <a:t> a {</a:t>
            </a:r>
          </a:p>
          <a:p>
            <a:pPr>
              <a:buNone/>
            </a:pPr>
            <a:r>
              <a:rPr lang="en-US" sz="1200" dirty="0" smtClean="0"/>
              <a:t>    display: block;</a:t>
            </a:r>
          </a:p>
          <a:p>
            <a:pPr>
              <a:buNone/>
            </a:pPr>
            <a:r>
              <a:rPr lang="en-US" sz="1200" dirty="0" smtClean="0"/>
              <a:t>    color: #000;</a:t>
            </a:r>
          </a:p>
          <a:p>
            <a:pPr>
              <a:buNone/>
            </a:pPr>
            <a:r>
              <a:rPr lang="en-US" sz="1200" dirty="0" smtClean="0"/>
              <a:t>    padding: 8px 16px;</a:t>
            </a:r>
          </a:p>
          <a:p>
            <a:pPr>
              <a:buNone/>
            </a:pPr>
            <a:r>
              <a:rPr lang="en-US" sz="1200" dirty="0" smtClean="0"/>
              <a:t>    text-decoration: none;</a:t>
            </a:r>
          </a:p>
          <a:p>
            <a:pPr>
              <a:buNone/>
            </a:pPr>
            <a:r>
              <a:rPr lang="en-US" sz="1200" dirty="0" smtClean="0"/>
              <a:t>}</a:t>
            </a:r>
          </a:p>
          <a:p>
            <a:pPr>
              <a:buNone/>
            </a:pPr>
            <a:r>
              <a:rPr lang="en-US" sz="1200" dirty="0" err="1" smtClean="0"/>
              <a:t>li</a:t>
            </a:r>
            <a:r>
              <a:rPr lang="en-US" sz="1200" dirty="0" smtClean="0"/>
              <a:t> {</a:t>
            </a:r>
          </a:p>
          <a:p>
            <a:pPr>
              <a:buNone/>
            </a:pPr>
            <a:r>
              <a:rPr lang="en-US" sz="1200" dirty="0" smtClean="0"/>
              <a:t>    text-align: center;</a:t>
            </a:r>
          </a:p>
          <a:p>
            <a:pPr>
              <a:buNone/>
            </a:pPr>
            <a:r>
              <a:rPr lang="en-US" sz="1200" dirty="0" smtClean="0"/>
              <a:t>    border-bottom: 1px solid #555;</a:t>
            </a:r>
          </a:p>
          <a:p>
            <a:pPr>
              <a:buNone/>
            </a:pPr>
            <a:r>
              <a:rPr lang="en-US" sz="1200" dirty="0" smtClean="0"/>
              <a:t>}</a:t>
            </a:r>
          </a:p>
          <a:p>
            <a:pPr>
              <a:buNone/>
            </a:pPr>
            <a:r>
              <a:rPr lang="en-US" sz="1200" dirty="0" err="1" smtClean="0"/>
              <a:t>li:last</a:t>
            </a:r>
            <a:r>
              <a:rPr lang="en-US" sz="1200" dirty="0" smtClean="0"/>
              <a:t>-child {</a:t>
            </a:r>
          </a:p>
          <a:p>
            <a:pPr>
              <a:buNone/>
            </a:pPr>
            <a:r>
              <a:rPr lang="en-US" sz="1200" dirty="0" smtClean="0"/>
              <a:t>    border-bottom: none;</a:t>
            </a:r>
          </a:p>
          <a:p>
            <a:pPr>
              <a:buNone/>
            </a:pPr>
            <a:r>
              <a:rPr lang="en-US" sz="1200" dirty="0" smtClean="0"/>
              <a:t>}</a:t>
            </a:r>
          </a:p>
          <a:p>
            <a:pPr>
              <a:buNone/>
            </a:pPr>
            <a:r>
              <a:rPr lang="en-US" sz="1200" dirty="0" err="1" smtClean="0"/>
              <a:t>li</a:t>
            </a:r>
            <a:r>
              <a:rPr lang="en-US" sz="1200" dirty="0" smtClean="0"/>
              <a:t> </a:t>
            </a:r>
            <a:r>
              <a:rPr lang="en-US" sz="1200" dirty="0" err="1" smtClean="0"/>
              <a:t>a.active</a:t>
            </a:r>
            <a:r>
              <a:rPr lang="en-US" sz="1200" dirty="0" smtClean="0"/>
              <a:t> {</a:t>
            </a:r>
          </a:p>
          <a:p>
            <a:pPr>
              <a:buNone/>
            </a:pPr>
            <a:r>
              <a:rPr lang="en-US" sz="1200" dirty="0" smtClean="0"/>
              <a:t>    background-color: #4CAF50;</a:t>
            </a:r>
          </a:p>
          <a:p>
            <a:pPr>
              <a:buNone/>
            </a:pPr>
            <a:r>
              <a:rPr lang="en-US" sz="1200" dirty="0" smtClean="0"/>
              <a:t>    color: white;</a:t>
            </a:r>
          </a:p>
          <a:p>
            <a:pPr>
              <a:buNone/>
            </a:pPr>
            <a:r>
              <a:rPr lang="en-US" sz="1200" dirty="0" smtClean="0"/>
              <a:t>}</a:t>
            </a:r>
          </a:p>
          <a:p>
            <a:pPr>
              <a:buNone/>
            </a:pPr>
            <a:r>
              <a:rPr lang="en-US" sz="1200" dirty="0" err="1" smtClean="0"/>
              <a:t>li</a:t>
            </a:r>
            <a:r>
              <a:rPr lang="en-US" sz="1200" dirty="0" smtClean="0"/>
              <a:t> a:hover:not(.active) {</a:t>
            </a:r>
          </a:p>
          <a:p>
            <a:pPr>
              <a:buNone/>
            </a:pPr>
            <a:r>
              <a:rPr lang="en-US" sz="1200" dirty="0" smtClean="0"/>
              <a:t>    background-color: #555;</a:t>
            </a:r>
          </a:p>
          <a:p>
            <a:pPr>
              <a:buNone/>
            </a:pPr>
            <a:r>
              <a:rPr lang="en-US" sz="1200" dirty="0" smtClean="0"/>
              <a:t>    color: white;}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pPr algn="ctr"/>
            <a:r>
              <a:rPr lang="en-US" b="1" dirty="0" smtClean="0"/>
              <a:t>Full-height Fixed Vertical </a:t>
            </a:r>
            <a:r>
              <a:rPr lang="en-US" b="1" dirty="0" err="1" smtClean="0"/>
              <a:t>Navbar</a:t>
            </a:r>
            <a:r>
              <a:rPr lang="en-US" b="1" dirty="0" smtClean="0"/>
              <a:t/>
            </a:r>
            <a:br>
              <a:rPr lang="en-US" b="1" dirty="0" smtClean="0"/>
            </a:br>
            <a:endParaRPr lang="en-US" b="1" dirty="0"/>
          </a:p>
        </p:txBody>
      </p:sp>
      <p:sp>
        <p:nvSpPr>
          <p:cNvPr id="3" name="Content Placeholder 2"/>
          <p:cNvSpPr>
            <a:spLocks noGrp="1"/>
          </p:cNvSpPr>
          <p:nvPr>
            <p:ph idx="1"/>
          </p:nvPr>
        </p:nvSpPr>
        <p:spPr>
          <a:xfrm>
            <a:off x="609600" y="762000"/>
            <a:ext cx="8229600" cy="6324600"/>
          </a:xfrm>
        </p:spPr>
        <p:txBody>
          <a:bodyPr>
            <a:normAutofit fontScale="47500" lnSpcReduction="20000"/>
          </a:bodyPr>
          <a:lstStyle/>
          <a:p>
            <a:pPr>
              <a:buNone/>
            </a:pPr>
            <a:r>
              <a:rPr lang="en-US" dirty="0" smtClean="0"/>
              <a:t>&lt;style&gt;</a:t>
            </a:r>
          </a:p>
          <a:p>
            <a:pPr>
              <a:buNone/>
            </a:pPr>
            <a:r>
              <a:rPr lang="en-US" dirty="0" smtClean="0"/>
              <a:t>body {</a:t>
            </a:r>
          </a:p>
          <a:p>
            <a:pPr>
              <a:buNone/>
            </a:pPr>
            <a:r>
              <a:rPr lang="en-US" dirty="0" smtClean="0"/>
              <a:t>    margin: 0;</a:t>
            </a:r>
          </a:p>
          <a:p>
            <a:pPr>
              <a:buNone/>
            </a:pPr>
            <a:r>
              <a:rPr lang="en-US" dirty="0" smtClean="0"/>
              <a:t>}</a:t>
            </a:r>
          </a:p>
          <a:p>
            <a:pPr>
              <a:buNone/>
            </a:pPr>
            <a:endParaRPr lang="en-US" dirty="0" smtClean="0"/>
          </a:p>
          <a:p>
            <a:pPr>
              <a:buNone/>
            </a:pPr>
            <a:r>
              <a:rPr lang="en-US" dirty="0" err="1" smtClean="0"/>
              <a:t>ul</a:t>
            </a:r>
            <a:r>
              <a:rPr lang="en-US" dirty="0" smtClean="0"/>
              <a:t> {</a:t>
            </a:r>
          </a:p>
          <a:p>
            <a:pPr>
              <a:buNone/>
            </a:pPr>
            <a:r>
              <a:rPr lang="en-US" dirty="0" smtClean="0"/>
              <a:t>    list-style-type: none;</a:t>
            </a:r>
          </a:p>
          <a:p>
            <a:pPr>
              <a:buNone/>
            </a:pPr>
            <a:r>
              <a:rPr lang="en-US" dirty="0" smtClean="0"/>
              <a:t>    margin: 0;</a:t>
            </a:r>
          </a:p>
          <a:p>
            <a:pPr>
              <a:buNone/>
            </a:pPr>
            <a:r>
              <a:rPr lang="en-US" dirty="0" smtClean="0"/>
              <a:t>    padding: 0;</a:t>
            </a:r>
          </a:p>
          <a:p>
            <a:pPr>
              <a:buNone/>
            </a:pPr>
            <a:r>
              <a:rPr lang="en-US" dirty="0" smtClean="0"/>
              <a:t>    width: 25%;</a:t>
            </a:r>
          </a:p>
          <a:p>
            <a:pPr>
              <a:buNone/>
            </a:pPr>
            <a:r>
              <a:rPr lang="en-US" dirty="0" smtClean="0"/>
              <a:t>    background-color: #f1f1f1;</a:t>
            </a:r>
          </a:p>
          <a:p>
            <a:pPr>
              <a:buNone/>
            </a:pPr>
            <a:r>
              <a:rPr lang="en-US" dirty="0" smtClean="0"/>
              <a:t>    position: fixed;</a:t>
            </a:r>
          </a:p>
          <a:p>
            <a:pPr>
              <a:buNone/>
            </a:pPr>
            <a:r>
              <a:rPr lang="en-US" dirty="0" smtClean="0"/>
              <a:t>    height: 100%;</a:t>
            </a:r>
          </a:p>
          <a:p>
            <a:pPr>
              <a:buNone/>
            </a:pPr>
            <a:r>
              <a:rPr lang="en-US" dirty="0" smtClean="0"/>
              <a:t>    overflow: auto;</a:t>
            </a:r>
          </a:p>
          <a:p>
            <a:pPr>
              <a:buNone/>
            </a:pPr>
            <a:r>
              <a:rPr lang="en-US" dirty="0" smtClean="0"/>
              <a:t>}</a:t>
            </a:r>
          </a:p>
          <a:p>
            <a:pPr>
              <a:buNone/>
            </a:pPr>
            <a:endParaRPr lang="en-US" dirty="0" smtClean="0"/>
          </a:p>
          <a:p>
            <a:pPr>
              <a:buNone/>
            </a:pPr>
            <a:r>
              <a:rPr lang="en-US" dirty="0" err="1" smtClean="0"/>
              <a:t>li</a:t>
            </a:r>
            <a:r>
              <a:rPr lang="en-US" dirty="0" smtClean="0"/>
              <a:t> a {</a:t>
            </a:r>
          </a:p>
          <a:p>
            <a:pPr>
              <a:buNone/>
            </a:pPr>
            <a:r>
              <a:rPr lang="en-US" dirty="0" smtClean="0"/>
              <a:t>    display: block;</a:t>
            </a:r>
          </a:p>
          <a:p>
            <a:pPr>
              <a:buNone/>
            </a:pPr>
            <a:r>
              <a:rPr lang="en-US" dirty="0" smtClean="0"/>
              <a:t>    color: #000;</a:t>
            </a:r>
          </a:p>
          <a:p>
            <a:pPr>
              <a:buNone/>
            </a:pPr>
            <a:r>
              <a:rPr lang="en-US" dirty="0" smtClean="0"/>
              <a:t>    padding: 8px 16px;</a:t>
            </a:r>
          </a:p>
          <a:p>
            <a:pPr>
              <a:buNone/>
            </a:pPr>
            <a:r>
              <a:rPr lang="en-US" dirty="0" smtClean="0"/>
              <a:t>    text-decoration: none;</a:t>
            </a:r>
          </a:p>
          <a:p>
            <a:pPr>
              <a:buNone/>
            </a:pPr>
            <a:r>
              <a:rPr lang="en-US" dirty="0" smtClean="0"/>
              <a:t>}</a:t>
            </a:r>
          </a:p>
          <a:p>
            <a:pPr>
              <a:buNone/>
            </a:pPr>
            <a:endParaRPr lang="en-US" dirty="0" smtClean="0"/>
          </a:p>
          <a:p>
            <a:pPr>
              <a:buNone/>
            </a:pPr>
            <a:r>
              <a:rPr lang="en-US" dirty="0" err="1" smtClean="0"/>
              <a:t>li</a:t>
            </a:r>
            <a:r>
              <a:rPr lang="en-US" dirty="0" smtClean="0"/>
              <a:t> </a:t>
            </a:r>
            <a:r>
              <a:rPr lang="en-US" dirty="0" err="1" smtClean="0"/>
              <a:t>a.active</a:t>
            </a:r>
            <a:r>
              <a:rPr lang="en-US" dirty="0" smtClean="0"/>
              <a:t> {</a:t>
            </a:r>
          </a:p>
          <a:p>
            <a:pPr>
              <a:buNone/>
            </a:pPr>
            <a:r>
              <a:rPr lang="en-US" dirty="0" smtClean="0"/>
              <a:t>    background-color: #4CAF50;</a:t>
            </a:r>
          </a:p>
          <a:p>
            <a:pPr>
              <a:buNone/>
            </a:pPr>
            <a:r>
              <a:rPr lang="en-US" dirty="0" smtClean="0"/>
              <a:t>    color: white;</a:t>
            </a:r>
          </a:p>
          <a:p>
            <a:pPr>
              <a:buNone/>
            </a:pPr>
            <a:r>
              <a:rPr lang="en-US" dirty="0" smtClean="0"/>
              <a:t>}</a:t>
            </a:r>
          </a:p>
          <a:p>
            <a:pPr>
              <a:buNone/>
            </a:pPr>
            <a:endParaRPr lang="en-US" dirty="0" smtClean="0"/>
          </a:p>
          <a:p>
            <a:pPr>
              <a:buNone/>
            </a:pPr>
            <a:r>
              <a:rPr lang="en-US" dirty="0" err="1" smtClean="0"/>
              <a:t>li</a:t>
            </a:r>
            <a:r>
              <a:rPr lang="en-US" dirty="0" smtClean="0"/>
              <a:t> a:hover:not(.active) {</a:t>
            </a:r>
          </a:p>
          <a:p>
            <a:pPr>
              <a:buNone/>
            </a:pPr>
            <a:r>
              <a:rPr lang="en-US" dirty="0" smtClean="0"/>
              <a:t>    background-color: #555;</a:t>
            </a:r>
          </a:p>
          <a:p>
            <a:pPr>
              <a:buNone/>
            </a:pPr>
            <a:r>
              <a:rPr lang="en-US" dirty="0" smtClean="0"/>
              <a:t>    color: white;</a:t>
            </a:r>
          </a:p>
          <a:p>
            <a:pPr>
              <a:buNone/>
            </a:pPr>
            <a:r>
              <a:rPr lang="en-US" dirty="0" smtClean="0"/>
              <a:t>}</a:t>
            </a:r>
          </a:p>
          <a:p>
            <a:pPr>
              <a:buNone/>
            </a:pPr>
            <a:r>
              <a:rPr lang="en-US" dirty="0" smtClean="0"/>
              <a:t>&lt;/style&gt;</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
            <a:ext cx="8077200" cy="7232749"/>
          </a:xfrm>
          <a:prstGeom prst="rect">
            <a:avLst/>
          </a:prstGeom>
        </p:spPr>
        <p:txBody>
          <a:bodyPr wrap="square">
            <a:spAutoFit/>
          </a:bodyPr>
          <a:lstStyle/>
          <a:p>
            <a:r>
              <a:rPr lang="en-US" sz="1600" dirty="0" smtClean="0"/>
              <a:t>&lt;/head&gt;</a:t>
            </a:r>
          </a:p>
          <a:p>
            <a:r>
              <a:rPr lang="en-US" sz="1600" dirty="0" smtClean="0"/>
              <a:t>&lt;body&gt;</a:t>
            </a:r>
          </a:p>
          <a:p>
            <a:endParaRPr lang="en-US" sz="1600" dirty="0" smtClean="0"/>
          </a:p>
          <a:p>
            <a:r>
              <a:rPr lang="en-US" sz="1600" dirty="0" smtClean="0"/>
              <a:t>&lt;</a:t>
            </a:r>
            <a:r>
              <a:rPr lang="en-US" sz="1600" dirty="0" err="1" smtClean="0"/>
              <a:t>ul</a:t>
            </a:r>
            <a:r>
              <a:rPr lang="en-US" sz="1600" dirty="0" smtClean="0"/>
              <a:t>&gt;</a:t>
            </a:r>
          </a:p>
          <a:p>
            <a:r>
              <a:rPr lang="en-US" sz="1600" dirty="0" smtClean="0"/>
              <a:t>  &lt;</a:t>
            </a:r>
            <a:r>
              <a:rPr lang="en-US" sz="1600" dirty="0" err="1" smtClean="0"/>
              <a:t>li</a:t>
            </a:r>
            <a:r>
              <a:rPr lang="en-US" sz="1600" dirty="0" smtClean="0"/>
              <a:t>&gt;&lt;a class="active" </a:t>
            </a:r>
            <a:r>
              <a:rPr lang="en-US" sz="1600" dirty="0" err="1" smtClean="0"/>
              <a:t>href</a:t>
            </a:r>
            <a:r>
              <a:rPr lang="en-US" sz="1600" dirty="0" smtClean="0"/>
              <a:t>="#home"&gt;Home&lt;/a&gt;&lt;/</a:t>
            </a:r>
            <a:r>
              <a:rPr lang="en-US" sz="1600" dirty="0" err="1" smtClean="0"/>
              <a:t>li</a:t>
            </a:r>
            <a:r>
              <a:rPr lang="en-US" sz="1600" dirty="0" smtClean="0"/>
              <a:t>&gt;</a:t>
            </a:r>
          </a:p>
          <a:p>
            <a:r>
              <a:rPr lang="en-US" sz="1600" dirty="0" smtClean="0"/>
              <a:t>  &lt;</a:t>
            </a:r>
            <a:r>
              <a:rPr lang="en-US" sz="1600" dirty="0" err="1" smtClean="0"/>
              <a:t>li</a:t>
            </a:r>
            <a:r>
              <a:rPr lang="en-US" sz="1600" dirty="0" smtClean="0"/>
              <a:t>&gt;&lt;a </a:t>
            </a:r>
            <a:r>
              <a:rPr lang="en-US" sz="1600" dirty="0" err="1" smtClean="0"/>
              <a:t>href</a:t>
            </a:r>
            <a:r>
              <a:rPr lang="en-US" sz="1600" dirty="0" smtClean="0"/>
              <a:t>="#news"&gt;News&lt;/a&gt;&lt;/</a:t>
            </a:r>
            <a:r>
              <a:rPr lang="en-US" sz="1600" dirty="0" err="1" smtClean="0"/>
              <a:t>li</a:t>
            </a:r>
            <a:r>
              <a:rPr lang="en-US" sz="1600" dirty="0" smtClean="0"/>
              <a:t>&gt;</a:t>
            </a:r>
          </a:p>
          <a:p>
            <a:r>
              <a:rPr lang="en-US" sz="1600" dirty="0" smtClean="0"/>
              <a:t>  &lt;</a:t>
            </a:r>
            <a:r>
              <a:rPr lang="en-US" sz="1600" dirty="0" err="1" smtClean="0"/>
              <a:t>li</a:t>
            </a:r>
            <a:r>
              <a:rPr lang="en-US" sz="1600" dirty="0" smtClean="0"/>
              <a:t>&gt;&lt;a </a:t>
            </a:r>
            <a:r>
              <a:rPr lang="en-US" sz="1600" dirty="0" err="1" smtClean="0"/>
              <a:t>href</a:t>
            </a:r>
            <a:r>
              <a:rPr lang="en-US" sz="1600" dirty="0" smtClean="0"/>
              <a:t>="#contact"&gt;Contact&lt;/a&gt;&lt;/</a:t>
            </a:r>
            <a:r>
              <a:rPr lang="en-US" sz="1600" dirty="0" err="1" smtClean="0"/>
              <a:t>li</a:t>
            </a:r>
            <a:r>
              <a:rPr lang="en-US" sz="1600" dirty="0" smtClean="0"/>
              <a:t>&gt;</a:t>
            </a:r>
          </a:p>
          <a:p>
            <a:r>
              <a:rPr lang="en-US" sz="1600" dirty="0" smtClean="0"/>
              <a:t>  &lt;</a:t>
            </a:r>
            <a:r>
              <a:rPr lang="en-US" sz="1600" dirty="0" err="1" smtClean="0"/>
              <a:t>li</a:t>
            </a:r>
            <a:r>
              <a:rPr lang="en-US" sz="1600" dirty="0" smtClean="0"/>
              <a:t>&gt;&lt;a </a:t>
            </a:r>
            <a:r>
              <a:rPr lang="en-US" sz="1600" dirty="0" err="1" smtClean="0"/>
              <a:t>href</a:t>
            </a:r>
            <a:r>
              <a:rPr lang="en-US" sz="1600" dirty="0" smtClean="0"/>
              <a:t>="#about"&gt;About&lt;/a&gt;&lt;/</a:t>
            </a:r>
            <a:r>
              <a:rPr lang="en-US" sz="1600" dirty="0" err="1" smtClean="0"/>
              <a:t>li</a:t>
            </a:r>
            <a:r>
              <a:rPr lang="en-US" sz="1600" dirty="0" smtClean="0"/>
              <a:t>&gt;</a:t>
            </a:r>
          </a:p>
          <a:p>
            <a:r>
              <a:rPr lang="en-US" sz="1600" dirty="0" smtClean="0"/>
              <a:t>&lt;/</a:t>
            </a:r>
            <a:r>
              <a:rPr lang="en-US" sz="1600" dirty="0" err="1" smtClean="0"/>
              <a:t>ul</a:t>
            </a:r>
            <a:r>
              <a:rPr lang="en-US" sz="1600" dirty="0" smtClean="0"/>
              <a:t>&gt;</a:t>
            </a:r>
          </a:p>
          <a:p>
            <a:endParaRPr lang="en-US" sz="1600" dirty="0" smtClean="0"/>
          </a:p>
          <a:p>
            <a:r>
              <a:rPr lang="en-US" sz="1600" dirty="0" smtClean="0"/>
              <a:t>&lt;div style="margin-left:25%;padding:1px 16px;height:1000px;"&gt;</a:t>
            </a:r>
          </a:p>
          <a:p>
            <a:r>
              <a:rPr lang="en-US" sz="1600" dirty="0" smtClean="0"/>
              <a:t>  &lt;h2&gt;Fixed Full-height Side </a:t>
            </a:r>
            <a:r>
              <a:rPr lang="en-US" sz="1600" dirty="0" err="1" smtClean="0"/>
              <a:t>Nav</a:t>
            </a:r>
            <a:r>
              <a:rPr lang="en-US" sz="1600" dirty="0" smtClean="0"/>
              <a:t>&lt;/h2&gt;</a:t>
            </a:r>
          </a:p>
          <a:p>
            <a:endParaRPr lang="en-US" sz="1600" dirty="0" smtClean="0"/>
          </a:p>
          <a:p>
            <a:r>
              <a:rPr lang="en-US" sz="1600" dirty="0" smtClean="0"/>
              <a:t>  &lt;h3&gt;Try to scroll this area, and see how the </a:t>
            </a:r>
            <a:r>
              <a:rPr lang="en-US" sz="1600" dirty="0" err="1" smtClean="0"/>
              <a:t>sidenav</a:t>
            </a:r>
            <a:r>
              <a:rPr lang="en-US" sz="1600" dirty="0" smtClean="0"/>
              <a:t> sticks to the page&lt;/h3&gt;</a:t>
            </a:r>
          </a:p>
          <a:p>
            <a:r>
              <a:rPr lang="en-US" sz="1600" dirty="0" smtClean="0"/>
              <a:t>  &lt;p&gt;Notice that this div element has a left margin of 25%. This is because the side navigation is set to 25% width. If you remove the margin, the </a:t>
            </a:r>
            <a:r>
              <a:rPr lang="en-US" sz="1600" dirty="0" err="1" smtClean="0"/>
              <a:t>sidenav</a:t>
            </a:r>
            <a:r>
              <a:rPr lang="en-US" sz="1600" dirty="0" smtClean="0"/>
              <a:t> will overlay/sit on top of this div.&lt;/p&gt;</a:t>
            </a:r>
          </a:p>
          <a:p>
            <a:endParaRPr lang="en-US" sz="1600" dirty="0" smtClean="0"/>
          </a:p>
          <a:p>
            <a:r>
              <a:rPr lang="en-US" sz="1600" dirty="0" smtClean="0"/>
              <a:t>  &lt;p&gt;Also notice that we have set </a:t>
            </a:r>
            <a:r>
              <a:rPr lang="en-US" sz="1600" dirty="0" err="1" smtClean="0"/>
              <a:t>overflow:auto</a:t>
            </a:r>
            <a:r>
              <a:rPr lang="en-US" sz="1600" dirty="0" smtClean="0"/>
              <a:t> to </a:t>
            </a:r>
            <a:r>
              <a:rPr lang="en-US" sz="1600" dirty="0" err="1" smtClean="0"/>
              <a:t>sidenav</a:t>
            </a:r>
            <a:r>
              <a:rPr lang="en-US" sz="1600" dirty="0" smtClean="0"/>
              <a:t>. This will add a scrollbar when the </a:t>
            </a:r>
            <a:r>
              <a:rPr lang="en-US" sz="1600" dirty="0" err="1" smtClean="0"/>
              <a:t>sidenav</a:t>
            </a:r>
            <a:r>
              <a:rPr lang="en-US" sz="1600" dirty="0" smtClean="0"/>
              <a:t> is too long (for example if it has over 50 links inside of it).&lt;/p&gt;</a:t>
            </a:r>
          </a:p>
          <a:p>
            <a:r>
              <a:rPr lang="en-US" sz="1600" dirty="0" smtClean="0"/>
              <a:t>  &lt;p&gt;Some text..&lt;/p&gt;</a:t>
            </a:r>
          </a:p>
          <a:p>
            <a:r>
              <a:rPr lang="en-US" sz="1600" dirty="0" smtClean="0"/>
              <a:t>  &lt;p&gt;Some text..&lt;/p&gt;</a:t>
            </a:r>
          </a:p>
          <a:p>
            <a:r>
              <a:rPr lang="en-US" sz="1600" dirty="0" smtClean="0"/>
              <a:t>  &lt;p&gt;Some text..&lt;/p&gt;</a:t>
            </a:r>
          </a:p>
          <a:p>
            <a:r>
              <a:rPr lang="en-US" sz="1600" dirty="0" smtClean="0"/>
              <a:t>  &lt;p&gt;Some text..&lt;/p&gt;</a:t>
            </a:r>
          </a:p>
          <a:p>
            <a:r>
              <a:rPr lang="en-US" sz="1600" dirty="0" smtClean="0"/>
              <a:t>  &lt;p&gt;Some text..&lt;/p&gt;</a:t>
            </a:r>
          </a:p>
          <a:p>
            <a:r>
              <a:rPr lang="en-US" sz="1600" dirty="0" smtClean="0"/>
              <a:t>  &lt;p&gt;Some text..&lt;/p&gt;</a:t>
            </a:r>
          </a:p>
          <a:p>
            <a:r>
              <a:rPr lang="en-US" sz="1600" dirty="0" smtClean="0"/>
              <a:t>  &lt;p&gt;Some text..&lt;/p&gt;</a:t>
            </a:r>
          </a:p>
          <a:p>
            <a:r>
              <a:rPr lang="en-US" sz="1600" dirty="0" smtClean="0"/>
              <a:t>&lt;/div&gt;</a:t>
            </a:r>
          </a:p>
          <a:p>
            <a:endParaRPr lang="en-US" sz="160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pPr algn="ctr"/>
            <a:r>
              <a:rPr lang="en-US" b="1" dirty="0" smtClean="0"/>
              <a:t>Horizontal Navigation Bar</a:t>
            </a:r>
            <a:br>
              <a:rPr lang="en-US" b="1" dirty="0" smtClean="0"/>
            </a:br>
            <a:endParaRPr lang="en-US" b="1" dirty="0"/>
          </a:p>
        </p:txBody>
      </p:sp>
      <p:sp>
        <p:nvSpPr>
          <p:cNvPr id="3" name="Content Placeholder 2"/>
          <p:cNvSpPr>
            <a:spLocks noGrp="1"/>
          </p:cNvSpPr>
          <p:nvPr>
            <p:ph idx="1"/>
          </p:nvPr>
        </p:nvSpPr>
        <p:spPr>
          <a:xfrm>
            <a:off x="457200" y="762000"/>
            <a:ext cx="8229600" cy="5867400"/>
          </a:xfrm>
        </p:spPr>
        <p:txBody>
          <a:bodyPr>
            <a:normAutofit fontScale="70000" lnSpcReduction="20000"/>
          </a:bodyPr>
          <a:lstStyle/>
          <a:p>
            <a:pPr>
              <a:buNone/>
            </a:pPr>
            <a:r>
              <a:rPr lang="en-US" dirty="0" smtClean="0"/>
              <a:t>&lt;style&gt;</a:t>
            </a:r>
          </a:p>
          <a:p>
            <a:pPr>
              <a:buNone/>
            </a:pPr>
            <a:r>
              <a:rPr lang="en-US" dirty="0" err="1" smtClean="0"/>
              <a:t>ul</a:t>
            </a:r>
            <a:r>
              <a:rPr lang="en-US" dirty="0" smtClean="0"/>
              <a:t> {</a:t>
            </a:r>
          </a:p>
          <a:p>
            <a:pPr>
              <a:buNone/>
            </a:pPr>
            <a:r>
              <a:rPr lang="en-US" dirty="0" smtClean="0"/>
              <a:t>    list-style-type: none;</a:t>
            </a:r>
          </a:p>
          <a:p>
            <a:pPr>
              <a:buNone/>
            </a:pPr>
            <a:r>
              <a:rPr lang="en-US" dirty="0" smtClean="0"/>
              <a:t>    margin: 0;</a:t>
            </a:r>
          </a:p>
          <a:p>
            <a:pPr>
              <a:buNone/>
            </a:pPr>
            <a:r>
              <a:rPr lang="en-US" dirty="0" smtClean="0"/>
              <a:t>    padding: 0;</a:t>
            </a:r>
          </a:p>
          <a:p>
            <a:pPr>
              <a:buNone/>
            </a:pPr>
            <a:r>
              <a:rPr lang="en-US" dirty="0" smtClean="0"/>
              <a:t>}</a:t>
            </a:r>
          </a:p>
          <a:p>
            <a:pPr>
              <a:buNone/>
            </a:pPr>
            <a:endParaRPr lang="en-US" dirty="0" smtClean="0"/>
          </a:p>
          <a:p>
            <a:pPr>
              <a:buNone/>
            </a:pPr>
            <a:r>
              <a:rPr lang="en-US" dirty="0" err="1" smtClean="0"/>
              <a:t>li</a:t>
            </a:r>
            <a:r>
              <a:rPr lang="en-US" dirty="0" smtClean="0"/>
              <a:t> {</a:t>
            </a:r>
          </a:p>
          <a:p>
            <a:pPr>
              <a:buNone/>
            </a:pPr>
            <a:r>
              <a:rPr lang="en-US" dirty="0" smtClean="0"/>
              <a:t>    display: inline;</a:t>
            </a:r>
          </a:p>
          <a:p>
            <a:pPr>
              <a:buNone/>
            </a:pPr>
            <a:r>
              <a:rPr lang="en-US" dirty="0" smtClean="0"/>
              <a:t>}</a:t>
            </a:r>
          </a:p>
          <a:p>
            <a:pPr>
              <a:buNone/>
            </a:pPr>
            <a:r>
              <a:rPr lang="en-US" dirty="0" smtClean="0"/>
              <a:t>&lt;/style&gt;</a:t>
            </a:r>
          </a:p>
          <a:p>
            <a:pPr>
              <a:buNone/>
            </a:pPr>
            <a:r>
              <a:rPr lang="en-US" dirty="0" smtClean="0"/>
              <a:t>&lt;/head&gt;</a:t>
            </a:r>
          </a:p>
          <a:p>
            <a:pPr>
              <a:buNone/>
            </a:pPr>
            <a:r>
              <a:rPr lang="en-US" dirty="0" smtClean="0"/>
              <a:t>&lt;body&gt;</a:t>
            </a:r>
          </a:p>
          <a:p>
            <a:pPr>
              <a:buNone/>
            </a:pPr>
            <a:endParaRPr lang="en-US" dirty="0" smtClean="0"/>
          </a:p>
          <a:p>
            <a:pPr>
              <a:buNone/>
            </a:pPr>
            <a:r>
              <a:rPr lang="en-US" dirty="0" smtClean="0"/>
              <a:t>&lt;</a:t>
            </a:r>
            <a:r>
              <a:rPr lang="en-US" dirty="0" err="1" smtClean="0"/>
              <a:t>ul</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="#home"&gt;Home&lt;/a&gt;&lt;/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="#news"&gt;News&lt;/a&gt;&lt;/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="#contact"&gt;Contact&lt;/a&gt;&lt;/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="#about"&gt;About&lt;/a&gt;&lt;/</a:t>
            </a:r>
            <a:r>
              <a:rPr lang="en-US" dirty="0" err="1" smtClean="0"/>
              <a:t>li</a:t>
            </a:r>
            <a:r>
              <a:rPr lang="en-US" dirty="0" smtClean="0"/>
              <a:t>&gt;</a:t>
            </a:r>
          </a:p>
          <a:p>
            <a:pPr>
              <a:buNone/>
            </a:pPr>
            <a:r>
              <a:rPr lang="en-US" dirty="0" smtClean="0"/>
              <a:t>&lt;/</a:t>
            </a:r>
            <a:r>
              <a:rPr lang="en-US" dirty="0" err="1" smtClean="0"/>
              <a:t>ul</a:t>
            </a:r>
            <a:r>
              <a:rPr lang="en-US" dirty="0" smtClean="0"/>
              <a:t>&gt;</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pPr algn="ctr"/>
            <a:r>
              <a:rPr lang="en-US" b="1" dirty="0" smtClean="0"/>
              <a:t>Floating List Items</a:t>
            </a:r>
            <a:br>
              <a:rPr lang="en-US" b="1" dirty="0" smtClean="0"/>
            </a:br>
            <a:endParaRPr lang="en-US" b="1" dirty="0"/>
          </a:p>
        </p:txBody>
      </p:sp>
      <p:sp>
        <p:nvSpPr>
          <p:cNvPr id="3" name="Content Placeholder 2"/>
          <p:cNvSpPr>
            <a:spLocks noGrp="1"/>
          </p:cNvSpPr>
          <p:nvPr>
            <p:ph idx="1"/>
          </p:nvPr>
        </p:nvSpPr>
        <p:spPr>
          <a:xfrm>
            <a:off x="457200" y="457200"/>
            <a:ext cx="8229600" cy="6553200"/>
          </a:xfrm>
        </p:spPr>
        <p:txBody>
          <a:bodyPr>
            <a:normAutofit fontScale="62500" lnSpcReduction="20000"/>
          </a:bodyPr>
          <a:lstStyle/>
          <a:p>
            <a:pPr>
              <a:buNone/>
            </a:pPr>
            <a:r>
              <a:rPr lang="en-US" dirty="0" err="1" smtClean="0"/>
              <a:t>ul</a:t>
            </a:r>
            <a:r>
              <a:rPr lang="en-US" dirty="0" smtClean="0"/>
              <a:t> {</a:t>
            </a:r>
          </a:p>
          <a:p>
            <a:pPr>
              <a:buNone/>
            </a:pPr>
            <a:r>
              <a:rPr lang="en-US" dirty="0" smtClean="0"/>
              <a:t>    list-style-type: none;</a:t>
            </a:r>
          </a:p>
          <a:p>
            <a:pPr>
              <a:buNone/>
            </a:pPr>
            <a:r>
              <a:rPr lang="en-US" dirty="0" smtClean="0"/>
              <a:t>    margin: 0;</a:t>
            </a:r>
          </a:p>
          <a:p>
            <a:pPr>
              <a:buNone/>
            </a:pPr>
            <a:r>
              <a:rPr lang="en-US" dirty="0" smtClean="0"/>
              <a:t>    padding: 0;</a:t>
            </a:r>
          </a:p>
          <a:p>
            <a:pPr>
              <a:buNone/>
            </a:pPr>
            <a:r>
              <a:rPr lang="en-US" dirty="0" smtClean="0"/>
              <a:t>    overflow: hidden;</a:t>
            </a:r>
          </a:p>
          <a:p>
            <a:pPr>
              <a:buNone/>
            </a:pPr>
            <a:r>
              <a:rPr lang="en-US" dirty="0" smtClean="0"/>
              <a:t>}</a:t>
            </a:r>
          </a:p>
          <a:p>
            <a:pPr>
              <a:buNone/>
            </a:pPr>
            <a:endParaRPr lang="en-US" dirty="0" smtClean="0"/>
          </a:p>
          <a:p>
            <a:pPr>
              <a:buNone/>
            </a:pPr>
            <a:r>
              <a:rPr lang="en-US" dirty="0" err="1" smtClean="0"/>
              <a:t>li</a:t>
            </a:r>
            <a:r>
              <a:rPr lang="en-US" dirty="0" smtClean="0"/>
              <a:t> {</a:t>
            </a:r>
          </a:p>
          <a:p>
            <a:pPr>
              <a:buNone/>
            </a:pPr>
            <a:r>
              <a:rPr lang="en-US" dirty="0" smtClean="0"/>
              <a:t>    float: left;</a:t>
            </a:r>
          </a:p>
          <a:p>
            <a:pPr>
              <a:buNone/>
            </a:pPr>
            <a:r>
              <a:rPr lang="en-US" dirty="0" smtClean="0"/>
              <a:t>}</a:t>
            </a:r>
          </a:p>
          <a:p>
            <a:pPr>
              <a:buNone/>
            </a:pPr>
            <a:endParaRPr lang="en-US" dirty="0" smtClean="0"/>
          </a:p>
          <a:p>
            <a:pPr>
              <a:buNone/>
            </a:pPr>
            <a:r>
              <a:rPr lang="en-US" dirty="0" err="1" smtClean="0"/>
              <a:t>li</a:t>
            </a:r>
            <a:r>
              <a:rPr lang="en-US" dirty="0" smtClean="0"/>
              <a:t> a {</a:t>
            </a:r>
          </a:p>
          <a:p>
            <a:pPr>
              <a:buNone/>
            </a:pPr>
            <a:r>
              <a:rPr lang="en-US" dirty="0" smtClean="0"/>
              <a:t>    display: block;</a:t>
            </a:r>
          </a:p>
          <a:p>
            <a:pPr>
              <a:buNone/>
            </a:pPr>
            <a:r>
              <a:rPr lang="en-US" dirty="0" smtClean="0"/>
              <a:t>    padding: 8px;</a:t>
            </a:r>
          </a:p>
          <a:p>
            <a:pPr>
              <a:buNone/>
            </a:pPr>
            <a:r>
              <a:rPr lang="en-US" dirty="0" smtClean="0"/>
              <a:t>    background-color: #</a:t>
            </a:r>
            <a:r>
              <a:rPr lang="en-US" dirty="0" err="1" smtClean="0"/>
              <a:t>dddddd</a:t>
            </a:r>
            <a:r>
              <a:rPr lang="en-US" dirty="0" smtClean="0"/>
              <a:t>;</a:t>
            </a:r>
          </a:p>
          <a:p>
            <a:pPr>
              <a:buNone/>
            </a:pPr>
            <a:r>
              <a:rPr lang="en-US" dirty="0" smtClean="0"/>
              <a:t>}</a:t>
            </a:r>
          </a:p>
          <a:p>
            <a:pPr>
              <a:buNone/>
            </a:pPr>
            <a:r>
              <a:rPr lang="en-US" dirty="0" smtClean="0"/>
              <a:t>&lt;/style&gt;</a:t>
            </a:r>
          </a:p>
          <a:p>
            <a:pPr>
              <a:buNone/>
            </a:pPr>
            <a:r>
              <a:rPr lang="en-US" dirty="0" smtClean="0"/>
              <a:t>&lt;/head&gt;</a:t>
            </a:r>
          </a:p>
          <a:p>
            <a:pPr>
              <a:buNone/>
            </a:pPr>
            <a:r>
              <a:rPr lang="en-US" dirty="0" smtClean="0"/>
              <a:t>&lt;body&gt;</a:t>
            </a:r>
          </a:p>
          <a:p>
            <a:pPr>
              <a:buNone/>
            </a:pPr>
            <a:endParaRPr lang="en-US" dirty="0" smtClean="0"/>
          </a:p>
          <a:p>
            <a:pPr>
              <a:buNone/>
            </a:pPr>
            <a:r>
              <a:rPr lang="en-US" dirty="0" smtClean="0"/>
              <a:t>&lt;</a:t>
            </a:r>
            <a:r>
              <a:rPr lang="en-US" dirty="0" err="1" smtClean="0"/>
              <a:t>ul</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="#home"&gt;Home&lt;/a&gt;&lt;/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="#news"&gt;News&lt;/a&gt;&lt;/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="#contact"&gt;Contact&lt;/a&gt;&lt;/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="#about"&gt;About&lt;/a&gt;&lt;/</a:t>
            </a:r>
            <a:r>
              <a:rPr lang="en-US" dirty="0" err="1" smtClean="0"/>
              <a:t>li</a:t>
            </a:r>
            <a:r>
              <a:rPr lang="en-US" dirty="0" smtClean="0"/>
              <a:t>&gt;</a:t>
            </a:r>
          </a:p>
          <a:p>
            <a:pPr>
              <a:buNone/>
            </a:pPr>
            <a:r>
              <a:rPr lang="en-US" dirty="0" smtClean="0"/>
              <a:t>&lt;/</a:t>
            </a:r>
            <a:r>
              <a:rPr lang="en-US" dirty="0" err="1" smtClean="0"/>
              <a:t>ul</a:t>
            </a:r>
            <a:r>
              <a:rPr lang="en-US" dirty="0" smtClean="0"/>
              <a:t>&gt;</a:t>
            </a:r>
          </a:p>
          <a:p>
            <a:pPr>
              <a:buNone/>
            </a:pP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Autofit/>
          </a:bodyPr>
          <a:lstStyle/>
          <a:p>
            <a:pPr algn="ctr"/>
            <a:r>
              <a:rPr lang="en-US" sz="4000" b="1" dirty="0" smtClean="0"/>
              <a:t>Horizontal Navigation Bar Examples</a:t>
            </a:r>
            <a:br>
              <a:rPr lang="en-US" sz="4000" b="1" dirty="0" smtClean="0"/>
            </a:br>
            <a:endParaRPr lang="en-US" sz="4000" b="1" dirty="0"/>
          </a:p>
        </p:txBody>
      </p:sp>
      <p:sp>
        <p:nvSpPr>
          <p:cNvPr id="3" name="Content Placeholder 2"/>
          <p:cNvSpPr>
            <a:spLocks noGrp="1"/>
          </p:cNvSpPr>
          <p:nvPr>
            <p:ph idx="1"/>
          </p:nvPr>
        </p:nvSpPr>
        <p:spPr>
          <a:xfrm>
            <a:off x="457200" y="685800"/>
            <a:ext cx="8229600" cy="6477000"/>
          </a:xfrm>
        </p:spPr>
        <p:txBody>
          <a:bodyPr>
            <a:normAutofit fontScale="77500" lnSpcReduction="20000"/>
          </a:bodyPr>
          <a:lstStyle/>
          <a:p>
            <a:pPr>
              <a:buNone/>
            </a:pPr>
            <a:r>
              <a:rPr lang="en-US" dirty="0" smtClean="0"/>
              <a:t>&lt;style&gt;</a:t>
            </a:r>
          </a:p>
          <a:p>
            <a:pPr>
              <a:buNone/>
            </a:pPr>
            <a:r>
              <a:rPr lang="en-US" dirty="0" err="1" smtClean="0"/>
              <a:t>ul</a:t>
            </a:r>
            <a:r>
              <a:rPr lang="en-US" dirty="0" smtClean="0"/>
              <a:t> {</a:t>
            </a:r>
          </a:p>
          <a:p>
            <a:pPr>
              <a:buNone/>
            </a:pPr>
            <a:r>
              <a:rPr lang="en-US" dirty="0" smtClean="0"/>
              <a:t>    list-style-type: none;</a:t>
            </a:r>
          </a:p>
          <a:p>
            <a:pPr>
              <a:buNone/>
            </a:pPr>
            <a:r>
              <a:rPr lang="en-US" dirty="0" smtClean="0"/>
              <a:t>    margin: 0;</a:t>
            </a:r>
          </a:p>
          <a:p>
            <a:pPr>
              <a:buNone/>
            </a:pPr>
            <a:r>
              <a:rPr lang="en-US" dirty="0" smtClean="0"/>
              <a:t>    padding: 0;</a:t>
            </a:r>
          </a:p>
          <a:p>
            <a:pPr>
              <a:buNone/>
            </a:pPr>
            <a:r>
              <a:rPr lang="en-US" dirty="0" smtClean="0"/>
              <a:t>    overflow: hidden;</a:t>
            </a:r>
          </a:p>
          <a:p>
            <a:pPr>
              <a:buNone/>
            </a:pPr>
            <a:r>
              <a:rPr lang="en-US" dirty="0" smtClean="0"/>
              <a:t>    background-color: #333;</a:t>
            </a:r>
          </a:p>
          <a:p>
            <a:pPr>
              <a:buNone/>
            </a:pPr>
            <a:r>
              <a:rPr lang="en-US" dirty="0" smtClean="0"/>
              <a:t>}</a:t>
            </a:r>
          </a:p>
          <a:p>
            <a:pPr>
              <a:buNone/>
            </a:pPr>
            <a:r>
              <a:rPr lang="en-US" dirty="0" err="1" smtClean="0"/>
              <a:t>li</a:t>
            </a:r>
            <a:r>
              <a:rPr lang="en-US" dirty="0" smtClean="0"/>
              <a:t> {</a:t>
            </a:r>
          </a:p>
          <a:p>
            <a:pPr>
              <a:buNone/>
            </a:pPr>
            <a:r>
              <a:rPr lang="en-US" dirty="0" smtClean="0"/>
              <a:t>    float: left;</a:t>
            </a:r>
          </a:p>
          <a:p>
            <a:pPr>
              <a:buNone/>
            </a:pPr>
            <a:r>
              <a:rPr lang="en-US" dirty="0" smtClean="0"/>
              <a:t>}</a:t>
            </a:r>
          </a:p>
          <a:p>
            <a:pPr>
              <a:buNone/>
            </a:pPr>
            <a:r>
              <a:rPr lang="en-US" dirty="0" err="1" smtClean="0"/>
              <a:t>li</a:t>
            </a:r>
            <a:r>
              <a:rPr lang="en-US" dirty="0" smtClean="0"/>
              <a:t> a {</a:t>
            </a:r>
          </a:p>
          <a:p>
            <a:pPr>
              <a:buNone/>
            </a:pPr>
            <a:r>
              <a:rPr lang="en-US" dirty="0" smtClean="0"/>
              <a:t>    display: block;</a:t>
            </a:r>
          </a:p>
          <a:p>
            <a:pPr>
              <a:buNone/>
            </a:pPr>
            <a:r>
              <a:rPr lang="en-US" dirty="0" smtClean="0"/>
              <a:t>    color: white;</a:t>
            </a:r>
          </a:p>
          <a:p>
            <a:pPr>
              <a:buNone/>
            </a:pPr>
            <a:r>
              <a:rPr lang="en-US" dirty="0" smtClean="0"/>
              <a:t>    text-align: center;</a:t>
            </a:r>
          </a:p>
          <a:p>
            <a:pPr>
              <a:buNone/>
            </a:pPr>
            <a:r>
              <a:rPr lang="en-US" dirty="0" smtClean="0"/>
              <a:t>    padding: 14px 16px;</a:t>
            </a:r>
          </a:p>
          <a:p>
            <a:pPr>
              <a:buNone/>
            </a:pPr>
            <a:r>
              <a:rPr lang="en-US" dirty="0" smtClean="0"/>
              <a:t>    text-decoration: none;</a:t>
            </a:r>
          </a:p>
          <a:p>
            <a:pPr>
              <a:buNone/>
            </a:pPr>
            <a:r>
              <a:rPr lang="en-US" dirty="0" smtClean="0"/>
              <a:t>}</a:t>
            </a:r>
          </a:p>
          <a:p>
            <a:pPr>
              <a:buNone/>
            </a:pPr>
            <a:r>
              <a:rPr lang="en-US" dirty="0" err="1" smtClean="0"/>
              <a:t>li</a:t>
            </a:r>
            <a:r>
              <a:rPr lang="en-US" dirty="0" smtClean="0"/>
              <a:t> a:hover {</a:t>
            </a:r>
          </a:p>
          <a:p>
            <a:pPr>
              <a:buNone/>
            </a:pPr>
            <a:r>
              <a:rPr lang="en-US" dirty="0" smtClean="0"/>
              <a:t>    background-color: #111;}</a:t>
            </a:r>
          </a:p>
          <a:p>
            <a:pPr>
              <a:buNone/>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762000"/>
            <a:ext cx="6324600" cy="3693319"/>
          </a:xfrm>
          <a:prstGeom prst="rect">
            <a:avLst/>
          </a:prstGeom>
        </p:spPr>
        <p:txBody>
          <a:bodyPr wrap="square">
            <a:spAutoFit/>
          </a:bodyPr>
          <a:lstStyle/>
          <a:p>
            <a:r>
              <a:rPr lang="en-US" dirty="0" smtClean="0"/>
              <a:t>&lt;/style&gt;</a:t>
            </a:r>
          </a:p>
          <a:p>
            <a:r>
              <a:rPr lang="en-US" dirty="0" smtClean="0"/>
              <a:t>&lt;/head&gt;</a:t>
            </a:r>
          </a:p>
          <a:p>
            <a:r>
              <a:rPr lang="en-US" dirty="0" smtClean="0"/>
              <a:t>&lt;body&gt;</a:t>
            </a:r>
          </a:p>
          <a:p>
            <a:endParaRPr lang="en-US" dirty="0" smtClean="0"/>
          </a:p>
          <a:p>
            <a:r>
              <a:rPr lang="en-US" dirty="0" smtClean="0"/>
              <a:t>&lt;</a:t>
            </a:r>
            <a:r>
              <a:rPr lang="en-US" dirty="0" err="1" smtClean="0"/>
              <a:t>ul</a:t>
            </a:r>
            <a:r>
              <a:rPr lang="en-US" dirty="0" smtClean="0"/>
              <a:t>&gt;</a:t>
            </a:r>
          </a:p>
          <a:p>
            <a:r>
              <a:rPr lang="en-US" dirty="0" smtClean="0"/>
              <a:t>  &lt;</a:t>
            </a:r>
            <a:r>
              <a:rPr lang="en-US" dirty="0" err="1" smtClean="0"/>
              <a:t>li</a:t>
            </a:r>
            <a:r>
              <a:rPr lang="en-US" dirty="0" smtClean="0"/>
              <a:t>&gt;&lt;a class="active" </a:t>
            </a:r>
            <a:r>
              <a:rPr lang="en-US" dirty="0" err="1" smtClean="0"/>
              <a:t>href</a:t>
            </a:r>
            <a:r>
              <a:rPr lang="en-US" dirty="0" smtClean="0"/>
              <a:t>="#home"&gt;Home&lt;/a&gt;&lt;/</a:t>
            </a:r>
            <a:r>
              <a:rPr lang="en-US" dirty="0" err="1" smtClean="0"/>
              <a:t>li</a:t>
            </a:r>
            <a:r>
              <a:rPr lang="en-US" dirty="0" smtClean="0"/>
              <a:t>&gt;</a:t>
            </a:r>
          </a:p>
          <a:p>
            <a:r>
              <a:rPr lang="en-US" dirty="0" smtClean="0"/>
              <a:t>  &lt;</a:t>
            </a:r>
            <a:r>
              <a:rPr lang="en-US" dirty="0" err="1" smtClean="0"/>
              <a:t>li</a:t>
            </a:r>
            <a:r>
              <a:rPr lang="en-US" dirty="0" smtClean="0"/>
              <a:t>&gt;&lt;a </a:t>
            </a:r>
            <a:r>
              <a:rPr lang="en-US" dirty="0" err="1" smtClean="0"/>
              <a:t>href</a:t>
            </a:r>
            <a:r>
              <a:rPr lang="en-US" dirty="0" smtClean="0"/>
              <a:t>="#news"&gt;News&lt;/a&gt;&lt;/</a:t>
            </a:r>
            <a:r>
              <a:rPr lang="en-US" dirty="0" err="1" smtClean="0"/>
              <a:t>li</a:t>
            </a:r>
            <a:r>
              <a:rPr lang="en-US" dirty="0" smtClean="0"/>
              <a:t>&gt;</a:t>
            </a:r>
          </a:p>
          <a:p>
            <a:r>
              <a:rPr lang="en-US" dirty="0" smtClean="0"/>
              <a:t>  &lt;</a:t>
            </a:r>
            <a:r>
              <a:rPr lang="en-US" dirty="0" err="1" smtClean="0"/>
              <a:t>li</a:t>
            </a:r>
            <a:r>
              <a:rPr lang="en-US" dirty="0" smtClean="0"/>
              <a:t>&gt;&lt;a </a:t>
            </a:r>
            <a:r>
              <a:rPr lang="en-US" dirty="0" err="1" smtClean="0"/>
              <a:t>href</a:t>
            </a:r>
            <a:r>
              <a:rPr lang="en-US" dirty="0" smtClean="0"/>
              <a:t>="#contact"&gt;Contact&lt;/a&gt;&lt;/</a:t>
            </a:r>
            <a:r>
              <a:rPr lang="en-US" dirty="0" err="1" smtClean="0"/>
              <a:t>li</a:t>
            </a:r>
            <a:r>
              <a:rPr lang="en-US" dirty="0" smtClean="0"/>
              <a:t>&gt;</a:t>
            </a:r>
          </a:p>
          <a:p>
            <a:r>
              <a:rPr lang="en-US" dirty="0" smtClean="0"/>
              <a:t>  &lt;</a:t>
            </a:r>
            <a:r>
              <a:rPr lang="en-US" dirty="0" err="1" smtClean="0"/>
              <a:t>li</a:t>
            </a:r>
            <a:r>
              <a:rPr lang="en-US" dirty="0" smtClean="0"/>
              <a:t>&gt;&lt;a </a:t>
            </a:r>
            <a:r>
              <a:rPr lang="en-US" dirty="0" err="1" smtClean="0"/>
              <a:t>href</a:t>
            </a:r>
            <a:r>
              <a:rPr lang="en-US" dirty="0" smtClean="0"/>
              <a:t>="#about"&gt;About&lt;/a&gt;&lt;/</a:t>
            </a:r>
            <a:r>
              <a:rPr lang="en-US" dirty="0" err="1" smtClean="0"/>
              <a:t>li</a:t>
            </a:r>
            <a:r>
              <a:rPr lang="en-US" dirty="0" smtClean="0"/>
              <a:t>&gt;</a:t>
            </a:r>
          </a:p>
          <a:p>
            <a:r>
              <a:rPr lang="en-US" dirty="0" smtClean="0"/>
              <a:t>&lt;/</a:t>
            </a:r>
            <a:r>
              <a:rPr lang="en-US" dirty="0" err="1" smtClean="0"/>
              <a:t>ul</a:t>
            </a:r>
            <a:r>
              <a:rPr lang="en-US" dirty="0" smtClean="0"/>
              <a:t>&gt;</a:t>
            </a:r>
          </a:p>
          <a:p>
            <a:endParaRPr lang="en-US" dirty="0" smtClean="0"/>
          </a:p>
          <a:p>
            <a:r>
              <a:rPr lang="en-US" dirty="0" smtClean="0"/>
              <a:t>&lt;/body&gt;</a:t>
            </a:r>
          </a:p>
          <a:p>
            <a:r>
              <a:rPr lang="en-US" dirty="0" smtClean="0"/>
              <a:t>&lt;/html&gt;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1143000"/>
          </a:xfrm>
        </p:spPr>
        <p:txBody>
          <a:bodyPr>
            <a:normAutofit fontScale="90000"/>
          </a:bodyPr>
          <a:lstStyle/>
          <a:p>
            <a:r>
              <a:rPr lang="en-US" dirty="0" smtClean="0"/>
              <a:t>.</a:t>
            </a:r>
            <a:r>
              <a:rPr lang="en-US" b="1" dirty="0" smtClean="0"/>
              <a:t> Transparent Image</a:t>
            </a:r>
            <a:br>
              <a:rPr lang="en-US" b="1" dirty="0" smtClean="0"/>
            </a:br>
            <a:endParaRPr lang="en-US" dirty="0"/>
          </a:p>
        </p:txBody>
      </p:sp>
      <p:sp>
        <p:nvSpPr>
          <p:cNvPr id="3" name="Content Placeholder 2"/>
          <p:cNvSpPr>
            <a:spLocks noGrp="1"/>
          </p:cNvSpPr>
          <p:nvPr>
            <p:ph idx="1"/>
          </p:nvPr>
        </p:nvSpPr>
        <p:spPr>
          <a:xfrm>
            <a:off x="457200" y="838200"/>
            <a:ext cx="8229600" cy="5638800"/>
          </a:xfrm>
        </p:spPr>
        <p:txBody>
          <a:bodyPr>
            <a:normAutofit fontScale="85000" lnSpcReduction="10000"/>
          </a:bodyPr>
          <a:lstStyle/>
          <a:p>
            <a:pPr>
              <a:buNone/>
            </a:pPr>
            <a:r>
              <a:rPr lang="en-US" dirty="0" smtClean="0"/>
              <a:t>&lt;style&gt;</a:t>
            </a:r>
          </a:p>
          <a:p>
            <a:pPr>
              <a:buNone/>
            </a:pPr>
            <a:r>
              <a:rPr lang="en-US" dirty="0" err="1" smtClean="0"/>
              <a:t>img</a:t>
            </a:r>
            <a:r>
              <a:rPr lang="en-US" dirty="0" smtClean="0"/>
              <a:t> {</a:t>
            </a:r>
          </a:p>
          <a:p>
            <a:pPr>
              <a:buNone/>
            </a:pPr>
            <a:r>
              <a:rPr lang="en-US" dirty="0" smtClean="0"/>
              <a:t>    opacity: 0.5;</a:t>
            </a:r>
          </a:p>
          <a:p>
            <a:pPr>
              <a:buNone/>
            </a:pPr>
            <a:r>
              <a:rPr lang="en-US" dirty="0" smtClean="0"/>
              <a:t>    filter: alpha(opacity=50); /* For IE8 and earlier */</a:t>
            </a:r>
          </a:p>
          <a:p>
            <a:pPr>
              <a:buNone/>
            </a:pPr>
            <a:r>
              <a:rPr lang="en-US" dirty="0" smtClean="0"/>
              <a:t>}</a:t>
            </a:r>
          </a:p>
          <a:p>
            <a:pPr>
              <a:buNone/>
            </a:pPr>
            <a:r>
              <a:rPr lang="en-US" dirty="0" smtClean="0"/>
              <a:t>&lt;/style&gt;</a:t>
            </a:r>
          </a:p>
          <a:p>
            <a:pPr>
              <a:buNone/>
            </a:pPr>
            <a:r>
              <a:rPr lang="en-US" dirty="0" smtClean="0"/>
              <a:t>&lt;/head&gt;</a:t>
            </a:r>
          </a:p>
          <a:p>
            <a:pPr>
              <a:buNone/>
            </a:pPr>
            <a:r>
              <a:rPr lang="en-US" dirty="0" smtClean="0"/>
              <a:t>&lt;body&gt;</a:t>
            </a:r>
          </a:p>
          <a:p>
            <a:pPr>
              <a:buNone/>
            </a:pPr>
            <a:endParaRPr lang="en-US" dirty="0" smtClean="0"/>
          </a:p>
          <a:p>
            <a:pPr>
              <a:buNone/>
            </a:pPr>
            <a:r>
              <a:rPr lang="en-US" dirty="0" smtClean="0"/>
              <a:t>&lt;h1&gt;Image Transparency&lt;/h1&gt;</a:t>
            </a:r>
          </a:p>
          <a:p>
            <a:pPr>
              <a:buNone/>
            </a:pPr>
            <a:r>
              <a:rPr lang="en-US" dirty="0" smtClean="0"/>
              <a:t>&lt;p&gt;The opacity property specifies the transparency of an element. The lower the value, the more transparent:&lt;/p&gt;</a:t>
            </a:r>
          </a:p>
          <a:p>
            <a:pPr>
              <a:buNone/>
            </a:pPr>
            <a:endParaRPr lang="en-US" dirty="0" smtClean="0"/>
          </a:p>
          <a:p>
            <a:pPr>
              <a:buNone/>
            </a:pPr>
            <a:r>
              <a:rPr lang="en-US" dirty="0" smtClean="0"/>
              <a:t>&lt;p&gt;Image with 50% opacity:&lt;/p&gt;</a:t>
            </a:r>
          </a:p>
          <a:p>
            <a:pPr>
              <a:buNone/>
            </a:pPr>
            <a:r>
              <a:rPr lang="en-US" dirty="0" smtClean="0"/>
              <a:t>&lt;</a:t>
            </a:r>
            <a:r>
              <a:rPr lang="en-US" dirty="0" err="1" smtClean="0"/>
              <a:t>img</a:t>
            </a:r>
            <a:r>
              <a:rPr lang="en-US" dirty="0" smtClean="0"/>
              <a:t> </a:t>
            </a:r>
            <a:r>
              <a:rPr lang="en-US" dirty="0" err="1" smtClean="0"/>
              <a:t>src</a:t>
            </a:r>
            <a:r>
              <a:rPr lang="en-US" dirty="0" smtClean="0"/>
              <a:t>="img_forest.jpg" alt="Forest" width="170" height="100"&gt;</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fontScale="90000"/>
          </a:bodyPr>
          <a:lstStyle/>
          <a:p>
            <a:pPr algn="ctr"/>
            <a:r>
              <a:rPr lang="en-US" b="1" dirty="0" smtClean="0"/>
              <a:t>Active/Current Navigation Link</a:t>
            </a:r>
            <a:br>
              <a:rPr lang="en-US" b="1" dirty="0" smtClean="0"/>
            </a:br>
            <a:endParaRPr lang="en-US" b="1" dirty="0"/>
          </a:p>
        </p:txBody>
      </p:sp>
      <p:sp>
        <p:nvSpPr>
          <p:cNvPr id="3" name="Content Placeholder 2"/>
          <p:cNvSpPr>
            <a:spLocks noGrp="1"/>
          </p:cNvSpPr>
          <p:nvPr>
            <p:ph idx="1"/>
          </p:nvPr>
        </p:nvSpPr>
        <p:spPr>
          <a:xfrm>
            <a:off x="457200" y="533400"/>
            <a:ext cx="8229600" cy="6781800"/>
          </a:xfrm>
        </p:spPr>
        <p:txBody>
          <a:bodyPr>
            <a:normAutofit fontScale="40000" lnSpcReduction="20000"/>
          </a:bodyPr>
          <a:lstStyle/>
          <a:p>
            <a:pPr>
              <a:buNone/>
            </a:pPr>
            <a:r>
              <a:rPr lang="en-US" dirty="0" err="1" smtClean="0"/>
              <a:t>ul</a:t>
            </a:r>
            <a:r>
              <a:rPr lang="en-US" dirty="0" smtClean="0"/>
              <a:t> {</a:t>
            </a:r>
          </a:p>
          <a:p>
            <a:pPr>
              <a:buNone/>
            </a:pPr>
            <a:r>
              <a:rPr lang="en-US" dirty="0" smtClean="0"/>
              <a:t>    list-style-type: none;</a:t>
            </a:r>
          </a:p>
          <a:p>
            <a:pPr>
              <a:buNone/>
            </a:pPr>
            <a:r>
              <a:rPr lang="en-US" dirty="0" smtClean="0"/>
              <a:t>    margin: 0;</a:t>
            </a:r>
          </a:p>
          <a:p>
            <a:pPr>
              <a:buNone/>
            </a:pPr>
            <a:r>
              <a:rPr lang="en-US" dirty="0" smtClean="0"/>
              <a:t>    padding: 0;</a:t>
            </a:r>
          </a:p>
          <a:p>
            <a:pPr>
              <a:buNone/>
            </a:pPr>
            <a:r>
              <a:rPr lang="en-US" dirty="0" smtClean="0"/>
              <a:t>    overflow: hidden;</a:t>
            </a:r>
          </a:p>
          <a:p>
            <a:pPr>
              <a:buNone/>
            </a:pPr>
            <a:r>
              <a:rPr lang="en-US" dirty="0" smtClean="0"/>
              <a:t>    background-color: #333;</a:t>
            </a:r>
          </a:p>
          <a:p>
            <a:pPr>
              <a:buNone/>
            </a:pPr>
            <a:r>
              <a:rPr lang="en-US" dirty="0" smtClean="0"/>
              <a:t>}</a:t>
            </a:r>
          </a:p>
          <a:p>
            <a:pPr>
              <a:buNone/>
            </a:pPr>
            <a:endParaRPr lang="en-US" dirty="0" smtClean="0"/>
          </a:p>
          <a:p>
            <a:pPr>
              <a:buNone/>
            </a:pPr>
            <a:r>
              <a:rPr lang="en-US" dirty="0" err="1" smtClean="0"/>
              <a:t>li</a:t>
            </a:r>
            <a:r>
              <a:rPr lang="en-US" dirty="0" smtClean="0"/>
              <a:t> {</a:t>
            </a:r>
          </a:p>
          <a:p>
            <a:pPr>
              <a:buNone/>
            </a:pPr>
            <a:r>
              <a:rPr lang="en-US" dirty="0" smtClean="0"/>
              <a:t>    float: left;</a:t>
            </a:r>
          </a:p>
          <a:p>
            <a:pPr>
              <a:buNone/>
            </a:pPr>
            <a:r>
              <a:rPr lang="en-US" dirty="0" smtClean="0"/>
              <a:t>}</a:t>
            </a:r>
          </a:p>
          <a:p>
            <a:pPr>
              <a:buNone/>
            </a:pPr>
            <a:endParaRPr lang="en-US" dirty="0" smtClean="0"/>
          </a:p>
          <a:p>
            <a:pPr>
              <a:buNone/>
            </a:pPr>
            <a:r>
              <a:rPr lang="en-US" dirty="0" err="1" smtClean="0"/>
              <a:t>li</a:t>
            </a:r>
            <a:r>
              <a:rPr lang="en-US" dirty="0" smtClean="0"/>
              <a:t> a {</a:t>
            </a:r>
          </a:p>
          <a:p>
            <a:pPr>
              <a:buNone/>
            </a:pPr>
            <a:r>
              <a:rPr lang="en-US" dirty="0" smtClean="0"/>
              <a:t>    display: block;</a:t>
            </a:r>
          </a:p>
          <a:p>
            <a:pPr>
              <a:buNone/>
            </a:pPr>
            <a:r>
              <a:rPr lang="en-US" dirty="0" smtClean="0"/>
              <a:t>    color: white;</a:t>
            </a:r>
          </a:p>
          <a:p>
            <a:pPr>
              <a:buNone/>
            </a:pPr>
            <a:r>
              <a:rPr lang="en-US" dirty="0" smtClean="0"/>
              <a:t>    text-align: center;</a:t>
            </a:r>
          </a:p>
          <a:p>
            <a:pPr>
              <a:buNone/>
            </a:pPr>
            <a:r>
              <a:rPr lang="en-US" dirty="0" smtClean="0"/>
              <a:t>    padding: 14px 16px;</a:t>
            </a:r>
          </a:p>
          <a:p>
            <a:pPr>
              <a:buNone/>
            </a:pPr>
            <a:r>
              <a:rPr lang="en-US" dirty="0" smtClean="0"/>
              <a:t>    text-decoration: none;</a:t>
            </a:r>
          </a:p>
          <a:p>
            <a:pPr>
              <a:buNone/>
            </a:pPr>
            <a:r>
              <a:rPr lang="en-US" dirty="0" smtClean="0"/>
              <a:t>}</a:t>
            </a:r>
          </a:p>
          <a:p>
            <a:pPr>
              <a:buNone/>
            </a:pPr>
            <a:endParaRPr lang="en-US" dirty="0" smtClean="0"/>
          </a:p>
          <a:p>
            <a:pPr>
              <a:buNone/>
            </a:pPr>
            <a:r>
              <a:rPr lang="en-US" dirty="0" err="1" smtClean="0"/>
              <a:t>li</a:t>
            </a:r>
            <a:r>
              <a:rPr lang="en-US" dirty="0" smtClean="0"/>
              <a:t> a:hover:not(.active) {</a:t>
            </a:r>
          </a:p>
          <a:p>
            <a:pPr>
              <a:buNone/>
            </a:pPr>
            <a:r>
              <a:rPr lang="en-US" dirty="0" smtClean="0"/>
              <a:t>    background-color: #111;</a:t>
            </a:r>
          </a:p>
          <a:p>
            <a:pPr>
              <a:buNone/>
            </a:pPr>
            <a:r>
              <a:rPr lang="en-US" dirty="0" smtClean="0"/>
              <a:t>}</a:t>
            </a:r>
          </a:p>
          <a:p>
            <a:pPr>
              <a:buNone/>
            </a:pPr>
            <a:endParaRPr lang="en-US" dirty="0" smtClean="0"/>
          </a:p>
          <a:p>
            <a:pPr>
              <a:buNone/>
            </a:pPr>
            <a:r>
              <a:rPr lang="en-US" dirty="0" smtClean="0"/>
              <a:t>.active {</a:t>
            </a:r>
          </a:p>
          <a:p>
            <a:pPr>
              <a:buNone/>
            </a:pPr>
            <a:r>
              <a:rPr lang="en-US" dirty="0" smtClean="0"/>
              <a:t>    background-color: #4CAF50;</a:t>
            </a:r>
          </a:p>
          <a:p>
            <a:pPr>
              <a:buNone/>
            </a:pPr>
            <a:r>
              <a:rPr lang="en-US" dirty="0" smtClean="0"/>
              <a:t>}</a:t>
            </a:r>
          </a:p>
          <a:p>
            <a:pPr>
              <a:buNone/>
            </a:pPr>
            <a:r>
              <a:rPr lang="en-US" dirty="0" smtClean="0"/>
              <a:t>&lt;/style&gt;</a:t>
            </a:r>
          </a:p>
          <a:p>
            <a:pPr>
              <a:buNone/>
            </a:pPr>
            <a:r>
              <a:rPr lang="en-US" dirty="0" smtClean="0"/>
              <a:t>&lt;/head&gt;</a:t>
            </a:r>
          </a:p>
          <a:p>
            <a:pPr>
              <a:buNone/>
            </a:pPr>
            <a:r>
              <a:rPr lang="en-US" dirty="0" smtClean="0"/>
              <a:t>&lt;body&gt;</a:t>
            </a:r>
          </a:p>
          <a:p>
            <a:pPr>
              <a:buNone/>
            </a:pPr>
            <a:endParaRPr lang="en-US" dirty="0" smtClean="0"/>
          </a:p>
          <a:p>
            <a:pPr>
              <a:buNone/>
            </a:pPr>
            <a:r>
              <a:rPr lang="en-US" dirty="0" smtClean="0"/>
              <a:t>&lt;</a:t>
            </a:r>
            <a:r>
              <a:rPr lang="en-US" dirty="0" err="1" smtClean="0"/>
              <a:t>ul</a:t>
            </a:r>
            <a:r>
              <a:rPr lang="en-US" dirty="0" smtClean="0"/>
              <a:t>&gt;</a:t>
            </a:r>
          </a:p>
          <a:p>
            <a:pPr>
              <a:buNone/>
            </a:pPr>
            <a:r>
              <a:rPr lang="en-US" dirty="0" smtClean="0"/>
              <a:t>  &lt;</a:t>
            </a:r>
            <a:r>
              <a:rPr lang="en-US" dirty="0" err="1" smtClean="0"/>
              <a:t>li</a:t>
            </a:r>
            <a:r>
              <a:rPr lang="en-US" dirty="0" smtClean="0"/>
              <a:t>&gt;&lt;a class="active" </a:t>
            </a:r>
            <a:r>
              <a:rPr lang="en-US" dirty="0" err="1" smtClean="0"/>
              <a:t>href</a:t>
            </a:r>
            <a:r>
              <a:rPr lang="en-US" dirty="0" smtClean="0"/>
              <a:t>="#home"&gt;Home&lt;/a&gt;&lt;/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="#news"&gt;News&lt;/a&gt;&lt;/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="#contact"&gt;Contact&lt;/a&gt;&lt;/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="#about"&gt;About&lt;/a&gt;&lt;/</a:t>
            </a:r>
            <a:r>
              <a:rPr lang="en-US" dirty="0" err="1" smtClean="0"/>
              <a:t>li</a:t>
            </a:r>
            <a:r>
              <a:rPr lang="en-US" dirty="0" smtClean="0"/>
              <a:t>&gt;</a:t>
            </a:r>
          </a:p>
          <a:p>
            <a:pPr>
              <a:buNone/>
            </a:pPr>
            <a:r>
              <a:rPr lang="en-US" dirty="0" smtClean="0"/>
              <a:t>&lt;/</a:t>
            </a:r>
            <a:r>
              <a:rPr lang="en-US" dirty="0" err="1" smtClean="0"/>
              <a:t>ul</a:t>
            </a:r>
            <a:r>
              <a:rPr lang="en-US" dirty="0" smtClean="0"/>
              <a:t>&gt;</a:t>
            </a:r>
          </a:p>
          <a:p>
            <a:pPr>
              <a:buNone/>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8229600" cy="1143000"/>
          </a:xfrm>
        </p:spPr>
        <p:txBody>
          <a:bodyPr>
            <a:normAutofit fontScale="90000"/>
          </a:bodyPr>
          <a:lstStyle/>
          <a:p>
            <a:pPr algn="ctr"/>
            <a:r>
              <a:rPr lang="en-US" b="1" dirty="0" smtClean="0"/>
              <a:t>Right-Align Links</a:t>
            </a:r>
            <a:br>
              <a:rPr lang="en-US" b="1" dirty="0" smtClean="0"/>
            </a:br>
            <a:endParaRPr lang="en-US" b="1" dirty="0"/>
          </a:p>
        </p:txBody>
      </p:sp>
      <p:sp>
        <p:nvSpPr>
          <p:cNvPr id="3" name="Content Placeholder 2"/>
          <p:cNvSpPr>
            <a:spLocks noGrp="1"/>
          </p:cNvSpPr>
          <p:nvPr>
            <p:ph idx="1"/>
          </p:nvPr>
        </p:nvSpPr>
        <p:spPr>
          <a:xfrm>
            <a:off x="457200" y="685800"/>
            <a:ext cx="8229600" cy="5943600"/>
          </a:xfrm>
        </p:spPr>
        <p:txBody>
          <a:bodyPr>
            <a:normAutofit fontScale="40000" lnSpcReduction="20000"/>
          </a:bodyPr>
          <a:lstStyle/>
          <a:p>
            <a:pPr>
              <a:buNone/>
            </a:pPr>
            <a:r>
              <a:rPr lang="en-US" b="1" dirty="0" smtClean="0"/>
              <a:t>&lt;style&gt;</a:t>
            </a:r>
          </a:p>
          <a:p>
            <a:pPr>
              <a:buNone/>
            </a:pPr>
            <a:r>
              <a:rPr lang="en-US" b="1" dirty="0" err="1" smtClean="0"/>
              <a:t>ul</a:t>
            </a:r>
            <a:r>
              <a:rPr lang="en-US" b="1" dirty="0" smtClean="0"/>
              <a:t> {</a:t>
            </a:r>
          </a:p>
          <a:p>
            <a:pPr>
              <a:buNone/>
            </a:pPr>
            <a:r>
              <a:rPr lang="en-US" b="1" dirty="0" smtClean="0"/>
              <a:t>    list-style-type: none;</a:t>
            </a:r>
          </a:p>
          <a:p>
            <a:pPr>
              <a:buNone/>
            </a:pPr>
            <a:r>
              <a:rPr lang="en-US" b="1" dirty="0" smtClean="0"/>
              <a:t>    margin: 0;</a:t>
            </a:r>
          </a:p>
          <a:p>
            <a:pPr>
              <a:buNone/>
            </a:pPr>
            <a:r>
              <a:rPr lang="en-US" b="1" dirty="0" smtClean="0"/>
              <a:t>    padding: 0;</a:t>
            </a:r>
          </a:p>
          <a:p>
            <a:pPr>
              <a:buNone/>
            </a:pPr>
            <a:r>
              <a:rPr lang="en-US" b="1" dirty="0" smtClean="0"/>
              <a:t>    overflow: hidden;</a:t>
            </a:r>
          </a:p>
          <a:p>
            <a:pPr>
              <a:buNone/>
            </a:pPr>
            <a:r>
              <a:rPr lang="en-US" b="1" dirty="0" smtClean="0"/>
              <a:t>    background-color: #333;</a:t>
            </a:r>
          </a:p>
          <a:p>
            <a:pPr>
              <a:buNone/>
            </a:pPr>
            <a:r>
              <a:rPr lang="en-US" b="1" dirty="0" smtClean="0"/>
              <a:t>}</a:t>
            </a:r>
          </a:p>
          <a:p>
            <a:pPr>
              <a:buNone/>
            </a:pPr>
            <a:endParaRPr lang="en-US" b="1" dirty="0" smtClean="0"/>
          </a:p>
          <a:p>
            <a:pPr>
              <a:buNone/>
            </a:pPr>
            <a:r>
              <a:rPr lang="en-US" b="1" dirty="0" err="1" smtClean="0"/>
              <a:t>li</a:t>
            </a:r>
            <a:r>
              <a:rPr lang="en-US" b="1" dirty="0" smtClean="0"/>
              <a:t> {</a:t>
            </a:r>
          </a:p>
          <a:p>
            <a:pPr>
              <a:buNone/>
            </a:pPr>
            <a:r>
              <a:rPr lang="en-US" b="1" dirty="0" smtClean="0"/>
              <a:t>    float: left;</a:t>
            </a:r>
          </a:p>
          <a:p>
            <a:pPr>
              <a:buNone/>
            </a:pPr>
            <a:r>
              <a:rPr lang="en-US" b="1" dirty="0" smtClean="0"/>
              <a:t>}</a:t>
            </a:r>
          </a:p>
          <a:p>
            <a:pPr>
              <a:buNone/>
            </a:pPr>
            <a:endParaRPr lang="en-US" b="1" dirty="0" smtClean="0"/>
          </a:p>
          <a:p>
            <a:pPr>
              <a:buNone/>
            </a:pPr>
            <a:r>
              <a:rPr lang="en-US" b="1" dirty="0" err="1" smtClean="0"/>
              <a:t>li</a:t>
            </a:r>
            <a:r>
              <a:rPr lang="en-US" b="1" dirty="0" smtClean="0"/>
              <a:t> a {</a:t>
            </a:r>
          </a:p>
          <a:p>
            <a:pPr>
              <a:buNone/>
            </a:pPr>
            <a:r>
              <a:rPr lang="en-US" b="1" dirty="0" smtClean="0"/>
              <a:t>    display: block;</a:t>
            </a:r>
          </a:p>
          <a:p>
            <a:pPr>
              <a:buNone/>
            </a:pPr>
            <a:r>
              <a:rPr lang="en-US" b="1" dirty="0" smtClean="0"/>
              <a:t>    color: white;</a:t>
            </a:r>
          </a:p>
          <a:p>
            <a:pPr>
              <a:buNone/>
            </a:pPr>
            <a:r>
              <a:rPr lang="en-US" b="1" dirty="0" smtClean="0"/>
              <a:t>    text-align: center;</a:t>
            </a:r>
          </a:p>
          <a:p>
            <a:pPr>
              <a:buNone/>
            </a:pPr>
            <a:r>
              <a:rPr lang="en-US" b="1" dirty="0" smtClean="0"/>
              <a:t>    padding: 14px 16px;</a:t>
            </a:r>
          </a:p>
          <a:p>
            <a:pPr>
              <a:buNone/>
            </a:pPr>
            <a:r>
              <a:rPr lang="en-US" b="1" dirty="0" smtClean="0"/>
              <a:t>    text-decoration: none;</a:t>
            </a:r>
          </a:p>
          <a:p>
            <a:pPr>
              <a:buNone/>
            </a:pPr>
            <a:r>
              <a:rPr lang="en-US" b="1" dirty="0" smtClean="0"/>
              <a:t>}</a:t>
            </a:r>
          </a:p>
          <a:p>
            <a:pPr>
              <a:buNone/>
            </a:pPr>
            <a:endParaRPr lang="en-US" b="1" dirty="0" smtClean="0"/>
          </a:p>
          <a:p>
            <a:pPr>
              <a:buNone/>
            </a:pPr>
            <a:r>
              <a:rPr lang="en-US" b="1" dirty="0" err="1" smtClean="0"/>
              <a:t>li</a:t>
            </a:r>
            <a:r>
              <a:rPr lang="en-US" b="1" dirty="0" smtClean="0"/>
              <a:t> a:hover:not(.active) {</a:t>
            </a:r>
          </a:p>
          <a:p>
            <a:pPr>
              <a:buNone/>
            </a:pPr>
            <a:r>
              <a:rPr lang="en-US" b="1" dirty="0" smtClean="0"/>
              <a:t>    background-color: #111;</a:t>
            </a:r>
          </a:p>
          <a:p>
            <a:pPr>
              <a:buNone/>
            </a:pPr>
            <a:r>
              <a:rPr lang="en-US" b="1" dirty="0" smtClean="0"/>
              <a:t>}</a:t>
            </a:r>
          </a:p>
          <a:p>
            <a:pPr>
              <a:buNone/>
            </a:pPr>
            <a:endParaRPr lang="en-US" b="1" dirty="0" smtClean="0"/>
          </a:p>
          <a:p>
            <a:pPr>
              <a:buNone/>
            </a:pPr>
            <a:r>
              <a:rPr lang="en-US" b="1" dirty="0" smtClean="0"/>
              <a:t>.active {</a:t>
            </a:r>
          </a:p>
          <a:p>
            <a:pPr>
              <a:buNone/>
            </a:pPr>
            <a:r>
              <a:rPr lang="en-US" b="1" dirty="0" smtClean="0"/>
              <a:t>    background-color: #4CAF50;</a:t>
            </a:r>
          </a:p>
          <a:p>
            <a:pPr>
              <a:buNone/>
            </a:pPr>
            <a:r>
              <a:rPr lang="en-US" b="1" dirty="0" smtClean="0"/>
              <a:t>}</a:t>
            </a:r>
          </a:p>
          <a:p>
            <a:pPr>
              <a:buNone/>
            </a:pPr>
            <a:r>
              <a:rPr lang="en-US" b="1" dirty="0" smtClean="0"/>
              <a:t>&lt;/style&gt;</a:t>
            </a:r>
          </a:p>
          <a:p>
            <a:pPr>
              <a:buNone/>
            </a:pPr>
            <a:r>
              <a:rPr lang="en-US" b="1" dirty="0" smtClean="0"/>
              <a:t>&lt;/head&gt;</a:t>
            </a:r>
          </a:p>
          <a:p>
            <a:pPr>
              <a:buNone/>
            </a:pPr>
            <a:r>
              <a:rPr lang="en-US" b="1" dirty="0" smtClean="0"/>
              <a:t>&lt;body&gt;</a:t>
            </a:r>
          </a:p>
          <a:p>
            <a:pPr>
              <a:buNone/>
            </a:pPr>
            <a:endParaRPr lang="en-US" b="1" dirty="0" smtClean="0"/>
          </a:p>
          <a:p>
            <a:pPr>
              <a:buNone/>
            </a:pPr>
            <a:r>
              <a:rPr lang="en-US" b="1" dirty="0" smtClean="0"/>
              <a:t>&lt;</a:t>
            </a:r>
            <a:r>
              <a:rPr lang="en-US" b="1" dirty="0" err="1" smtClean="0"/>
              <a:t>ul</a:t>
            </a:r>
            <a:r>
              <a:rPr lang="en-US" b="1" dirty="0" smtClean="0"/>
              <a:t>&gt;</a:t>
            </a:r>
          </a:p>
          <a:p>
            <a:pPr>
              <a:buNone/>
            </a:pPr>
            <a:r>
              <a:rPr lang="en-US" b="1" dirty="0" smtClean="0"/>
              <a:t>  &lt;</a:t>
            </a:r>
            <a:r>
              <a:rPr lang="en-US" b="1" dirty="0" err="1" smtClean="0"/>
              <a:t>li</a:t>
            </a:r>
            <a:r>
              <a:rPr lang="en-US" b="1" dirty="0" smtClean="0"/>
              <a:t>&gt;&lt;a </a:t>
            </a:r>
            <a:r>
              <a:rPr lang="en-US" b="1" dirty="0" err="1" smtClean="0"/>
              <a:t>href</a:t>
            </a:r>
            <a:r>
              <a:rPr lang="en-US" b="1" dirty="0" smtClean="0"/>
              <a:t>="#home"&gt;Home&lt;/a&gt;&lt;/</a:t>
            </a:r>
            <a:r>
              <a:rPr lang="en-US" b="1" dirty="0" err="1" smtClean="0"/>
              <a:t>li</a:t>
            </a:r>
            <a:r>
              <a:rPr lang="en-US" b="1" dirty="0" smtClean="0"/>
              <a:t>&gt;</a:t>
            </a:r>
          </a:p>
          <a:p>
            <a:pPr>
              <a:buNone/>
            </a:pPr>
            <a:r>
              <a:rPr lang="en-US" b="1" dirty="0" smtClean="0"/>
              <a:t>  &lt;</a:t>
            </a:r>
            <a:r>
              <a:rPr lang="en-US" b="1" dirty="0" err="1" smtClean="0"/>
              <a:t>li</a:t>
            </a:r>
            <a:r>
              <a:rPr lang="en-US" b="1" dirty="0" smtClean="0"/>
              <a:t>&gt;&lt;a </a:t>
            </a:r>
            <a:r>
              <a:rPr lang="en-US" b="1" dirty="0" err="1" smtClean="0"/>
              <a:t>href</a:t>
            </a:r>
            <a:r>
              <a:rPr lang="en-US" b="1" dirty="0" smtClean="0"/>
              <a:t>="#news"&gt;News&lt;/a&gt;&lt;/</a:t>
            </a:r>
            <a:r>
              <a:rPr lang="en-US" b="1" dirty="0" err="1" smtClean="0"/>
              <a:t>li</a:t>
            </a:r>
            <a:r>
              <a:rPr lang="en-US" b="1" dirty="0" smtClean="0"/>
              <a:t>&gt;</a:t>
            </a:r>
          </a:p>
          <a:p>
            <a:pPr>
              <a:buNone/>
            </a:pPr>
            <a:r>
              <a:rPr lang="en-US" b="1" dirty="0" smtClean="0"/>
              <a:t>  &lt;</a:t>
            </a:r>
            <a:r>
              <a:rPr lang="en-US" b="1" dirty="0" err="1" smtClean="0"/>
              <a:t>li</a:t>
            </a:r>
            <a:r>
              <a:rPr lang="en-US" b="1" dirty="0" smtClean="0"/>
              <a:t>&gt;&lt;a </a:t>
            </a:r>
            <a:r>
              <a:rPr lang="en-US" b="1" dirty="0" err="1" smtClean="0"/>
              <a:t>href</a:t>
            </a:r>
            <a:r>
              <a:rPr lang="en-US" b="1" dirty="0" smtClean="0"/>
              <a:t>="#contact"&gt;Contact&lt;/a&gt;&lt;/</a:t>
            </a:r>
            <a:r>
              <a:rPr lang="en-US" b="1" dirty="0" err="1" smtClean="0"/>
              <a:t>li</a:t>
            </a:r>
            <a:r>
              <a:rPr lang="en-US" b="1" dirty="0" smtClean="0"/>
              <a:t>&gt;</a:t>
            </a:r>
          </a:p>
          <a:p>
            <a:pPr>
              <a:buNone/>
            </a:pPr>
            <a:r>
              <a:rPr lang="en-US" b="1" dirty="0" smtClean="0"/>
              <a:t>  &lt;</a:t>
            </a:r>
            <a:r>
              <a:rPr lang="en-US" b="1" dirty="0" err="1" smtClean="0"/>
              <a:t>li</a:t>
            </a:r>
            <a:r>
              <a:rPr lang="en-US" b="1" dirty="0" smtClean="0"/>
              <a:t> style="</a:t>
            </a:r>
            <a:r>
              <a:rPr lang="en-US" b="1" dirty="0" err="1" smtClean="0"/>
              <a:t>float:right</a:t>
            </a:r>
            <a:r>
              <a:rPr lang="en-US" b="1" dirty="0" smtClean="0"/>
              <a:t>"&gt;&lt;a class="active" </a:t>
            </a:r>
            <a:r>
              <a:rPr lang="en-US" b="1" dirty="0" err="1" smtClean="0"/>
              <a:t>href</a:t>
            </a:r>
            <a:r>
              <a:rPr lang="en-US" b="1" dirty="0" smtClean="0"/>
              <a:t>="#about"&gt;About&lt;/a&gt;&lt;/</a:t>
            </a:r>
            <a:r>
              <a:rPr lang="en-US" b="1" dirty="0" err="1" smtClean="0"/>
              <a:t>li</a:t>
            </a:r>
            <a:r>
              <a:rPr lang="en-US" b="1" dirty="0" smtClean="0"/>
              <a:t>&gt;</a:t>
            </a:r>
          </a:p>
          <a:p>
            <a:pPr>
              <a:buNone/>
            </a:pPr>
            <a:r>
              <a:rPr lang="en-US" b="1" dirty="0" smtClean="0"/>
              <a:t>&lt;/</a:t>
            </a:r>
            <a:r>
              <a:rPr lang="en-US" b="1" dirty="0" err="1" smtClean="0"/>
              <a:t>ul</a:t>
            </a:r>
            <a:r>
              <a:rPr lang="en-US" b="1" dirty="0" smtClean="0"/>
              <a:t>&gt;</a:t>
            </a:r>
          </a:p>
          <a:p>
            <a:pPr>
              <a:buNone/>
            </a:pPr>
            <a:endParaRPr lang="en-US" b="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fontScale="90000"/>
          </a:bodyPr>
          <a:lstStyle/>
          <a:p>
            <a:pPr algn="ctr"/>
            <a:r>
              <a:rPr lang="en-US" b="1" dirty="0" smtClean="0"/>
              <a:t>Border Dividers</a:t>
            </a:r>
            <a:br>
              <a:rPr lang="en-US" b="1" dirty="0" smtClean="0"/>
            </a:br>
            <a:endParaRPr lang="en-US" b="1" dirty="0"/>
          </a:p>
        </p:txBody>
      </p:sp>
      <p:sp>
        <p:nvSpPr>
          <p:cNvPr id="3" name="Content Placeholder 2"/>
          <p:cNvSpPr>
            <a:spLocks noGrp="1"/>
          </p:cNvSpPr>
          <p:nvPr>
            <p:ph idx="1"/>
          </p:nvPr>
        </p:nvSpPr>
        <p:spPr>
          <a:xfrm>
            <a:off x="457200" y="762000"/>
            <a:ext cx="8229600" cy="6096000"/>
          </a:xfrm>
        </p:spPr>
        <p:txBody>
          <a:bodyPr>
            <a:noAutofit/>
          </a:bodyPr>
          <a:lstStyle/>
          <a:p>
            <a:pPr>
              <a:buNone/>
            </a:pPr>
            <a:r>
              <a:rPr lang="en-US" sz="1400" dirty="0" err="1" smtClean="0"/>
              <a:t>ul</a:t>
            </a:r>
            <a:r>
              <a:rPr lang="en-US" sz="1400" dirty="0" smtClean="0"/>
              <a:t> {</a:t>
            </a:r>
          </a:p>
          <a:p>
            <a:pPr>
              <a:buNone/>
            </a:pPr>
            <a:r>
              <a:rPr lang="en-US" sz="1400" dirty="0" smtClean="0"/>
              <a:t>    list-style-type: none;</a:t>
            </a:r>
          </a:p>
          <a:p>
            <a:pPr>
              <a:buNone/>
            </a:pPr>
            <a:r>
              <a:rPr lang="en-US" sz="1400" dirty="0" smtClean="0"/>
              <a:t>    margin: 0;</a:t>
            </a:r>
          </a:p>
          <a:p>
            <a:pPr>
              <a:buNone/>
            </a:pPr>
            <a:r>
              <a:rPr lang="en-US" sz="1400" dirty="0" smtClean="0"/>
              <a:t>    padding: 0;</a:t>
            </a:r>
          </a:p>
          <a:p>
            <a:pPr>
              <a:buNone/>
            </a:pPr>
            <a:r>
              <a:rPr lang="en-US" sz="1400" dirty="0" smtClean="0"/>
              <a:t>    overflow: hidden;</a:t>
            </a:r>
          </a:p>
          <a:p>
            <a:pPr>
              <a:buNone/>
            </a:pPr>
            <a:r>
              <a:rPr lang="en-US" sz="1400" dirty="0" smtClean="0"/>
              <a:t>    background-color: #333;}</a:t>
            </a:r>
          </a:p>
          <a:p>
            <a:pPr>
              <a:buNone/>
            </a:pPr>
            <a:r>
              <a:rPr lang="en-US" sz="1400" dirty="0" err="1" smtClean="0"/>
              <a:t>li</a:t>
            </a:r>
            <a:r>
              <a:rPr lang="en-US" sz="1400" dirty="0" smtClean="0"/>
              <a:t> {</a:t>
            </a:r>
          </a:p>
          <a:p>
            <a:pPr>
              <a:buNone/>
            </a:pPr>
            <a:r>
              <a:rPr lang="en-US" sz="1400" dirty="0" smtClean="0"/>
              <a:t>    float: left;</a:t>
            </a:r>
          </a:p>
          <a:p>
            <a:pPr>
              <a:buNone/>
            </a:pPr>
            <a:r>
              <a:rPr lang="en-US" sz="1400" dirty="0" smtClean="0"/>
              <a:t>    border-right:1px solid #</a:t>
            </a:r>
            <a:r>
              <a:rPr lang="en-US" sz="1400" dirty="0" err="1" smtClean="0"/>
              <a:t>bbb</a:t>
            </a:r>
            <a:r>
              <a:rPr lang="en-US" sz="1400" dirty="0" smtClean="0"/>
              <a:t>;}</a:t>
            </a:r>
          </a:p>
          <a:p>
            <a:pPr>
              <a:buNone/>
            </a:pPr>
            <a:r>
              <a:rPr lang="en-US" sz="1400" dirty="0" err="1" smtClean="0"/>
              <a:t>li:last</a:t>
            </a:r>
            <a:r>
              <a:rPr lang="en-US" sz="1400" dirty="0" smtClean="0"/>
              <a:t>-child {</a:t>
            </a:r>
          </a:p>
          <a:p>
            <a:pPr>
              <a:buNone/>
            </a:pPr>
            <a:r>
              <a:rPr lang="en-US" sz="1400" dirty="0" smtClean="0"/>
              <a:t>    border-right: none;}</a:t>
            </a:r>
          </a:p>
          <a:p>
            <a:pPr>
              <a:buNone/>
            </a:pPr>
            <a:r>
              <a:rPr lang="en-US" sz="1400" dirty="0" err="1" smtClean="0"/>
              <a:t>li</a:t>
            </a:r>
            <a:r>
              <a:rPr lang="en-US" sz="1400" dirty="0" smtClean="0"/>
              <a:t> a {</a:t>
            </a:r>
          </a:p>
          <a:p>
            <a:pPr>
              <a:buNone/>
            </a:pPr>
            <a:r>
              <a:rPr lang="en-US" sz="1400" dirty="0" smtClean="0"/>
              <a:t>    display: block;</a:t>
            </a:r>
          </a:p>
          <a:p>
            <a:pPr>
              <a:buNone/>
            </a:pPr>
            <a:r>
              <a:rPr lang="en-US" sz="1400" dirty="0" smtClean="0"/>
              <a:t>    color: white;</a:t>
            </a:r>
          </a:p>
          <a:p>
            <a:pPr>
              <a:buNone/>
            </a:pPr>
            <a:r>
              <a:rPr lang="en-US" sz="1400" dirty="0" smtClean="0"/>
              <a:t>    text-align: center;</a:t>
            </a:r>
          </a:p>
          <a:p>
            <a:pPr>
              <a:buNone/>
            </a:pPr>
            <a:r>
              <a:rPr lang="en-US" sz="1400" dirty="0" smtClean="0"/>
              <a:t>    padding: 14px 16px;</a:t>
            </a:r>
          </a:p>
          <a:p>
            <a:pPr>
              <a:buNone/>
            </a:pPr>
            <a:r>
              <a:rPr lang="en-US" sz="1400" dirty="0" smtClean="0"/>
              <a:t>    text-decoration: none;</a:t>
            </a:r>
          </a:p>
          <a:p>
            <a:pPr>
              <a:buNone/>
            </a:pPr>
            <a:r>
              <a:rPr lang="en-US" sz="1400" dirty="0" smtClean="0"/>
              <a:t>}</a:t>
            </a:r>
          </a:p>
          <a:p>
            <a:pPr>
              <a:buNone/>
            </a:pPr>
            <a:r>
              <a:rPr lang="en-US" sz="1400" dirty="0" err="1" smtClean="0"/>
              <a:t>li</a:t>
            </a:r>
            <a:r>
              <a:rPr lang="en-US" sz="1400" dirty="0" smtClean="0"/>
              <a:t> a:hover:not(.active) {</a:t>
            </a:r>
          </a:p>
          <a:p>
            <a:pPr>
              <a:buNone/>
            </a:pPr>
            <a:r>
              <a:rPr lang="en-US" sz="1400" dirty="0" smtClean="0"/>
              <a:t>    background-color: #111; }</a:t>
            </a:r>
          </a:p>
          <a:p>
            <a:pPr>
              <a:buNone/>
            </a:pPr>
            <a:endParaRPr lang="en-US" sz="1400" dirty="0" smtClean="0"/>
          </a:p>
          <a:p>
            <a:pPr>
              <a:buNone/>
            </a:pPr>
            <a:r>
              <a:rPr lang="en-US" sz="1400" dirty="0" smtClean="0"/>
              <a:t>.active {</a:t>
            </a:r>
          </a:p>
          <a:p>
            <a:pPr>
              <a:buNone/>
            </a:pPr>
            <a:r>
              <a:rPr lang="en-US" sz="1400" dirty="0" smtClean="0"/>
              <a:t>    background-color: #4CAF50;}</a:t>
            </a:r>
            <a:endParaRPr lang="en-US" sz="1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pPr algn="ctr"/>
            <a:r>
              <a:rPr lang="en-US" b="1" dirty="0" smtClean="0"/>
              <a:t>Fixed Navigation Bar (top)</a:t>
            </a:r>
            <a:br>
              <a:rPr lang="en-US" b="1" dirty="0" smtClean="0"/>
            </a:br>
            <a:endParaRPr lang="en-US" b="1" dirty="0"/>
          </a:p>
        </p:txBody>
      </p:sp>
      <p:sp>
        <p:nvSpPr>
          <p:cNvPr id="3" name="Content Placeholder 2"/>
          <p:cNvSpPr>
            <a:spLocks noGrp="1"/>
          </p:cNvSpPr>
          <p:nvPr>
            <p:ph idx="1"/>
          </p:nvPr>
        </p:nvSpPr>
        <p:spPr>
          <a:xfrm>
            <a:off x="457200" y="457200"/>
            <a:ext cx="8229600" cy="6400800"/>
          </a:xfrm>
        </p:spPr>
        <p:txBody>
          <a:bodyPr>
            <a:noAutofit/>
          </a:bodyPr>
          <a:lstStyle/>
          <a:p>
            <a:pPr>
              <a:buNone/>
            </a:pPr>
            <a:r>
              <a:rPr lang="en-US" sz="1400" dirty="0" smtClean="0"/>
              <a:t>&lt;style&gt;</a:t>
            </a:r>
          </a:p>
          <a:p>
            <a:pPr>
              <a:buNone/>
            </a:pPr>
            <a:r>
              <a:rPr lang="en-US" sz="1400" dirty="0" smtClean="0"/>
              <a:t>body {margin:0;}</a:t>
            </a:r>
          </a:p>
          <a:p>
            <a:pPr>
              <a:buNone/>
            </a:pPr>
            <a:r>
              <a:rPr lang="en-US" sz="1400" dirty="0" err="1" smtClean="0"/>
              <a:t>ul</a:t>
            </a:r>
            <a:r>
              <a:rPr lang="en-US" sz="1400" dirty="0" smtClean="0"/>
              <a:t> {</a:t>
            </a:r>
          </a:p>
          <a:p>
            <a:pPr>
              <a:buNone/>
            </a:pPr>
            <a:r>
              <a:rPr lang="en-US" sz="1400" dirty="0" smtClean="0"/>
              <a:t>    list-style-type: none;</a:t>
            </a:r>
          </a:p>
          <a:p>
            <a:pPr>
              <a:buNone/>
            </a:pPr>
            <a:r>
              <a:rPr lang="en-US" sz="1400" dirty="0" smtClean="0"/>
              <a:t>    margin: 0;</a:t>
            </a:r>
          </a:p>
          <a:p>
            <a:pPr>
              <a:buNone/>
            </a:pPr>
            <a:r>
              <a:rPr lang="en-US" sz="1400" dirty="0" smtClean="0"/>
              <a:t>    padding: 0;</a:t>
            </a:r>
          </a:p>
          <a:p>
            <a:pPr>
              <a:buNone/>
            </a:pPr>
            <a:r>
              <a:rPr lang="en-US" sz="1400" dirty="0" smtClean="0"/>
              <a:t>    overflow: hidden;</a:t>
            </a:r>
          </a:p>
          <a:p>
            <a:pPr>
              <a:buNone/>
            </a:pPr>
            <a:r>
              <a:rPr lang="en-US" sz="1400" dirty="0" smtClean="0"/>
              <a:t>    background-color: #333;</a:t>
            </a:r>
          </a:p>
          <a:p>
            <a:pPr>
              <a:buNone/>
            </a:pPr>
            <a:r>
              <a:rPr lang="en-US" sz="1400" dirty="0" smtClean="0"/>
              <a:t>    position: fixed;</a:t>
            </a:r>
          </a:p>
          <a:p>
            <a:pPr>
              <a:buNone/>
            </a:pPr>
            <a:r>
              <a:rPr lang="en-US" sz="1400" dirty="0" smtClean="0"/>
              <a:t>    top: 0;</a:t>
            </a:r>
          </a:p>
          <a:p>
            <a:pPr>
              <a:buNone/>
            </a:pPr>
            <a:r>
              <a:rPr lang="en-US" sz="1400" dirty="0" smtClean="0"/>
              <a:t>    width: 100%;}</a:t>
            </a:r>
          </a:p>
          <a:p>
            <a:pPr>
              <a:buNone/>
            </a:pPr>
            <a:r>
              <a:rPr lang="en-US" sz="1400" dirty="0" err="1" smtClean="0"/>
              <a:t>li</a:t>
            </a:r>
            <a:r>
              <a:rPr lang="en-US" sz="1400" dirty="0" smtClean="0"/>
              <a:t> {</a:t>
            </a:r>
          </a:p>
          <a:p>
            <a:pPr>
              <a:buNone/>
            </a:pPr>
            <a:r>
              <a:rPr lang="en-US" sz="1400" dirty="0" smtClean="0"/>
              <a:t>    float: left;}</a:t>
            </a:r>
          </a:p>
          <a:p>
            <a:pPr>
              <a:buNone/>
            </a:pPr>
            <a:r>
              <a:rPr lang="en-US" sz="1400" dirty="0" err="1" smtClean="0"/>
              <a:t>li</a:t>
            </a:r>
            <a:r>
              <a:rPr lang="en-US" sz="1400" dirty="0" smtClean="0"/>
              <a:t> a {</a:t>
            </a:r>
          </a:p>
          <a:p>
            <a:pPr>
              <a:buNone/>
            </a:pPr>
            <a:r>
              <a:rPr lang="en-US" sz="1400" dirty="0" smtClean="0"/>
              <a:t>    display: block;</a:t>
            </a:r>
          </a:p>
          <a:p>
            <a:pPr>
              <a:buNone/>
            </a:pPr>
            <a:r>
              <a:rPr lang="en-US" sz="1400" dirty="0" smtClean="0"/>
              <a:t>    color: white;</a:t>
            </a:r>
          </a:p>
          <a:p>
            <a:pPr>
              <a:buNone/>
            </a:pPr>
            <a:r>
              <a:rPr lang="en-US" sz="1400" dirty="0" smtClean="0"/>
              <a:t>    text-align: center;</a:t>
            </a:r>
          </a:p>
          <a:p>
            <a:pPr>
              <a:buNone/>
            </a:pPr>
            <a:r>
              <a:rPr lang="en-US" sz="1400" dirty="0" smtClean="0"/>
              <a:t>    padding: 14px 16px;</a:t>
            </a:r>
          </a:p>
          <a:p>
            <a:pPr>
              <a:buNone/>
            </a:pPr>
            <a:r>
              <a:rPr lang="en-US" sz="1400" dirty="0" smtClean="0"/>
              <a:t>    text-decoration: none;}</a:t>
            </a:r>
          </a:p>
          <a:p>
            <a:pPr>
              <a:buNone/>
            </a:pPr>
            <a:endParaRPr lang="en-US" sz="1400" dirty="0" smtClean="0"/>
          </a:p>
          <a:p>
            <a:pPr>
              <a:buNone/>
            </a:pPr>
            <a:r>
              <a:rPr lang="en-US" sz="1400" dirty="0" err="1" smtClean="0"/>
              <a:t>li</a:t>
            </a:r>
            <a:r>
              <a:rPr lang="en-US" sz="1400" dirty="0" smtClean="0"/>
              <a:t> a:hover:not(.active) {</a:t>
            </a:r>
          </a:p>
          <a:p>
            <a:pPr>
              <a:buNone/>
            </a:pPr>
            <a:r>
              <a:rPr lang="en-US" sz="1400" dirty="0" smtClean="0"/>
              <a:t>    background-color: #111;}</a:t>
            </a:r>
          </a:p>
          <a:p>
            <a:pPr>
              <a:buNone/>
            </a:pPr>
            <a:endParaRPr lang="en-US" sz="1400" dirty="0" smtClean="0"/>
          </a:p>
          <a:p>
            <a:pPr>
              <a:buNone/>
            </a:pPr>
            <a:r>
              <a:rPr lang="en-US" sz="1400" dirty="0" smtClean="0"/>
              <a:t>.active {</a:t>
            </a:r>
          </a:p>
          <a:p>
            <a:pPr>
              <a:buNone/>
            </a:pPr>
            <a:r>
              <a:rPr lang="en-US" sz="1400" dirty="0" smtClean="0"/>
              <a:t>    background-color: #4CAF50;}</a:t>
            </a:r>
          </a:p>
          <a:p>
            <a:pPr>
              <a:buNone/>
            </a:pPr>
            <a:endParaRPr lang="en-US" sz="1400" dirty="0"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0"/>
            <a:ext cx="8001000" cy="6617196"/>
          </a:xfrm>
          <a:prstGeom prst="rect">
            <a:avLst/>
          </a:prstGeom>
        </p:spPr>
        <p:txBody>
          <a:bodyPr wrap="square">
            <a:spAutoFit/>
          </a:bodyPr>
          <a:lstStyle/>
          <a:p>
            <a:endParaRPr lang="en-US" sz="1400" dirty="0" smtClean="0"/>
          </a:p>
          <a:p>
            <a:r>
              <a:rPr lang="en-US" dirty="0" smtClean="0"/>
              <a:t>&lt;/style&gt;</a:t>
            </a:r>
          </a:p>
          <a:p>
            <a:r>
              <a:rPr lang="en-US" dirty="0" smtClean="0"/>
              <a:t>&lt;/head&gt;</a:t>
            </a:r>
          </a:p>
          <a:p>
            <a:r>
              <a:rPr lang="en-US" dirty="0" smtClean="0"/>
              <a:t>&lt;body&gt;</a:t>
            </a:r>
          </a:p>
          <a:p>
            <a:endParaRPr lang="en-US" dirty="0" smtClean="0"/>
          </a:p>
          <a:p>
            <a:endParaRPr lang="en-US" dirty="0" smtClean="0"/>
          </a:p>
          <a:p>
            <a:r>
              <a:rPr lang="en-US" dirty="0" smtClean="0"/>
              <a:t>&lt;</a:t>
            </a:r>
            <a:r>
              <a:rPr lang="en-US" dirty="0" err="1" smtClean="0"/>
              <a:t>ul</a:t>
            </a:r>
            <a:r>
              <a:rPr lang="en-US" dirty="0" smtClean="0"/>
              <a:t>&gt;</a:t>
            </a:r>
          </a:p>
          <a:p>
            <a:r>
              <a:rPr lang="en-US" dirty="0" smtClean="0"/>
              <a:t>  &lt;</a:t>
            </a:r>
            <a:r>
              <a:rPr lang="en-US" dirty="0" err="1" smtClean="0"/>
              <a:t>li</a:t>
            </a:r>
            <a:r>
              <a:rPr lang="en-US" dirty="0" smtClean="0"/>
              <a:t>&gt;&lt;a class="active" </a:t>
            </a:r>
            <a:r>
              <a:rPr lang="en-US" dirty="0" err="1" smtClean="0"/>
              <a:t>href</a:t>
            </a:r>
            <a:r>
              <a:rPr lang="en-US" dirty="0" smtClean="0"/>
              <a:t>="#home"&gt;Home&lt;/a&gt;&lt;/</a:t>
            </a:r>
            <a:r>
              <a:rPr lang="en-US" dirty="0" err="1" smtClean="0"/>
              <a:t>li</a:t>
            </a:r>
            <a:r>
              <a:rPr lang="en-US" dirty="0" smtClean="0"/>
              <a:t>&gt;</a:t>
            </a:r>
          </a:p>
          <a:p>
            <a:r>
              <a:rPr lang="en-US" dirty="0" smtClean="0"/>
              <a:t>  &lt;</a:t>
            </a:r>
            <a:r>
              <a:rPr lang="en-US" dirty="0" err="1" smtClean="0"/>
              <a:t>li</a:t>
            </a:r>
            <a:r>
              <a:rPr lang="en-US" dirty="0" smtClean="0"/>
              <a:t>&gt;&lt;a </a:t>
            </a:r>
            <a:r>
              <a:rPr lang="en-US" dirty="0" err="1" smtClean="0"/>
              <a:t>href</a:t>
            </a:r>
            <a:r>
              <a:rPr lang="en-US" dirty="0" smtClean="0"/>
              <a:t>="#news"&gt;News&lt;/a&gt;&lt;/</a:t>
            </a:r>
            <a:r>
              <a:rPr lang="en-US" dirty="0" err="1" smtClean="0"/>
              <a:t>li</a:t>
            </a:r>
            <a:r>
              <a:rPr lang="en-US" dirty="0" smtClean="0"/>
              <a:t>&gt;</a:t>
            </a:r>
          </a:p>
          <a:p>
            <a:r>
              <a:rPr lang="en-US" dirty="0" smtClean="0"/>
              <a:t>  &lt;</a:t>
            </a:r>
            <a:r>
              <a:rPr lang="en-US" dirty="0" err="1" smtClean="0"/>
              <a:t>li</a:t>
            </a:r>
            <a:r>
              <a:rPr lang="en-US" dirty="0" smtClean="0"/>
              <a:t>&gt;&lt;a </a:t>
            </a:r>
            <a:r>
              <a:rPr lang="en-US" dirty="0" err="1" smtClean="0"/>
              <a:t>href</a:t>
            </a:r>
            <a:r>
              <a:rPr lang="en-US" dirty="0" smtClean="0"/>
              <a:t>="#contact"&gt;Contact&lt;/a&gt;&lt;/</a:t>
            </a:r>
            <a:r>
              <a:rPr lang="en-US" dirty="0" err="1" smtClean="0"/>
              <a:t>li</a:t>
            </a:r>
            <a:r>
              <a:rPr lang="en-US" dirty="0" smtClean="0"/>
              <a:t>&gt;</a:t>
            </a:r>
          </a:p>
          <a:p>
            <a:r>
              <a:rPr lang="en-US" dirty="0" smtClean="0"/>
              <a:t>  &lt;</a:t>
            </a:r>
            <a:r>
              <a:rPr lang="en-US" dirty="0" err="1" smtClean="0"/>
              <a:t>li</a:t>
            </a:r>
            <a:r>
              <a:rPr lang="en-US" dirty="0" smtClean="0"/>
              <a:t>&gt;&lt;a </a:t>
            </a:r>
            <a:r>
              <a:rPr lang="en-US" dirty="0" err="1" smtClean="0"/>
              <a:t>href</a:t>
            </a:r>
            <a:r>
              <a:rPr lang="en-US" dirty="0" smtClean="0"/>
              <a:t>="#about"&gt;About&lt;/a&gt;&lt;/</a:t>
            </a:r>
            <a:r>
              <a:rPr lang="en-US" dirty="0" err="1" smtClean="0"/>
              <a:t>li</a:t>
            </a:r>
            <a:r>
              <a:rPr lang="en-US" dirty="0" smtClean="0"/>
              <a:t>&gt;</a:t>
            </a:r>
          </a:p>
          <a:p>
            <a:r>
              <a:rPr lang="en-US" dirty="0" smtClean="0"/>
              <a:t>&lt;/</a:t>
            </a:r>
            <a:r>
              <a:rPr lang="en-US" dirty="0" err="1" smtClean="0"/>
              <a:t>ul</a:t>
            </a:r>
            <a:r>
              <a:rPr lang="en-US" dirty="0" smtClean="0"/>
              <a:t>&gt;</a:t>
            </a:r>
          </a:p>
          <a:p>
            <a:r>
              <a:rPr lang="en-US" dirty="0" smtClean="0"/>
              <a:t>&lt;div style="padding:20px;margin-top:30px;background-color:#1abc9c;height:1500px;"&gt;</a:t>
            </a:r>
          </a:p>
          <a:p>
            <a:r>
              <a:rPr lang="en-US" dirty="0" smtClean="0"/>
              <a:t>&lt;h1&gt;Fixed Top Navigation Bar&lt;/h1&gt;</a:t>
            </a:r>
          </a:p>
          <a:p>
            <a:r>
              <a:rPr lang="en-US" dirty="0" smtClean="0"/>
              <a:t>&lt;h2&gt;Scroll this page to see the effect&lt;/h2&gt;</a:t>
            </a:r>
          </a:p>
          <a:p>
            <a:r>
              <a:rPr lang="en-US" dirty="0" smtClean="0"/>
              <a:t>&lt;h2&gt;The navigation bar will stay at the top of the page while scrolling&lt;/h2&gt;</a:t>
            </a:r>
          </a:p>
          <a:p>
            <a:endParaRPr lang="en-US" dirty="0" smtClean="0"/>
          </a:p>
          <a:p>
            <a:r>
              <a:rPr lang="en-US" dirty="0" smtClean="0"/>
              <a:t>&lt;p&gt;Some text some text some text some text..&lt;/p&gt;</a:t>
            </a:r>
          </a:p>
          <a:p>
            <a:r>
              <a:rPr lang="en-US" dirty="0" smtClean="0"/>
              <a:t>&lt;p&gt;Some text some text some text some text..&lt;/p&gt;</a:t>
            </a:r>
          </a:p>
          <a:p>
            <a:r>
              <a:rPr lang="en-US" dirty="0" smtClean="0"/>
              <a:t>&lt;p&gt;Some text some text some text some text..&lt;/p&gt;</a:t>
            </a:r>
          </a:p>
          <a:p>
            <a:r>
              <a:rPr lang="en-US" dirty="0" smtClean="0"/>
              <a:t>&lt;p&gt;Some text some text some text some text..&lt;/p&gt;</a:t>
            </a:r>
          </a:p>
          <a:p>
            <a:r>
              <a:rPr lang="en-US" dirty="0" smtClean="0"/>
              <a:t>&lt;/div&gt;</a:t>
            </a:r>
          </a:p>
          <a:p>
            <a:endParaRPr lang="en-US" sz="1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ctr"/>
            <a:r>
              <a:rPr lang="en-US" b="1" dirty="0" smtClean="0"/>
              <a:t>Fixed Navigation Bar (Bottom)</a:t>
            </a:r>
            <a:endParaRPr lang="en-US" dirty="0"/>
          </a:p>
        </p:txBody>
      </p:sp>
      <p:sp>
        <p:nvSpPr>
          <p:cNvPr id="3" name="Content Placeholder 2"/>
          <p:cNvSpPr>
            <a:spLocks noGrp="1"/>
          </p:cNvSpPr>
          <p:nvPr>
            <p:ph idx="1"/>
          </p:nvPr>
        </p:nvSpPr>
        <p:spPr>
          <a:xfrm>
            <a:off x="457200" y="838200"/>
            <a:ext cx="8229600" cy="5486400"/>
          </a:xfrm>
        </p:spPr>
        <p:txBody>
          <a:bodyPr/>
          <a:lstStyle/>
          <a:p>
            <a:pPr>
              <a:buNone/>
            </a:pPr>
            <a:r>
              <a:rPr lang="en-US" dirty="0" err="1" smtClean="0"/>
              <a:t>ul</a:t>
            </a:r>
            <a:r>
              <a:rPr lang="en-US" dirty="0" smtClean="0"/>
              <a:t> {</a:t>
            </a:r>
          </a:p>
          <a:p>
            <a:pPr>
              <a:buNone/>
            </a:pPr>
            <a:r>
              <a:rPr lang="en-US" dirty="0" smtClean="0"/>
              <a:t>    list-style-type: none;</a:t>
            </a:r>
          </a:p>
          <a:p>
            <a:pPr>
              <a:buNone/>
            </a:pPr>
            <a:r>
              <a:rPr lang="en-US" dirty="0" smtClean="0"/>
              <a:t>    margin: 0;</a:t>
            </a:r>
          </a:p>
          <a:p>
            <a:pPr>
              <a:buNone/>
            </a:pPr>
            <a:r>
              <a:rPr lang="en-US" dirty="0" smtClean="0"/>
              <a:t>    padding: 0;</a:t>
            </a:r>
          </a:p>
          <a:p>
            <a:pPr>
              <a:buNone/>
            </a:pPr>
            <a:r>
              <a:rPr lang="en-US" dirty="0" smtClean="0"/>
              <a:t>    overflow: hidden;</a:t>
            </a:r>
          </a:p>
          <a:p>
            <a:pPr>
              <a:buNone/>
            </a:pPr>
            <a:r>
              <a:rPr lang="en-US" dirty="0" smtClean="0"/>
              <a:t>    background-color: #333;</a:t>
            </a:r>
          </a:p>
          <a:p>
            <a:pPr>
              <a:buNone/>
            </a:pPr>
            <a:r>
              <a:rPr lang="en-US" dirty="0" smtClean="0"/>
              <a:t>    position: fixed;</a:t>
            </a:r>
          </a:p>
          <a:p>
            <a:pPr>
              <a:buNone/>
            </a:pPr>
            <a:r>
              <a:rPr lang="en-US" dirty="0" smtClean="0"/>
              <a:t>    </a:t>
            </a:r>
            <a:r>
              <a:rPr lang="en-US" dirty="0" smtClean="0">
                <a:solidFill>
                  <a:srgbClr val="FF0000"/>
                </a:solidFill>
              </a:rPr>
              <a:t>bottom: 0;</a:t>
            </a:r>
          </a:p>
          <a:p>
            <a:pPr>
              <a:buNone/>
            </a:pPr>
            <a:r>
              <a:rPr lang="en-US" dirty="0" smtClean="0"/>
              <a:t>    width: 100%;</a:t>
            </a:r>
          </a:p>
          <a:p>
            <a:pPr>
              <a:buNone/>
            </a:pPr>
            <a:r>
              <a:rPr lang="en-US" dirty="0" smtClean="0"/>
              <a:t>}</a:t>
            </a:r>
          </a:p>
          <a:p>
            <a:pPr>
              <a:buNone/>
            </a:pP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762000"/>
          </a:xfrm>
        </p:spPr>
        <p:txBody>
          <a:bodyPr>
            <a:normAutofit fontScale="90000"/>
          </a:bodyPr>
          <a:lstStyle/>
          <a:p>
            <a:pPr algn="ctr"/>
            <a:r>
              <a:rPr lang="en-US" b="1" dirty="0" smtClean="0"/>
              <a:t>Gray Horizontal </a:t>
            </a:r>
            <a:r>
              <a:rPr lang="en-US" b="1" dirty="0" err="1" smtClean="0"/>
              <a:t>Navbar</a:t>
            </a:r>
            <a:r>
              <a:rPr lang="en-US" b="1" dirty="0" smtClean="0"/>
              <a:t/>
            </a:r>
            <a:br>
              <a:rPr lang="en-US" b="1" dirty="0" smtClean="0"/>
            </a:br>
            <a:endParaRPr lang="en-US" b="1" dirty="0"/>
          </a:p>
        </p:txBody>
      </p:sp>
      <p:sp>
        <p:nvSpPr>
          <p:cNvPr id="3" name="Content Placeholder 2"/>
          <p:cNvSpPr>
            <a:spLocks noGrp="1"/>
          </p:cNvSpPr>
          <p:nvPr>
            <p:ph idx="1"/>
          </p:nvPr>
        </p:nvSpPr>
        <p:spPr>
          <a:xfrm>
            <a:off x="457200" y="762000"/>
            <a:ext cx="8229600" cy="5867400"/>
          </a:xfrm>
        </p:spPr>
        <p:txBody>
          <a:bodyPr>
            <a:noAutofit/>
          </a:bodyPr>
          <a:lstStyle/>
          <a:p>
            <a:pPr>
              <a:buNone/>
            </a:pPr>
            <a:r>
              <a:rPr lang="en-US" sz="1400" dirty="0" smtClean="0"/>
              <a:t>&lt;style&gt;</a:t>
            </a:r>
          </a:p>
          <a:p>
            <a:pPr>
              <a:buNone/>
            </a:pPr>
            <a:r>
              <a:rPr lang="en-US" sz="1400" dirty="0" err="1" smtClean="0"/>
              <a:t>ul</a:t>
            </a:r>
            <a:r>
              <a:rPr lang="en-US" sz="1400" dirty="0" smtClean="0"/>
              <a:t> {</a:t>
            </a:r>
          </a:p>
          <a:p>
            <a:pPr>
              <a:buNone/>
            </a:pPr>
            <a:r>
              <a:rPr lang="en-US" sz="1400" dirty="0" smtClean="0"/>
              <a:t>    list-style-type: none;</a:t>
            </a:r>
          </a:p>
          <a:p>
            <a:pPr>
              <a:buNone/>
            </a:pPr>
            <a:r>
              <a:rPr lang="en-US" sz="1400" dirty="0" smtClean="0"/>
              <a:t>    margin: 0;</a:t>
            </a:r>
          </a:p>
          <a:p>
            <a:pPr>
              <a:buNone/>
            </a:pPr>
            <a:r>
              <a:rPr lang="en-US" sz="1400" dirty="0" smtClean="0"/>
              <a:t>    padding: 0;</a:t>
            </a:r>
          </a:p>
          <a:p>
            <a:pPr>
              <a:buNone/>
            </a:pPr>
            <a:r>
              <a:rPr lang="en-US" sz="1400" dirty="0" smtClean="0"/>
              <a:t>    overflow: hidden;</a:t>
            </a:r>
          </a:p>
          <a:p>
            <a:pPr>
              <a:buNone/>
            </a:pPr>
            <a:r>
              <a:rPr lang="en-US" sz="1400" dirty="0" smtClean="0"/>
              <a:t>    border: 1px solid #e7e7e7;</a:t>
            </a:r>
          </a:p>
          <a:p>
            <a:pPr>
              <a:buNone/>
            </a:pPr>
            <a:r>
              <a:rPr lang="en-US" sz="1400" dirty="0" smtClean="0"/>
              <a:t>    background-color: #f3f3f3;}</a:t>
            </a:r>
          </a:p>
          <a:p>
            <a:pPr>
              <a:buNone/>
            </a:pPr>
            <a:r>
              <a:rPr lang="en-US" sz="1400" dirty="0" err="1" smtClean="0"/>
              <a:t>li</a:t>
            </a:r>
            <a:r>
              <a:rPr lang="en-US" sz="1400" dirty="0" smtClean="0"/>
              <a:t> {</a:t>
            </a:r>
          </a:p>
          <a:p>
            <a:pPr>
              <a:buNone/>
            </a:pPr>
            <a:r>
              <a:rPr lang="en-US" sz="1400" dirty="0" smtClean="0"/>
              <a:t>    float: left;}</a:t>
            </a:r>
          </a:p>
          <a:p>
            <a:pPr>
              <a:buNone/>
            </a:pPr>
            <a:r>
              <a:rPr lang="en-US" sz="1400" dirty="0" err="1" smtClean="0"/>
              <a:t>li</a:t>
            </a:r>
            <a:r>
              <a:rPr lang="en-US" sz="1400" dirty="0" smtClean="0"/>
              <a:t> a {</a:t>
            </a:r>
          </a:p>
          <a:p>
            <a:pPr>
              <a:buNone/>
            </a:pPr>
            <a:r>
              <a:rPr lang="en-US" sz="1400" dirty="0" smtClean="0"/>
              <a:t>    display: block;</a:t>
            </a:r>
          </a:p>
          <a:p>
            <a:pPr>
              <a:buNone/>
            </a:pPr>
            <a:r>
              <a:rPr lang="en-US" sz="1400" dirty="0" smtClean="0"/>
              <a:t>    color: #666;</a:t>
            </a:r>
          </a:p>
          <a:p>
            <a:pPr>
              <a:buNone/>
            </a:pPr>
            <a:r>
              <a:rPr lang="en-US" sz="1400" dirty="0" smtClean="0"/>
              <a:t>    text-align: center;</a:t>
            </a:r>
          </a:p>
          <a:p>
            <a:pPr>
              <a:buNone/>
            </a:pPr>
            <a:r>
              <a:rPr lang="en-US" sz="1400" dirty="0" smtClean="0"/>
              <a:t>    padding: 14px 16px;</a:t>
            </a:r>
          </a:p>
          <a:p>
            <a:pPr>
              <a:buNone/>
            </a:pPr>
            <a:r>
              <a:rPr lang="en-US" sz="1400" dirty="0" smtClean="0"/>
              <a:t>    text-decoration: none;}</a:t>
            </a:r>
          </a:p>
          <a:p>
            <a:pPr>
              <a:buNone/>
            </a:pPr>
            <a:endParaRPr lang="en-US" sz="1400" dirty="0" smtClean="0"/>
          </a:p>
          <a:p>
            <a:pPr>
              <a:buNone/>
            </a:pPr>
            <a:r>
              <a:rPr lang="en-US" sz="1400" dirty="0" err="1" smtClean="0"/>
              <a:t>li</a:t>
            </a:r>
            <a:r>
              <a:rPr lang="en-US" sz="1400" dirty="0" smtClean="0"/>
              <a:t> a:hover:not(.active) {</a:t>
            </a:r>
          </a:p>
          <a:p>
            <a:pPr>
              <a:buNone/>
            </a:pPr>
            <a:r>
              <a:rPr lang="en-US" sz="1400" dirty="0" smtClean="0"/>
              <a:t>    background-color: #</a:t>
            </a:r>
            <a:r>
              <a:rPr lang="en-US" sz="1400" dirty="0" err="1" smtClean="0"/>
              <a:t>ddd</a:t>
            </a:r>
            <a:r>
              <a:rPr lang="en-US" sz="1400" dirty="0" smtClean="0"/>
              <a:t>;}</a:t>
            </a:r>
          </a:p>
          <a:p>
            <a:pPr>
              <a:buNone/>
            </a:pPr>
            <a:endParaRPr lang="en-US" sz="1400" dirty="0" smtClean="0"/>
          </a:p>
          <a:p>
            <a:pPr>
              <a:buNone/>
            </a:pPr>
            <a:r>
              <a:rPr lang="en-US" sz="1400" dirty="0" err="1" smtClean="0"/>
              <a:t>li</a:t>
            </a:r>
            <a:r>
              <a:rPr lang="en-US" sz="1400" dirty="0" smtClean="0"/>
              <a:t> </a:t>
            </a:r>
            <a:r>
              <a:rPr lang="en-US" sz="1400" dirty="0" err="1" smtClean="0"/>
              <a:t>a.active</a:t>
            </a:r>
            <a:r>
              <a:rPr lang="en-US" sz="1400" dirty="0" smtClean="0"/>
              <a:t> {</a:t>
            </a:r>
          </a:p>
          <a:p>
            <a:pPr>
              <a:buNone/>
            </a:pPr>
            <a:r>
              <a:rPr lang="en-US" sz="1400" dirty="0" smtClean="0"/>
              <a:t>    color: white;</a:t>
            </a:r>
          </a:p>
          <a:p>
            <a:pPr>
              <a:buNone/>
            </a:pPr>
            <a:r>
              <a:rPr lang="en-US" sz="1400" dirty="0" smtClean="0"/>
              <a:t>    background-color: #4CAF50;}</a:t>
            </a:r>
            <a:endParaRPr lang="en-US" sz="1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762001"/>
            <a:ext cx="5943600" cy="3693319"/>
          </a:xfrm>
          <a:prstGeom prst="rect">
            <a:avLst/>
          </a:prstGeom>
        </p:spPr>
        <p:txBody>
          <a:bodyPr wrap="square">
            <a:spAutoFit/>
          </a:bodyPr>
          <a:lstStyle/>
          <a:p>
            <a:r>
              <a:rPr lang="en-US" dirty="0" smtClean="0"/>
              <a:t>&lt;/style&gt;</a:t>
            </a:r>
          </a:p>
          <a:p>
            <a:r>
              <a:rPr lang="en-US" dirty="0" smtClean="0"/>
              <a:t>&lt;/head&gt;</a:t>
            </a:r>
          </a:p>
          <a:p>
            <a:r>
              <a:rPr lang="en-US" dirty="0" smtClean="0"/>
              <a:t>&lt;body&gt;</a:t>
            </a:r>
          </a:p>
          <a:p>
            <a:endParaRPr lang="en-US" dirty="0" smtClean="0"/>
          </a:p>
          <a:p>
            <a:r>
              <a:rPr lang="en-US" dirty="0" smtClean="0"/>
              <a:t>&lt;</a:t>
            </a:r>
            <a:r>
              <a:rPr lang="en-US" dirty="0" err="1" smtClean="0"/>
              <a:t>ul</a:t>
            </a:r>
            <a:r>
              <a:rPr lang="en-US" dirty="0" smtClean="0"/>
              <a:t>&gt;</a:t>
            </a:r>
          </a:p>
          <a:p>
            <a:r>
              <a:rPr lang="en-US" dirty="0" smtClean="0"/>
              <a:t>  &lt;</a:t>
            </a:r>
            <a:r>
              <a:rPr lang="en-US" dirty="0" err="1" smtClean="0"/>
              <a:t>li</a:t>
            </a:r>
            <a:r>
              <a:rPr lang="en-US" dirty="0" smtClean="0"/>
              <a:t>&gt;&lt;a class="active" </a:t>
            </a:r>
            <a:r>
              <a:rPr lang="en-US" dirty="0" err="1" smtClean="0"/>
              <a:t>href</a:t>
            </a:r>
            <a:r>
              <a:rPr lang="en-US" dirty="0" smtClean="0"/>
              <a:t>="#home"&gt;Home&lt;/a&gt;&lt;/</a:t>
            </a:r>
            <a:r>
              <a:rPr lang="en-US" dirty="0" err="1" smtClean="0"/>
              <a:t>li</a:t>
            </a:r>
            <a:r>
              <a:rPr lang="en-US" dirty="0" smtClean="0"/>
              <a:t>&gt;</a:t>
            </a:r>
          </a:p>
          <a:p>
            <a:r>
              <a:rPr lang="en-US" dirty="0" smtClean="0"/>
              <a:t>  &lt;</a:t>
            </a:r>
            <a:r>
              <a:rPr lang="en-US" dirty="0" err="1" smtClean="0"/>
              <a:t>li</a:t>
            </a:r>
            <a:r>
              <a:rPr lang="en-US" dirty="0" smtClean="0"/>
              <a:t>&gt;&lt;a </a:t>
            </a:r>
            <a:r>
              <a:rPr lang="en-US" dirty="0" err="1" smtClean="0"/>
              <a:t>href</a:t>
            </a:r>
            <a:r>
              <a:rPr lang="en-US" dirty="0" smtClean="0"/>
              <a:t>="#news"&gt;News&lt;/a&gt;&lt;/</a:t>
            </a:r>
            <a:r>
              <a:rPr lang="en-US" dirty="0" err="1" smtClean="0"/>
              <a:t>li</a:t>
            </a:r>
            <a:r>
              <a:rPr lang="en-US" dirty="0" smtClean="0"/>
              <a:t>&gt;</a:t>
            </a:r>
          </a:p>
          <a:p>
            <a:r>
              <a:rPr lang="en-US" dirty="0" smtClean="0"/>
              <a:t>  &lt;</a:t>
            </a:r>
            <a:r>
              <a:rPr lang="en-US" dirty="0" err="1" smtClean="0"/>
              <a:t>li</a:t>
            </a:r>
            <a:r>
              <a:rPr lang="en-US" dirty="0" smtClean="0"/>
              <a:t>&gt;&lt;a </a:t>
            </a:r>
            <a:r>
              <a:rPr lang="en-US" dirty="0" err="1" smtClean="0"/>
              <a:t>href</a:t>
            </a:r>
            <a:r>
              <a:rPr lang="en-US" dirty="0" smtClean="0"/>
              <a:t>="#contact"&gt;Contact&lt;/a&gt;&lt;/</a:t>
            </a:r>
            <a:r>
              <a:rPr lang="en-US" dirty="0" err="1" smtClean="0"/>
              <a:t>li</a:t>
            </a:r>
            <a:r>
              <a:rPr lang="en-US" dirty="0" smtClean="0"/>
              <a:t>&gt;</a:t>
            </a:r>
          </a:p>
          <a:p>
            <a:r>
              <a:rPr lang="en-US" dirty="0" smtClean="0"/>
              <a:t>  &lt;</a:t>
            </a:r>
            <a:r>
              <a:rPr lang="en-US" dirty="0" err="1" smtClean="0"/>
              <a:t>li</a:t>
            </a:r>
            <a:r>
              <a:rPr lang="en-US" dirty="0" smtClean="0"/>
              <a:t>&gt;&lt;a </a:t>
            </a:r>
            <a:r>
              <a:rPr lang="en-US" dirty="0" err="1" smtClean="0"/>
              <a:t>href</a:t>
            </a:r>
            <a:r>
              <a:rPr lang="en-US" dirty="0" smtClean="0"/>
              <a:t>="#about"&gt;About&lt;/a&gt;&lt;/</a:t>
            </a:r>
            <a:r>
              <a:rPr lang="en-US" dirty="0" err="1" smtClean="0"/>
              <a:t>li</a:t>
            </a:r>
            <a:r>
              <a:rPr lang="en-US" dirty="0" smtClean="0"/>
              <a:t>&gt;</a:t>
            </a:r>
          </a:p>
          <a:p>
            <a:r>
              <a:rPr lang="en-US" dirty="0" smtClean="0"/>
              <a:t>&lt;/</a:t>
            </a:r>
            <a:r>
              <a:rPr lang="en-US" dirty="0" err="1" smtClean="0"/>
              <a:t>ul</a:t>
            </a:r>
            <a:r>
              <a:rPr lang="en-US" dirty="0" smtClean="0"/>
              <a:t>&gt;</a:t>
            </a:r>
          </a:p>
          <a:p>
            <a:endParaRPr lang="en-US" dirty="0" smtClean="0"/>
          </a:p>
          <a:p>
            <a:r>
              <a:rPr lang="en-US" dirty="0" smtClean="0"/>
              <a:t>&lt;/body&gt;</a:t>
            </a:r>
          </a:p>
          <a:p>
            <a:r>
              <a:rPr lang="en-US" dirty="0" smtClean="0"/>
              <a:t>&lt;/html&gt;</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fontScale="90000"/>
          </a:bodyPr>
          <a:lstStyle/>
          <a:p>
            <a:pPr algn="ctr"/>
            <a:r>
              <a:rPr lang="en-US" b="1" dirty="0" smtClean="0"/>
              <a:t>Dropdown </a:t>
            </a:r>
            <a:r>
              <a:rPr lang="en-US" b="1" dirty="0" err="1" smtClean="0"/>
              <a:t>Navbar</a:t>
            </a:r>
            <a:r>
              <a:rPr lang="en-US" b="1" dirty="0" smtClean="0"/>
              <a:t/>
            </a:r>
            <a:br>
              <a:rPr lang="en-US" b="1" dirty="0" smtClean="0"/>
            </a:br>
            <a:endParaRPr lang="en-US" b="1" dirty="0"/>
          </a:p>
        </p:txBody>
      </p:sp>
      <p:sp>
        <p:nvSpPr>
          <p:cNvPr id="3" name="Content Placeholder 2"/>
          <p:cNvSpPr>
            <a:spLocks noGrp="1"/>
          </p:cNvSpPr>
          <p:nvPr>
            <p:ph idx="1"/>
          </p:nvPr>
        </p:nvSpPr>
        <p:spPr>
          <a:xfrm>
            <a:off x="457200" y="838200"/>
            <a:ext cx="8229600" cy="5791200"/>
          </a:xfrm>
        </p:spPr>
        <p:txBody>
          <a:bodyPr>
            <a:noAutofit/>
          </a:bodyPr>
          <a:lstStyle/>
          <a:p>
            <a:pPr>
              <a:buNone/>
            </a:pPr>
            <a:r>
              <a:rPr lang="en-US" sz="1400" dirty="0" err="1" smtClean="0"/>
              <a:t>ul</a:t>
            </a:r>
            <a:r>
              <a:rPr lang="en-US" sz="1400" dirty="0" smtClean="0"/>
              <a:t> {</a:t>
            </a:r>
          </a:p>
          <a:p>
            <a:pPr>
              <a:buNone/>
            </a:pPr>
            <a:r>
              <a:rPr lang="en-US" sz="1400" dirty="0" smtClean="0"/>
              <a:t>    list-style-type: none;</a:t>
            </a:r>
          </a:p>
          <a:p>
            <a:pPr>
              <a:buNone/>
            </a:pPr>
            <a:r>
              <a:rPr lang="en-US" sz="1400" dirty="0" smtClean="0"/>
              <a:t>    margin: 0;</a:t>
            </a:r>
          </a:p>
          <a:p>
            <a:pPr>
              <a:buNone/>
            </a:pPr>
            <a:r>
              <a:rPr lang="en-US" sz="1400" dirty="0" smtClean="0"/>
              <a:t>    padding: 0;</a:t>
            </a:r>
          </a:p>
          <a:p>
            <a:pPr>
              <a:buNone/>
            </a:pPr>
            <a:r>
              <a:rPr lang="en-US" sz="1400" dirty="0" smtClean="0"/>
              <a:t>    overflow: hidden;</a:t>
            </a:r>
          </a:p>
          <a:p>
            <a:pPr>
              <a:buNone/>
            </a:pPr>
            <a:r>
              <a:rPr lang="en-US" sz="1400" dirty="0" smtClean="0"/>
              <a:t>    background-color: #333;}</a:t>
            </a:r>
          </a:p>
          <a:p>
            <a:pPr>
              <a:buNone/>
            </a:pPr>
            <a:endParaRPr lang="en-US" sz="1400" dirty="0" smtClean="0"/>
          </a:p>
          <a:p>
            <a:pPr>
              <a:buNone/>
            </a:pPr>
            <a:r>
              <a:rPr lang="en-US" sz="1400" dirty="0" err="1" smtClean="0"/>
              <a:t>li</a:t>
            </a:r>
            <a:r>
              <a:rPr lang="en-US" sz="1400" dirty="0" smtClean="0"/>
              <a:t> {</a:t>
            </a:r>
          </a:p>
          <a:p>
            <a:pPr>
              <a:buNone/>
            </a:pPr>
            <a:r>
              <a:rPr lang="en-US" sz="1400" dirty="0" smtClean="0"/>
              <a:t>    float: left;}</a:t>
            </a:r>
          </a:p>
          <a:p>
            <a:pPr>
              <a:buNone/>
            </a:pPr>
            <a:endParaRPr lang="en-US" sz="1400" dirty="0" smtClean="0"/>
          </a:p>
          <a:p>
            <a:pPr>
              <a:buNone/>
            </a:pPr>
            <a:r>
              <a:rPr lang="en-US" sz="1400" dirty="0" err="1" smtClean="0"/>
              <a:t>li</a:t>
            </a:r>
            <a:r>
              <a:rPr lang="en-US" sz="1400" dirty="0" smtClean="0"/>
              <a:t> a, .</a:t>
            </a:r>
            <a:r>
              <a:rPr lang="en-US" sz="1400" dirty="0" err="1" smtClean="0"/>
              <a:t>dropbtn</a:t>
            </a:r>
            <a:r>
              <a:rPr lang="en-US" sz="1400" dirty="0" smtClean="0"/>
              <a:t> {</a:t>
            </a:r>
          </a:p>
          <a:p>
            <a:pPr>
              <a:buNone/>
            </a:pPr>
            <a:r>
              <a:rPr lang="en-US" sz="1400" dirty="0" smtClean="0"/>
              <a:t>    display: inline-block;</a:t>
            </a:r>
          </a:p>
          <a:p>
            <a:pPr>
              <a:buNone/>
            </a:pPr>
            <a:r>
              <a:rPr lang="en-US" sz="1400" dirty="0" smtClean="0"/>
              <a:t>    color: white;</a:t>
            </a:r>
          </a:p>
          <a:p>
            <a:pPr>
              <a:buNone/>
            </a:pPr>
            <a:r>
              <a:rPr lang="en-US" sz="1400" dirty="0" smtClean="0"/>
              <a:t>    text-align: center;</a:t>
            </a:r>
          </a:p>
          <a:p>
            <a:pPr>
              <a:buNone/>
            </a:pPr>
            <a:r>
              <a:rPr lang="en-US" sz="1400" dirty="0" smtClean="0"/>
              <a:t>    padding: 14px 16px;</a:t>
            </a:r>
          </a:p>
          <a:p>
            <a:pPr>
              <a:buNone/>
            </a:pPr>
            <a:r>
              <a:rPr lang="en-US" sz="1400" dirty="0" smtClean="0"/>
              <a:t>    text-decoration: none;}</a:t>
            </a:r>
          </a:p>
          <a:p>
            <a:pPr>
              <a:buNone/>
            </a:pPr>
            <a:endParaRPr lang="en-US" sz="1400" dirty="0" smtClean="0"/>
          </a:p>
          <a:p>
            <a:pPr>
              <a:buNone/>
            </a:pPr>
            <a:r>
              <a:rPr lang="en-US" sz="1400" dirty="0" err="1" smtClean="0"/>
              <a:t>li</a:t>
            </a:r>
            <a:r>
              <a:rPr lang="en-US" sz="1400" dirty="0" smtClean="0"/>
              <a:t> a:hover, .</a:t>
            </a:r>
            <a:r>
              <a:rPr lang="en-US" sz="1400" dirty="0" err="1" smtClean="0"/>
              <a:t>dropdown:hover</a:t>
            </a:r>
            <a:r>
              <a:rPr lang="en-US" sz="1400" dirty="0" smtClean="0"/>
              <a:t> .</a:t>
            </a:r>
            <a:r>
              <a:rPr lang="en-US" sz="1400" dirty="0" err="1" smtClean="0"/>
              <a:t>dropbtn</a:t>
            </a:r>
            <a:r>
              <a:rPr lang="en-US" sz="1400" dirty="0" smtClean="0"/>
              <a:t> {</a:t>
            </a:r>
          </a:p>
          <a:p>
            <a:pPr>
              <a:buNone/>
            </a:pPr>
            <a:r>
              <a:rPr lang="en-US" sz="1400" dirty="0" smtClean="0"/>
              <a:t>    background-color: red;}</a:t>
            </a:r>
          </a:p>
          <a:p>
            <a:pPr>
              <a:buNone/>
            </a:pPr>
            <a:endParaRPr lang="en-US" sz="1400" dirty="0" smtClean="0"/>
          </a:p>
          <a:p>
            <a:pPr>
              <a:buNone/>
            </a:pPr>
            <a:r>
              <a:rPr lang="en-US" sz="1400" dirty="0" err="1" smtClean="0"/>
              <a:t>li.dropdown</a:t>
            </a:r>
            <a:r>
              <a:rPr lang="en-US" sz="1400" dirty="0" smtClean="0"/>
              <a:t> {</a:t>
            </a:r>
          </a:p>
          <a:p>
            <a:pPr>
              <a:buNone/>
            </a:pPr>
            <a:r>
              <a:rPr lang="en-US" sz="1400" dirty="0" smtClean="0"/>
              <a:t>    display: inline-block;}</a:t>
            </a:r>
          </a:p>
          <a:p>
            <a:pPr>
              <a:buNone/>
            </a:pPr>
            <a:endParaRPr lang="en-US" sz="1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15112"/>
          </a:xfrm>
        </p:spPr>
        <p:txBody>
          <a:bodyPr>
            <a:normAutofit fontScale="90000"/>
          </a:bodyPr>
          <a:lstStyle/>
          <a:p>
            <a:r>
              <a:rPr lang="en-US" dirty="0" smtClean="0"/>
              <a:t>.</a:t>
            </a:r>
            <a:endParaRPr lang="en-US" dirty="0"/>
          </a:p>
        </p:txBody>
      </p:sp>
      <p:sp>
        <p:nvSpPr>
          <p:cNvPr id="3" name="Content Placeholder 2"/>
          <p:cNvSpPr>
            <a:spLocks noGrp="1"/>
          </p:cNvSpPr>
          <p:nvPr>
            <p:ph idx="1"/>
          </p:nvPr>
        </p:nvSpPr>
        <p:spPr>
          <a:xfrm>
            <a:off x="457200" y="685800"/>
            <a:ext cx="8229600" cy="6172200"/>
          </a:xfrm>
        </p:spPr>
        <p:txBody>
          <a:bodyPr>
            <a:normAutofit fontScale="70000" lnSpcReduction="20000"/>
          </a:bodyPr>
          <a:lstStyle/>
          <a:p>
            <a:pPr>
              <a:buNone/>
            </a:pPr>
            <a:r>
              <a:rPr lang="en-US" dirty="0" smtClean="0"/>
              <a:t>.dropdown-content {</a:t>
            </a:r>
          </a:p>
          <a:p>
            <a:pPr>
              <a:buNone/>
            </a:pPr>
            <a:r>
              <a:rPr lang="en-US" dirty="0" smtClean="0"/>
              <a:t>    display: none;</a:t>
            </a:r>
          </a:p>
          <a:p>
            <a:pPr>
              <a:buNone/>
            </a:pPr>
            <a:r>
              <a:rPr lang="en-US" dirty="0" smtClean="0"/>
              <a:t>    position: absolute;</a:t>
            </a:r>
          </a:p>
          <a:p>
            <a:pPr>
              <a:buNone/>
            </a:pPr>
            <a:r>
              <a:rPr lang="en-US" dirty="0" smtClean="0"/>
              <a:t>    background-color: #f9f9f9;</a:t>
            </a:r>
          </a:p>
          <a:p>
            <a:pPr>
              <a:buNone/>
            </a:pPr>
            <a:r>
              <a:rPr lang="en-US" dirty="0" smtClean="0"/>
              <a:t>    min-width: 160px;</a:t>
            </a:r>
          </a:p>
          <a:p>
            <a:pPr>
              <a:buNone/>
            </a:pPr>
            <a:r>
              <a:rPr lang="en-US" dirty="0" smtClean="0"/>
              <a:t>    box-shadow: 0px 8px 16px 0px </a:t>
            </a:r>
            <a:r>
              <a:rPr lang="en-US" dirty="0" err="1" smtClean="0"/>
              <a:t>rgba</a:t>
            </a:r>
            <a:r>
              <a:rPr lang="en-US" dirty="0" smtClean="0"/>
              <a:t>(0,0,0,0.2);</a:t>
            </a:r>
          </a:p>
          <a:p>
            <a:pPr>
              <a:buNone/>
            </a:pPr>
            <a:r>
              <a:rPr lang="en-US" dirty="0" smtClean="0"/>
              <a:t>    z-index: 1;</a:t>
            </a:r>
          </a:p>
          <a:p>
            <a:pPr>
              <a:buNone/>
            </a:pPr>
            <a:r>
              <a:rPr lang="en-US" dirty="0" smtClean="0"/>
              <a:t>}</a:t>
            </a:r>
          </a:p>
          <a:p>
            <a:pPr>
              <a:buNone/>
            </a:pPr>
            <a:endParaRPr lang="en-US" dirty="0" smtClean="0"/>
          </a:p>
          <a:p>
            <a:pPr>
              <a:buNone/>
            </a:pPr>
            <a:r>
              <a:rPr lang="en-US" dirty="0" smtClean="0"/>
              <a:t>.dropdown-content a {</a:t>
            </a:r>
          </a:p>
          <a:p>
            <a:pPr>
              <a:buNone/>
            </a:pPr>
            <a:r>
              <a:rPr lang="en-US" dirty="0" smtClean="0"/>
              <a:t>    color: black;</a:t>
            </a:r>
          </a:p>
          <a:p>
            <a:pPr>
              <a:buNone/>
            </a:pPr>
            <a:r>
              <a:rPr lang="en-US" dirty="0" smtClean="0"/>
              <a:t>    padding: 12px 16px;</a:t>
            </a:r>
          </a:p>
          <a:p>
            <a:pPr>
              <a:buNone/>
            </a:pPr>
            <a:r>
              <a:rPr lang="en-US" dirty="0" smtClean="0"/>
              <a:t>    text-decoration: none;</a:t>
            </a:r>
          </a:p>
          <a:p>
            <a:pPr>
              <a:buNone/>
            </a:pPr>
            <a:r>
              <a:rPr lang="en-US" dirty="0" smtClean="0"/>
              <a:t>    display: block;</a:t>
            </a:r>
          </a:p>
          <a:p>
            <a:pPr>
              <a:buNone/>
            </a:pPr>
            <a:r>
              <a:rPr lang="en-US" dirty="0" smtClean="0"/>
              <a:t>    text-align: left;</a:t>
            </a:r>
          </a:p>
          <a:p>
            <a:pPr>
              <a:buNone/>
            </a:pPr>
            <a:r>
              <a:rPr lang="en-US" dirty="0" smtClean="0"/>
              <a:t>}</a:t>
            </a:r>
          </a:p>
          <a:p>
            <a:pPr>
              <a:buNone/>
            </a:pPr>
            <a:endParaRPr lang="en-US" dirty="0" smtClean="0"/>
          </a:p>
          <a:p>
            <a:pPr>
              <a:buNone/>
            </a:pPr>
            <a:r>
              <a:rPr lang="en-US" dirty="0" smtClean="0"/>
              <a:t>.dropdown-content a:hover {background-color: #f1f1f1}</a:t>
            </a:r>
          </a:p>
          <a:p>
            <a:pPr>
              <a:buNone/>
            </a:pPr>
            <a:endParaRPr lang="en-US" dirty="0" smtClean="0"/>
          </a:p>
          <a:p>
            <a:pPr>
              <a:buNone/>
            </a:pPr>
            <a:r>
              <a:rPr lang="en-US" dirty="0" smtClean="0"/>
              <a:t>.</a:t>
            </a:r>
            <a:r>
              <a:rPr lang="en-US" dirty="0" err="1" smtClean="0"/>
              <a:t>dropdown:hover</a:t>
            </a:r>
            <a:r>
              <a:rPr lang="en-US" dirty="0" smtClean="0"/>
              <a:t> .dropdown-content {</a:t>
            </a:r>
          </a:p>
          <a:p>
            <a:pPr>
              <a:buNone/>
            </a:pPr>
            <a:r>
              <a:rPr lang="en-US" dirty="0" smtClean="0"/>
              <a:t>    display: block;</a:t>
            </a:r>
          </a:p>
          <a:p>
            <a:pPr>
              <a:buNone/>
            </a:pPr>
            <a:r>
              <a:rPr lang="en-US" dirty="0" smtClean="0"/>
              <a: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fontScale="90000"/>
          </a:bodyPr>
          <a:lstStyle/>
          <a:p>
            <a:r>
              <a:rPr lang="en-US" b="1" dirty="0" smtClean="0"/>
              <a:t>Transparent Hover Effect</a:t>
            </a:r>
            <a:br>
              <a:rPr lang="en-US" b="1" dirty="0" smtClean="0"/>
            </a:br>
            <a:endParaRPr lang="en-US" dirty="0"/>
          </a:p>
        </p:txBody>
      </p:sp>
      <p:sp>
        <p:nvSpPr>
          <p:cNvPr id="3" name="Content Placeholder 2"/>
          <p:cNvSpPr>
            <a:spLocks noGrp="1"/>
          </p:cNvSpPr>
          <p:nvPr>
            <p:ph idx="1"/>
          </p:nvPr>
        </p:nvSpPr>
        <p:spPr>
          <a:xfrm>
            <a:off x="228600" y="533400"/>
            <a:ext cx="8915400" cy="6324600"/>
          </a:xfrm>
        </p:spPr>
        <p:txBody>
          <a:bodyPr>
            <a:normAutofit fontScale="70000" lnSpcReduction="20000"/>
          </a:bodyPr>
          <a:lstStyle/>
          <a:p>
            <a:pPr>
              <a:buNone/>
            </a:pPr>
            <a:r>
              <a:rPr lang="en-US" dirty="0" err="1" smtClean="0"/>
              <a:t>img</a:t>
            </a:r>
            <a:r>
              <a:rPr lang="en-US" dirty="0" smtClean="0"/>
              <a:t> {</a:t>
            </a:r>
          </a:p>
          <a:p>
            <a:pPr>
              <a:buNone/>
            </a:pPr>
            <a:r>
              <a:rPr lang="en-US" dirty="0" smtClean="0"/>
              <a:t>    opacity: 0.5;</a:t>
            </a:r>
          </a:p>
          <a:p>
            <a:pPr>
              <a:buNone/>
            </a:pPr>
            <a:r>
              <a:rPr lang="en-US" dirty="0" smtClean="0"/>
              <a:t>    filter: alpha(opacity=50); /* For IE8 and earlier */</a:t>
            </a:r>
          </a:p>
          <a:p>
            <a:pPr>
              <a:buNone/>
            </a:pPr>
            <a:r>
              <a:rPr lang="en-US" dirty="0" smtClean="0"/>
              <a:t>}</a:t>
            </a:r>
          </a:p>
          <a:p>
            <a:pPr>
              <a:buNone/>
            </a:pPr>
            <a:endParaRPr lang="en-US" dirty="0" smtClean="0"/>
          </a:p>
          <a:p>
            <a:pPr>
              <a:buNone/>
            </a:pPr>
            <a:r>
              <a:rPr lang="en-US" dirty="0" err="1" smtClean="0"/>
              <a:t>img:hover</a:t>
            </a:r>
            <a:r>
              <a:rPr lang="en-US" dirty="0" smtClean="0"/>
              <a:t> {</a:t>
            </a:r>
          </a:p>
          <a:p>
            <a:pPr>
              <a:buNone/>
            </a:pPr>
            <a:r>
              <a:rPr lang="en-US" dirty="0" smtClean="0"/>
              <a:t>    opacity: 1.0;</a:t>
            </a:r>
          </a:p>
          <a:p>
            <a:pPr>
              <a:buNone/>
            </a:pPr>
            <a:r>
              <a:rPr lang="en-US" dirty="0" smtClean="0"/>
              <a:t>    filter: alpha(opacity=100); /* For IE8 and earlier */</a:t>
            </a:r>
          </a:p>
          <a:p>
            <a:pPr>
              <a:buNone/>
            </a:pPr>
            <a:r>
              <a:rPr lang="en-US" dirty="0" smtClean="0"/>
              <a:t>}</a:t>
            </a:r>
          </a:p>
          <a:p>
            <a:pPr>
              <a:buNone/>
            </a:pPr>
            <a:r>
              <a:rPr lang="en-US" dirty="0" smtClean="0"/>
              <a:t>&lt;/style&gt;</a:t>
            </a:r>
          </a:p>
          <a:p>
            <a:pPr>
              <a:buNone/>
            </a:pPr>
            <a:r>
              <a:rPr lang="en-US" dirty="0" smtClean="0"/>
              <a:t>&lt;/head&gt;</a:t>
            </a:r>
          </a:p>
          <a:p>
            <a:pPr>
              <a:buNone/>
            </a:pPr>
            <a:r>
              <a:rPr lang="en-US" dirty="0" smtClean="0"/>
              <a:t>&lt;body&gt;</a:t>
            </a:r>
          </a:p>
          <a:p>
            <a:pPr>
              <a:buNone/>
            </a:pPr>
            <a:endParaRPr lang="en-US" dirty="0" smtClean="0"/>
          </a:p>
          <a:p>
            <a:pPr>
              <a:buNone/>
            </a:pPr>
            <a:r>
              <a:rPr lang="en-US" dirty="0" smtClean="0"/>
              <a:t>&lt;h1&gt;Image Transparency&lt;/h1&gt;</a:t>
            </a:r>
          </a:p>
          <a:p>
            <a:pPr>
              <a:buNone/>
            </a:pPr>
            <a:r>
              <a:rPr lang="en-US" dirty="0" smtClean="0"/>
              <a:t>&lt;p&gt;The opacity property is often used together with the :hover selector to change the opacity on mouse-over:&lt;/p&gt;</a:t>
            </a:r>
          </a:p>
          <a:p>
            <a:pPr>
              <a:buNone/>
            </a:pPr>
            <a:r>
              <a:rPr lang="en-US" dirty="0" smtClean="0"/>
              <a:t>&lt;</a:t>
            </a:r>
            <a:r>
              <a:rPr lang="en-US" dirty="0" err="1" smtClean="0"/>
              <a:t>img</a:t>
            </a:r>
            <a:r>
              <a:rPr lang="en-US" dirty="0" smtClean="0"/>
              <a:t> </a:t>
            </a:r>
            <a:r>
              <a:rPr lang="en-US" dirty="0" err="1" smtClean="0"/>
              <a:t>src</a:t>
            </a:r>
            <a:r>
              <a:rPr lang="en-US" dirty="0" smtClean="0"/>
              <a:t>="img_forest.jpg" alt="Forest" width="170" height="100"&gt;</a:t>
            </a:r>
          </a:p>
          <a:p>
            <a:pPr>
              <a:buNone/>
            </a:pPr>
            <a:r>
              <a:rPr lang="en-US" dirty="0" smtClean="0"/>
              <a:t>&lt;</a:t>
            </a:r>
            <a:r>
              <a:rPr lang="en-US" dirty="0" err="1" smtClean="0"/>
              <a:t>img</a:t>
            </a:r>
            <a:r>
              <a:rPr lang="en-US" dirty="0" smtClean="0"/>
              <a:t> </a:t>
            </a:r>
            <a:r>
              <a:rPr lang="en-US" dirty="0" err="1" smtClean="0"/>
              <a:t>src</a:t>
            </a:r>
            <a:r>
              <a:rPr lang="en-US" dirty="0" smtClean="0"/>
              <a:t>="img_mountains.jpg" alt="Mountains" width="170" height="100"&gt;</a:t>
            </a:r>
          </a:p>
          <a:p>
            <a:pPr>
              <a:buNone/>
            </a:pPr>
            <a:r>
              <a:rPr lang="en-US" dirty="0" smtClean="0"/>
              <a:t>&lt;</a:t>
            </a:r>
            <a:r>
              <a:rPr lang="en-US" dirty="0" err="1" smtClean="0"/>
              <a:t>img</a:t>
            </a:r>
            <a:r>
              <a:rPr lang="en-US" dirty="0" smtClean="0"/>
              <a:t> </a:t>
            </a:r>
            <a:r>
              <a:rPr lang="en-US" dirty="0" err="1" smtClean="0"/>
              <a:t>src</a:t>
            </a:r>
            <a:r>
              <a:rPr lang="en-US" dirty="0" smtClean="0"/>
              <a:t>="img_fjords.jpg" alt="Fjords" width="170" height="100"&gt;</a:t>
            </a:r>
          </a:p>
          <a:p>
            <a:pPr>
              <a:buNone/>
            </a:pPr>
            <a:endParaRPr lang="en-US" dirty="0" smtClean="0"/>
          </a:p>
          <a:p>
            <a:pPr>
              <a:buNone/>
            </a:pPr>
            <a:r>
              <a:rPr lang="en-US" dirty="0" smtClean="0"/>
              <a:t>&lt;p&gt;&lt;b&gt;Note:&lt;/b&gt; In IE, a !DOCTYPE must be added for the :hover selector to work on other elements than the a element.&lt;/p&gt;</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r>
              <a:rPr lang="en-US" dirty="0" smtClean="0"/>
              <a:t>.</a:t>
            </a:r>
            <a:endParaRPr lang="en-US" dirty="0"/>
          </a:p>
        </p:txBody>
      </p:sp>
      <p:sp>
        <p:nvSpPr>
          <p:cNvPr id="3" name="Content Placeholder 2"/>
          <p:cNvSpPr>
            <a:spLocks noGrp="1"/>
          </p:cNvSpPr>
          <p:nvPr>
            <p:ph idx="1"/>
          </p:nvPr>
        </p:nvSpPr>
        <p:spPr>
          <a:xfrm>
            <a:off x="457200" y="457200"/>
            <a:ext cx="8229600" cy="6096000"/>
          </a:xfrm>
        </p:spPr>
        <p:txBody>
          <a:bodyPr>
            <a:normAutofit fontScale="77500" lnSpcReduction="20000"/>
          </a:bodyPr>
          <a:lstStyle/>
          <a:p>
            <a:pPr>
              <a:buNone/>
            </a:pPr>
            <a:r>
              <a:rPr lang="en-US" dirty="0" smtClean="0"/>
              <a:t>&lt;/style&gt;</a:t>
            </a:r>
          </a:p>
          <a:p>
            <a:pPr>
              <a:buNone/>
            </a:pPr>
            <a:r>
              <a:rPr lang="en-US" dirty="0" smtClean="0"/>
              <a:t>&lt;/head&gt;</a:t>
            </a:r>
          </a:p>
          <a:p>
            <a:pPr>
              <a:buNone/>
            </a:pPr>
            <a:r>
              <a:rPr lang="en-US" dirty="0" smtClean="0"/>
              <a:t>&lt;body&gt;</a:t>
            </a:r>
          </a:p>
          <a:p>
            <a:pPr>
              <a:buNone/>
            </a:pPr>
            <a:endParaRPr lang="en-US" dirty="0" smtClean="0"/>
          </a:p>
          <a:p>
            <a:pPr>
              <a:buNone/>
            </a:pPr>
            <a:r>
              <a:rPr lang="en-US" dirty="0" smtClean="0"/>
              <a:t>&lt;</a:t>
            </a:r>
            <a:r>
              <a:rPr lang="en-US" dirty="0" err="1" smtClean="0"/>
              <a:t>ul</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="#home"&gt;Home&lt;/a&gt;&lt;/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="#news"&gt;News&lt;/a&gt;&lt;/</a:t>
            </a:r>
            <a:r>
              <a:rPr lang="en-US" dirty="0" err="1" smtClean="0"/>
              <a:t>li</a:t>
            </a:r>
            <a:r>
              <a:rPr lang="en-US" dirty="0" smtClean="0"/>
              <a:t>&gt;</a:t>
            </a:r>
          </a:p>
          <a:p>
            <a:pPr>
              <a:buNone/>
            </a:pPr>
            <a:r>
              <a:rPr lang="en-US" dirty="0" smtClean="0"/>
              <a:t>  &lt;</a:t>
            </a:r>
            <a:r>
              <a:rPr lang="en-US" dirty="0" err="1" smtClean="0"/>
              <a:t>li</a:t>
            </a:r>
            <a:r>
              <a:rPr lang="en-US" dirty="0" smtClean="0"/>
              <a:t> class="dropdown"&gt;</a:t>
            </a:r>
          </a:p>
          <a:p>
            <a:pPr>
              <a:buNone/>
            </a:pPr>
            <a:r>
              <a:rPr lang="en-US" dirty="0" smtClean="0"/>
              <a:t>    &lt;a </a:t>
            </a:r>
            <a:r>
              <a:rPr lang="en-US" dirty="0" err="1" smtClean="0"/>
              <a:t>href</a:t>
            </a:r>
            <a:r>
              <a:rPr lang="en-US" dirty="0" smtClean="0"/>
              <a:t>="</a:t>
            </a:r>
            <a:r>
              <a:rPr lang="en-US" dirty="0" err="1" smtClean="0"/>
              <a:t>javascript:void</a:t>
            </a:r>
            <a:r>
              <a:rPr lang="en-US" dirty="0" smtClean="0"/>
              <a:t>(0)" class="</a:t>
            </a:r>
            <a:r>
              <a:rPr lang="en-US" dirty="0" err="1" smtClean="0"/>
              <a:t>dropbtn</a:t>
            </a:r>
            <a:r>
              <a:rPr lang="en-US" dirty="0" smtClean="0"/>
              <a:t>"&gt;Dropdown&lt;/a&gt;</a:t>
            </a:r>
          </a:p>
          <a:p>
            <a:pPr>
              <a:buNone/>
            </a:pPr>
            <a:r>
              <a:rPr lang="en-US" dirty="0" smtClean="0"/>
              <a:t>    &lt;div class="dropdown-content"&gt;</a:t>
            </a:r>
          </a:p>
          <a:p>
            <a:pPr>
              <a:buNone/>
            </a:pPr>
            <a:r>
              <a:rPr lang="en-US" dirty="0" smtClean="0"/>
              <a:t>      &lt;a </a:t>
            </a:r>
            <a:r>
              <a:rPr lang="en-US" dirty="0" err="1" smtClean="0"/>
              <a:t>href</a:t>
            </a:r>
            <a:r>
              <a:rPr lang="en-US" dirty="0" smtClean="0"/>
              <a:t>="#"&gt;Link 1&lt;/a&gt;</a:t>
            </a:r>
          </a:p>
          <a:p>
            <a:pPr>
              <a:buNone/>
            </a:pPr>
            <a:r>
              <a:rPr lang="en-US" dirty="0" smtClean="0"/>
              <a:t>      &lt;a </a:t>
            </a:r>
            <a:r>
              <a:rPr lang="en-US" dirty="0" err="1" smtClean="0"/>
              <a:t>href</a:t>
            </a:r>
            <a:r>
              <a:rPr lang="en-US" dirty="0" smtClean="0"/>
              <a:t>="#"&gt;Link 2&lt;/a&gt;</a:t>
            </a:r>
          </a:p>
          <a:p>
            <a:pPr>
              <a:buNone/>
            </a:pPr>
            <a:r>
              <a:rPr lang="en-US" dirty="0" smtClean="0"/>
              <a:t>      &lt;a </a:t>
            </a:r>
            <a:r>
              <a:rPr lang="en-US" dirty="0" err="1" smtClean="0"/>
              <a:t>href</a:t>
            </a:r>
            <a:r>
              <a:rPr lang="en-US" dirty="0" smtClean="0"/>
              <a:t>="#"&gt;Link 3&lt;/a&gt;</a:t>
            </a:r>
          </a:p>
          <a:p>
            <a:pPr>
              <a:buNone/>
            </a:pPr>
            <a:r>
              <a:rPr lang="en-US" dirty="0" smtClean="0"/>
              <a:t>    &lt;/div&gt;</a:t>
            </a:r>
          </a:p>
          <a:p>
            <a:pPr>
              <a:buNone/>
            </a:pPr>
            <a:r>
              <a:rPr lang="en-US" dirty="0" smtClean="0"/>
              <a:t>  &lt;/</a:t>
            </a:r>
            <a:r>
              <a:rPr lang="en-US" dirty="0" err="1" smtClean="0"/>
              <a:t>li</a:t>
            </a:r>
            <a:r>
              <a:rPr lang="en-US" dirty="0" smtClean="0"/>
              <a:t>&gt;</a:t>
            </a:r>
          </a:p>
          <a:p>
            <a:pPr>
              <a:buNone/>
            </a:pPr>
            <a:r>
              <a:rPr lang="en-US" dirty="0" smtClean="0"/>
              <a:t>&lt;/</a:t>
            </a:r>
            <a:r>
              <a:rPr lang="en-US" dirty="0" err="1" smtClean="0"/>
              <a:t>ul</a:t>
            </a:r>
            <a:r>
              <a:rPr lang="en-US" dirty="0" smtClean="0"/>
              <a:t>&gt;</a:t>
            </a:r>
          </a:p>
          <a:p>
            <a:pPr>
              <a:buNone/>
            </a:pPr>
            <a:endParaRPr lang="en-US" dirty="0" smtClean="0"/>
          </a:p>
          <a:p>
            <a:pPr>
              <a:buNone/>
            </a:pPr>
            <a:r>
              <a:rPr lang="en-US" dirty="0" smtClean="0"/>
              <a:t>&lt;h3&gt;Dropdown Menu inside a Navigation Bar&lt;/h3&gt;</a:t>
            </a:r>
          </a:p>
          <a:p>
            <a:pPr>
              <a:buNone/>
            </a:pPr>
            <a:r>
              <a:rPr lang="en-US" dirty="0" smtClean="0"/>
              <a:t>&lt;p&gt;Hover over the "Dropdown" link to see the dropdown menu.&lt;/p&gt;</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CSS Dropdowns</a:t>
            </a:r>
            <a:br>
              <a:rPr lang="en-US" dirty="0" smtClean="0"/>
            </a:br>
            <a:endParaRPr lang="en-US" dirty="0"/>
          </a:p>
        </p:txBody>
      </p:sp>
      <p:sp>
        <p:nvSpPr>
          <p:cNvPr id="3" name="Subtitle 2"/>
          <p:cNvSpPr>
            <a:spLocks noGrp="1"/>
          </p:cNvSpPr>
          <p:nvPr>
            <p:ph type="subTitle" idx="1"/>
          </p:nvPr>
        </p:nvSpPr>
        <p:spPr/>
        <p:txBody>
          <a:bodyPr/>
          <a:lstStyle/>
          <a:p>
            <a:pPr algn="ctr"/>
            <a:r>
              <a:rPr lang="en-US" b="1" dirty="0" smtClean="0"/>
              <a:t>Create a </a:t>
            </a:r>
            <a:r>
              <a:rPr lang="en-US" b="1" dirty="0" err="1" smtClean="0"/>
              <a:t>hoverable</a:t>
            </a:r>
            <a:r>
              <a:rPr lang="en-US" b="1" dirty="0" smtClean="0"/>
              <a:t> dropdown with CSS.</a:t>
            </a:r>
            <a:endParaRPr lang="en-US" b="1"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143000"/>
          </a:xfrm>
        </p:spPr>
        <p:txBody>
          <a:bodyPr>
            <a:normAutofit fontScale="90000"/>
          </a:bodyPr>
          <a:lstStyle/>
          <a:p>
            <a:pPr algn="ctr"/>
            <a:r>
              <a:rPr lang="en-US" b="1" dirty="0" smtClean="0"/>
              <a:t>Dropdown Menu</a:t>
            </a:r>
            <a:br>
              <a:rPr lang="en-US" b="1" dirty="0" smtClean="0"/>
            </a:br>
            <a:r>
              <a:rPr lang="en-US" b="1" dirty="0" smtClean="0"/>
              <a:t/>
            </a:r>
            <a:br>
              <a:rPr lang="en-US" b="1" dirty="0" smtClean="0"/>
            </a:br>
            <a:endParaRPr lang="en-US" b="1" dirty="0"/>
          </a:p>
        </p:txBody>
      </p:sp>
      <p:sp>
        <p:nvSpPr>
          <p:cNvPr id="3" name="Content Placeholder 2"/>
          <p:cNvSpPr>
            <a:spLocks noGrp="1"/>
          </p:cNvSpPr>
          <p:nvPr>
            <p:ph idx="1"/>
          </p:nvPr>
        </p:nvSpPr>
        <p:spPr>
          <a:xfrm>
            <a:off x="457200" y="685800"/>
            <a:ext cx="8229600" cy="5638800"/>
          </a:xfrm>
        </p:spPr>
        <p:txBody>
          <a:bodyPr>
            <a:normAutofit fontScale="55000" lnSpcReduction="20000"/>
          </a:bodyPr>
          <a:lstStyle/>
          <a:p>
            <a:pPr>
              <a:buNone/>
            </a:pPr>
            <a:r>
              <a:rPr lang="en-US" dirty="0" smtClean="0"/>
              <a:t>&lt;!DOCTYPE html&gt;</a:t>
            </a:r>
          </a:p>
          <a:p>
            <a:pPr>
              <a:buNone/>
            </a:pPr>
            <a:r>
              <a:rPr lang="en-US" dirty="0" smtClean="0"/>
              <a:t>&lt;html&gt;</a:t>
            </a:r>
          </a:p>
          <a:p>
            <a:pPr>
              <a:buNone/>
            </a:pPr>
            <a:r>
              <a:rPr lang="en-US" dirty="0" smtClean="0"/>
              <a:t>&lt;head&gt;</a:t>
            </a:r>
          </a:p>
          <a:p>
            <a:pPr>
              <a:buNone/>
            </a:pPr>
            <a:r>
              <a:rPr lang="en-US" dirty="0" smtClean="0"/>
              <a:t>&lt;style&gt;</a:t>
            </a:r>
          </a:p>
          <a:p>
            <a:pPr>
              <a:buNone/>
            </a:pPr>
            <a:r>
              <a:rPr lang="en-US" dirty="0" smtClean="0"/>
              <a:t>.</a:t>
            </a:r>
            <a:r>
              <a:rPr lang="en-US" dirty="0" err="1" smtClean="0"/>
              <a:t>dropbtn</a:t>
            </a:r>
            <a:r>
              <a:rPr lang="en-US" dirty="0" smtClean="0"/>
              <a:t> {</a:t>
            </a:r>
          </a:p>
          <a:p>
            <a:pPr>
              <a:buNone/>
            </a:pPr>
            <a:r>
              <a:rPr lang="en-US" dirty="0" smtClean="0"/>
              <a:t>    background-color: #4CAF50;</a:t>
            </a:r>
          </a:p>
          <a:p>
            <a:pPr>
              <a:buNone/>
            </a:pPr>
            <a:r>
              <a:rPr lang="en-US" dirty="0" smtClean="0"/>
              <a:t>    color: white;</a:t>
            </a:r>
          </a:p>
          <a:p>
            <a:pPr>
              <a:buNone/>
            </a:pPr>
            <a:r>
              <a:rPr lang="en-US" dirty="0" smtClean="0"/>
              <a:t>    padding: 16px;</a:t>
            </a:r>
          </a:p>
          <a:p>
            <a:pPr>
              <a:buNone/>
            </a:pPr>
            <a:r>
              <a:rPr lang="en-US" dirty="0" smtClean="0"/>
              <a:t>    font-size: 16px;</a:t>
            </a:r>
          </a:p>
          <a:p>
            <a:pPr>
              <a:buNone/>
            </a:pPr>
            <a:r>
              <a:rPr lang="en-US" dirty="0" smtClean="0"/>
              <a:t>    border: none;</a:t>
            </a:r>
          </a:p>
          <a:p>
            <a:pPr>
              <a:buNone/>
            </a:pPr>
            <a:r>
              <a:rPr lang="en-US" dirty="0" smtClean="0"/>
              <a:t>    cursor: pointer;</a:t>
            </a:r>
          </a:p>
          <a:p>
            <a:pPr>
              <a:buNone/>
            </a:pPr>
            <a:r>
              <a:rPr lang="en-US" dirty="0" smtClean="0"/>
              <a:t>}</a:t>
            </a:r>
          </a:p>
          <a:p>
            <a:pPr>
              <a:buNone/>
            </a:pPr>
            <a:endParaRPr lang="en-US" dirty="0" smtClean="0"/>
          </a:p>
          <a:p>
            <a:pPr>
              <a:buNone/>
            </a:pPr>
            <a:r>
              <a:rPr lang="en-US" dirty="0" smtClean="0"/>
              <a:t>.dropdown {</a:t>
            </a:r>
          </a:p>
          <a:p>
            <a:pPr>
              <a:buNone/>
            </a:pPr>
            <a:r>
              <a:rPr lang="en-US" dirty="0" smtClean="0"/>
              <a:t>    position: relative;</a:t>
            </a:r>
          </a:p>
          <a:p>
            <a:pPr>
              <a:buNone/>
            </a:pPr>
            <a:r>
              <a:rPr lang="en-US" dirty="0" smtClean="0"/>
              <a:t>    display: inline-block;</a:t>
            </a:r>
          </a:p>
          <a:p>
            <a:pPr>
              <a:buNone/>
            </a:pPr>
            <a:r>
              <a:rPr lang="en-US" dirty="0" smtClean="0"/>
              <a:t>}</a:t>
            </a:r>
          </a:p>
          <a:p>
            <a:pPr>
              <a:buNone/>
            </a:pPr>
            <a:endParaRPr lang="en-US" dirty="0" smtClean="0"/>
          </a:p>
          <a:p>
            <a:pPr>
              <a:buNone/>
            </a:pPr>
            <a:r>
              <a:rPr lang="en-US" dirty="0" smtClean="0"/>
              <a:t>.dropdown-content {</a:t>
            </a:r>
          </a:p>
          <a:p>
            <a:pPr>
              <a:buNone/>
            </a:pPr>
            <a:r>
              <a:rPr lang="en-US" dirty="0" smtClean="0"/>
              <a:t>    display: none;</a:t>
            </a:r>
          </a:p>
          <a:p>
            <a:pPr>
              <a:buNone/>
            </a:pPr>
            <a:r>
              <a:rPr lang="en-US" dirty="0" smtClean="0"/>
              <a:t>    position: absolute;</a:t>
            </a:r>
          </a:p>
          <a:p>
            <a:pPr>
              <a:buNone/>
            </a:pPr>
            <a:r>
              <a:rPr lang="en-US" dirty="0" smtClean="0"/>
              <a:t>    background-color: #f9f9f9;</a:t>
            </a:r>
          </a:p>
          <a:p>
            <a:pPr>
              <a:buNone/>
            </a:pPr>
            <a:r>
              <a:rPr lang="en-US" dirty="0" smtClean="0"/>
              <a:t>    min-width: 160px;</a:t>
            </a:r>
          </a:p>
          <a:p>
            <a:pPr>
              <a:buNone/>
            </a:pPr>
            <a:r>
              <a:rPr lang="en-US" dirty="0" smtClean="0"/>
              <a:t>    box-shadow: 0px 8px 16px 0px </a:t>
            </a:r>
            <a:r>
              <a:rPr lang="en-US" dirty="0" err="1" smtClean="0"/>
              <a:t>rgba</a:t>
            </a:r>
            <a:r>
              <a:rPr lang="en-US" dirty="0" smtClean="0"/>
              <a:t>(0,0,0,0.2);</a:t>
            </a:r>
          </a:p>
          <a:p>
            <a:pPr>
              <a:buNone/>
            </a:pPr>
            <a:r>
              <a:rPr lang="en-US" dirty="0" smtClean="0"/>
              <a:t>    z-index: 1;</a:t>
            </a:r>
          </a:p>
          <a:p>
            <a:pPr>
              <a:buNone/>
            </a:pPr>
            <a:r>
              <a:rPr lang="en-US" dirty="0" smtClean="0"/>
              <a:t>}</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58847"/>
            <a:ext cx="7924800" cy="6186309"/>
          </a:xfrm>
          <a:prstGeom prst="rect">
            <a:avLst/>
          </a:prstGeom>
        </p:spPr>
        <p:txBody>
          <a:bodyPr wrap="square">
            <a:spAutoFit/>
          </a:bodyPr>
          <a:lstStyle/>
          <a:p>
            <a:r>
              <a:rPr lang="en-US" dirty="0" smtClean="0"/>
              <a:t>.dropdown-content a {</a:t>
            </a:r>
          </a:p>
          <a:p>
            <a:r>
              <a:rPr lang="en-US" dirty="0" smtClean="0"/>
              <a:t>    color: black;</a:t>
            </a:r>
          </a:p>
          <a:p>
            <a:r>
              <a:rPr lang="en-US" dirty="0" smtClean="0"/>
              <a:t>    padding: 12px 16px;</a:t>
            </a:r>
          </a:p>
          <a:p>
            <a:r>
              <a:rPr lang="en-US" dirty="0" smtClean="0"/>
              <a:t>    text-decoration: none;</a:t>
            </a:r>
          </a:p>
          <a:p>
            <a:r>
              <a:rPr lang="en-US" dirty="0" smtClean="0"/>
              <a:t>    display: block;</a:t>
            </a:r>
          </a:p>
          <a:p>
            <a:r>
              <a:rPr lang="en-US" dirty="0" smtClean="0"/>
              <a:t>}</a:t>
            </a:r>
          </a:p>
          <a:p>
            <a:endParaRPr lang="en-US" dirty="0" smtClean="0"/>
          </a:p>
          <a:p>
            <a:r>
              <a:rPr lang="en-US" dirty="0" smtClean="0"/>
              <a:t>.dropdown-content a:hover {background-color: #f1f1f1}</a:t>
            </a:r>
          </a:p>
          <a:p>
            <a:endParaRPr lang="en-US" dirty="0" smtClean="0"/>
          </a:p>
          <a:p>
            <a:r>
              <a:rPr lang="en-US" dirty="0" smtClean="0"/>
              <a:t>.</a:t>
            </a:r>
            <a:r>
              <a:rPr lang="en-US" dirty="0" err="1" smtClean="0"/>
              <a:t>dropdown:hover</a:t>
            </a:r>
            <a:r>
              <a:rPr lang="en-US" dirty="0" smtClean="0"/>
              <a:t> .dropdown-content {</a:t>
            </a:r>
          </a:p>
          <a:p>
            <a:r>
              <a:rPr lang="en-US" dirty="0" smtClean="0"/>
              <a:t>    display: block;</a:t>
            </a:r>
          </a:p>
          <a:p>
            <a:r>
              <a:rPr lang="en-US" dirty="0" smtClean="0"/>
              <a:t>}</a:t>
            </a:r>
          </a:p>
          <a:p>
            <a:endParaRPr lang="en-US" dirty="0" smtClean="0"/>
          </a:p>
          <a:p>
            <a:r>
              <a:rPr lang="en-US" dirty="0" smtClean="0"/>
              <a:t>.</a:t>
            </a:r>
            <a:r>
              <a:rPr lang="en-US" dirty="0" err="1" smtClean="0"/>
              <a:t>dropdown:hover</a:t>
            </a:r>
            <a:r>
              <a:rPr lang="en-US" dirty="0" smtClean="0"/>
              <a:t> .</a:t>
            </a:r>
            <a:r>
              <a:rPr lang="en-US" dirty="0" err="1" smtClean="0"/>
              <a:t>dropbtn</a:t>
            </a:r>
            <a:r>
              <a:rPr lang="en-US" dirty="0" smtClean="0"/>
              <a:t> {</a:t>
            </a:r>
          </a:p>
          <a:p>
            <a:r>
              <a:rPr lang="en-US" dirty="0" smtClean="0"/>
              <a:t>    background-color: #3e8e41;</a:t>
            </a:r>
          </a:p>
          <a:p>
            <a:r>
              <a:rPr lang="en-US" dirty="0" smtClean="0"/>
              <a:t>}</a:t>
            </a:r>
          </a:p>
          <a:p>
            <a:r>
              <a:rPr lang="en-US" dirty="0" smtClean="0"/>
              <a:t>&lt;/style&gt;</a:t>
            </a:r>
          </a:p>
          <a:p>
            <a:r>
              <a:rPr lang="en-US" dirty="0" smtClean="0"/>
              <a:t>&lt;/head&gt;</a:t>
            </a:r>
          </a:p>
          <a:p>
            <a:r>
              <a:rPr lang="en-US" dirty="0" smtClean="0"/>
              <a:t>&lt;body&gt;</a:t>
            </a:r>
          </a:p>
          <a:p>
            <a:endParaRPr lang="en-US" dirty="0" smtClean="0"/>
          </a:p>
          <a:p>
            <a:r>
              <a:rPr lang="en-US" dirty="0" smtClean="0"/>
              <a:t>&lt;h2&gt;Dropdown Menu&lt;/h2&gt;</a:t>
            </a:r>
          </a:p>
          <a:p>
            <a:r>
              <a:rPr lang="en-US" dirty="0" smtClean="0"/>
              <a:t>&lt;p&gt;Move the mouse over the button to open the dropdown menu.&lt;/p&gt;</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166843"/>
            <a:ext cx="7772400" cy="3970318"/>
          </a:xfrm>
          <a:prstGeom prst="rect">
            <a:avLst/>
          </a:prstGeom>
        </p:spPr>
        <p:txBody>
          <a:bodyPr wrap="square">
            <a:spAutoFit/>
          </a:bodyPr>
          <a:lstStyle/>
          <a:p>
            <a:r>
              <a:rPr lang="en-US" dirty="0" smtClean="0"/>
              <a:t>&lt;div class="dropdown"&gt;</a:t>
            </a:r>
          </a:p>
          <a:p>
            <a:r>
              <a:rPr lang="en-US" dirty="0" smtClean="0"/>
              <a:t>  &lt;button class="</a:t>
            </a:r>
            <a:r>
              <a:rPr lang="en-US" dirty="0" err="1" smtClean="0"/>
              <a:t>dropbtn</a:t>
            </a:r>
            <a:r>
              <a:rPr lang="en-US" dirty="0" smtClean="0"/>
              <a:t>"&gt;Dropdown&lt;/button&gt;</a:t>
            </a:r>
          </a:p>
          <a:p>
            <a:r>
              <a:rPr lang="en-US" dirty="0" smtClean="0"/>
              <a:t>  &lt;div class="dropdown-content"&gt;</a:t>
            </a:r>
          </a:p>
          <a:p>
            <a:r>
              <a:rPr lang="en-US" dirty="0" smtClean="0"/>
              <a:t>    &lt;a </a:t>
            </a:r>
            <a:r>
              <a:rPr lang="en-US" dirty="0" err="1" smtClean="0"/>
              <a:t>href</a:t>
            </a:r>
            <a:r>
              <a:rPr lang="en-US" dirty="0" smtClean="0"/>
              <a:t>="#"&gt;Link 1&lt;/a&gt;</a:t>
            </a:r>
          </a:p>
          <a:p>
            <a:r>
              <a:rPr lang="en-US" dirty="0" smtClean="0"/>
              <a:t>    &lt;a </a:t>
            </a:r>
            <a:r>
              <a:rPr lang="en-US" dirty="0" err="1" smtClean="0"/>
              <a:t>href</a:t>
            </a:r>
            <a:r>
              <a:rPr lang="en-US" dirty="0" smtClean="0"/>
              <a:t>="#"&gt;Link 2&lt;/a&gt;</a:t>
            </a:r>
          </a:p>
          <a:p>
            <a:r>
              <a:rPr lang="en-US" dirty="0" smtClean="0"/>
              <a:t>    &lt;a </a:t>
            </a:r>
            <a:r>
              <a:rPr lang="en-US" dirty="0" err="1" smtClean="0"/>
              <a:t>href</a:t>
            </a:r>
            <a:r>
              <a:rPr lang="en-US" dirty="0" smtClean="0"/>
              <a:t>="#"&gt;Link 3&lt;/a&gt;</a:t>
            </a:r>
          </a:p>
          <a:p>
            <a:r>
              <a:rPr lang="en-US" dirty="0" smtClean="0"/>
              <a:t>  &lt;/div&gt;</a:t>
            </a:r>
          </a:p>
          <a:p>
            <a:r>
              <a:rPr lang="en-US" dirty="0" smtClean="0"/>
              <a:t>&lt;/div&gt;</a:t>
            </a:r>
          </a:p>
          <a:p>
            <a:endParaRPr lang="en-US" dirty="0" smtClean="0"/>
          </a:p>
          <a:p>
            <a:r>
              <a:rPr lang="en-US" dirty="0" smtClean="0"/>
              <a:t>&lt;p&gt;&lt;strong&gt;Note:&lt;/strong&gt; We use </a:t>
            </a:r>
            <a:r>
              <a:rPr lang="en-US" dirty="0" err="1" smtClean="0"/>
              <a:t>href</a:t>
            </a:r>
            <a:r>
              <a:rPr lang="en-US" dirty="0" smtClean="0"/>
              <a:t>="#" for test links. In a real web site this would be URLs.&lt;/p&gt;</a:t>
            </a:r>
          </a:p>
          <a:p>
            <a:endParaRPr lang="en-US" dirty="0" smtClean="0"/>
          </a:p>
          <a:p>
            <a:r>
              <a:rPr lang="en-US" dirty="0" smtClean="0"/>
              <a:t>&lt;/body&gt;</a:t>
            </a:r>
          </a:p>
          <a:p>
            <a:r>
              <a:rPr lang="en-US" dirty="0" smtClean="0"/>
              <a:t>&lt;/html&gt;</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fontScale="90000"/>
          </a:bodyPr>
          <a:lstStyle/>
          <a:p>
            <a:pPr algn="ctr"/>
            <a:r>
              <a:rPr lang="en-US" b="1" dirty="0" smtClean="0"/>
              <a:t>Right-aligned Dropdown Content</a:t>
            </a:r>
            <a:br>
              <a:rPr lang="en-US" b="1" dirty="0" smtClean="0"/>
            </a:br>
            <a:endParaRPr lang="en-US" b="1" dirty="0"/>
          </a:p>
        </p:txBody>
      </p:sp>
      <p:sp>
        <p:nvSpPr>
          <p:cNvPr id="3" name="Content Placeholder 2"/>
          <p:cNvSpPr>
            <a:spLocks noGrp="1"/>
          </p:cNvSpPr>
          <p:nvPr>
            <p:ph idx="1"/>
          </p:nvPr>
        </p:nvSpPr>
        <p:spPr>
          <a:xfrm>
            <a:off x="304800" y="838200"/>
            <a:ext cx="8382000" cy="6019800"/>
          </a:xfrm>
        </p:spPr>
        <p:txBody>
          <a:bodyPr>
            <a:normAutofit fontScale="62500" lnSpcReduction="20000"/>
          </a:bodyPr>
          <a:lstStyle/>
          <a:p>
            <a:pPr>
              <a:buNone/>
            </a:pPr>
            <a:r>
              <a:rPr lang="en-US" dirty="0" smtClean="0"/>
              <a:t>&lt;style&gt;</a:t>
            </a:r>
          </a:p>
          <a:p>
            <a:pPr>
              <a:buNone/>
            </a:pPr>
            <a:r>
              <a:rPr lang="en-US" dirty="0" smtClean="0"/>
              <a:t>.</a:t>
            </a:r>
            <a:r>
              <a:rPr lang="en-US" dirty="0" err="1" smtClean="0"/>
              <a:t>dropbtn</a:t>
            </a:r>
            <a:r>
              <a:rPr lang="en-US" dirty="0" smtClean="0"/>
              <a:t> {</a:t>
            </a:r>
          </a:p>
          <a:p>
            <a:pPr>
              <a:buNone/>
            </a:pPr>
            <a:r>
              <a:rPr lang="en-US" dirty="0" smtClean="0"/>
              <a:t>    background-color: #4CAF50;</a:t>
            </a:r>
          </a:p>
          <a:p>
            <a:pPr>
              <a:buNone/>
            </a:pPr>
            <a:r>
              <a:rPr lang="en-US" dirty="0" smtClean="0"/>
              <a:t>    color: white;</a:t>
            </a:r>
          </a:p>
          <a:p>
            <a:pPr>
              <a:buNone/>
            </a:pPr>
            <a:r>
              <a:rPr lang="en-US" dirty="0" smtClean="0"/>
              <a:t>    padding: 16px;</a:t>
            </a:r>
          </a:p>
          <a:p>
            <a:pPr>
              <a:buNone/>
            </a:pPr>
            <a:r>
              <a:rPr lang="en-US" dirty="0" smtClean="0"/>
              <a:t>    font-size: 16px;</a:t>
            </a:r>
          </a:p>
          <a:p>
            <a:pPr>
              <a:buNone/>
            </a:pPr>
            <a:r>
              <a:rPr lang="en-US" dirty="0" smtClean="0"/>
              <a:t>    border: none;</a:t>
            </a:r>
          </a:p>
          <a:p>
            <a:pPr>
              <a:buNone/>
            </a:pPr>
            <a:r>
              <a:rPr lang="en-US" dirty="0" smtClean="0"/>
              <a:t>    cursor: pointer;</a:t>
            </a:r>
          </a:p>
          <a:p>
            <a:pPr>
              <a:buNone/>
            </a:pPr>
            <a:r>
              <a:rPr lang="en-US" dirty="0" smtClean="0"/>
              <a:t>}</a:t>
            </a:r>
          </a:p>
          <a:p>
            <a:pPr>
              <a:buNone/>
            </a:pPr>
            <a:endParaRPr lang="en-US" dirty="0" smtClean="0"/>
          </a:p>
          <a:p>
            <a:pPr>
              <a:buNone/>
            </a:pPr>
            <a:r>
              <a:rPr lang="en-US" dirty="0" smtClean="0"/>
              <a:t>.dropdown {</a:t>
            </a:r>
          </a:p>
          <a:p>
            <a:pPr>
              <a:buNone/>
            </a:pPr>
            <a:r>
              <a:rPr lang="en-US" dirty="0" smtClean="0"/>
              <a:t>    position: relative;</a:t>
            </a:r>
          </a:p>
          <a:p>
            <a:pPr>
              <a:buNone/>
            </a:pPr>
            <a:r>
              <a:rPr lang="en-US" dirty="0" smtClean="0"/>
              <a:t>    display: inline-block;</a:t>
            </a:r>
          </a:p>
          <a:p>
            <a:pPr>
              <a:buNone/>
            </a:pPr>
            <a:r>
              <a:rPr lang="en-US" dirty="0" smtClean="0"/>
              <a:t>}</a:t>
            </a:r>
          </a:p>
          <a:p>
            <a:pPr>
              <a:buNone/>
            </a:pPr>
            <a:endParaRPr lang="en-US" dirty="0" smtClean="0"/>
          </a:p>
          <a:p>
            <a:pPr>
              <a:buNone/>
            </a:pPr>
            <a:r>
              <a:rPr lang="en-US" dirty="0" smtClean="0"/>
              <a:t>.dropdown-content {</a:t>
            </a:r>
          </a:p>
          <a:p>
            <a:pPr>
              <a:buNone/>
            </a:pPr>
            <a:r>
              <a:rPr lang="en-US" dirty="0" smtClean="0"/>
              <a:t>    display: none;</a:t>
            </a:r>
          </a:p>
          <a:p>
            <a:pPr>
              <a:buNone/>
            </a:pPr>
            <a:r>
              <a:rPr lang="en-US" dirty="0" smtClean="0"/>
              <a:t>    position: absolute;</a:t>
            </a:r>
          </a:p>
          <a:p>
            <a:pPr>
              <a:buNone/>
            </a:pPr>
            <a:r>
              <a:rPr lang="en-US" dirty="0" smtClean="0"/>
              <a:t>    right: 0;</a:t>
            </a:r>
          </a:p>
          <a:p>
            <a:pPr>
              <a:buNone/>
            </a:pPr>
            <a:r>
              <a:rPr lang="en-US" dirty="0" smtClean="0"/>
              <a:t>    background-color: #f9f9f9;</a:t>
            </a:r>
          </a:p>
          <a:p>
            <a:pPr>
              <a:buNone/>
            </a:pPr>
            <a:r>
              <a:rPr lang="en-US" dirty="0" smtClean="0"/>
              <a:t>    min-width: 160px;</a:t>
            </a:r>
          </a:p>
          <a:p>
            <a:pPr>
              <a:buNone/>
            </a:pPr>
            <a:r>
              <a:rPr lang="en-US" dirty="0" smtClean="0"/>
              <a:t>    box-shadow: 0px 8px 16px 0px </a:t>
            </a:r>
            <a:r>
              <a:rPr lang="en-US" dirty="0" err="1" smtClean="0"/>
              <a:t>rgba</a:t>
            </a:r>
            <a:r>
              <a:rPr lang="en-US" dirty="0" smtClean="0"/>
              <a:t>(0,0,0,0.2);</a:t>
            </a:r>
          </a:p>
          <a:p>
            <a:pPr>
              <a:buNone/>
            </a:pPr>
            <a:r>
              <a:rPr lang="en-US" dirty="0" smtClean="0"/>
              <a:t>    z-index: 1;</a:t>
            </a:r>
          </a:p>
          <a:p>
            <a:pPr>
              <a:buNone/>
            </a:pPr>
            <a:r>
              <a:rPr lang="en-US" dirty="0" smtClean="0"/>
              <a:t>}</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
            <a:ext cx="8534400" cy="6463308"/>
          </a:xfrm>
          <a:prstGeom prst="rect">
            <a:avLst/>
          </a:prstGeom>
        </p:spPr>
        <p:txBody>
          <a:bodyPr wrap="square">
            <a:spAutoFit/>
          </a:bodyPr>
          <a:lstStyle/>
          <a:p>
            <a:r>
              <a:rPr lang="en-US" dirty="0" smtClean="0"/>
              <a:t>.dropdown-content a {</a:t>
            </a:r>
          </a:p>
          <a:p>
            <a:r>
              <a:rPr lang="en-US" dirty="0" smtClean="0"/>
              <a:t>    color: black;</a:t>
            </a:r>
          </a:p>
          <a:p>
            <a:r>
              <a:rPr lang="en-US" dirty="0" smtClean="0"/>
              <a:t>    padding: 12px 16px;</a:t>
            </a:r>
          </a:p>
          <a:p>
            <a:r>
              <a:rPr lang="en-US" dirty="0" smtClean="0"/>
              <a:t>    text-decoration: none;</a:t>
            </a:r>
          </a:p>
          <a:p>
            <a:r>
              <a:rPr lang="en-US" dirty="0" smtClean="0"/>
              <a:t>    display: block;</a:t>
            </a:r>
          </a:p>
          <a:p>
            <a:r>
              <a:rPr lang="en-US" dirty="0" smtClean="0"/>
              <a:t>}</a:t>
            </a:r>
          </a:p>
          <a:p>
            <a:endParaRPr lang="en-US" dirty="0" smtClean="0"/>
          </a:p>
          <a:p>
            <a:r>
              <a:rPr lang="en-US" dirty="0" smtClean="0"/>
              <a:t>.dropdown-content a:hover {background-color: #f1f1f1}</a:t>
            </a:r>
          </a:p>
          <a:p>
            <a:endParaRPr lang="en-US" dirty="0" smtClean="0"/>
          </a:p>
          <a:p>
            <a:r>
              <a:rPr lang="en-US" dirty="0" smtClean="0"/>
              <a:t>.</a:t>
            </a:r>
            <a:r>
              <a:rPr lang="en-US" dirty="0" err="1" smtClean="0"/>
              <a:t>dropdown:hover</a:t>
            </a:r>
            <a:r>
              <a:rPr lang="en-US" dirty="0" smtClean="0"/>
              <a:t> .dropdown-content {</a:t>
            </a:r>
          </a:p>
          <a:p>
            <a:r>
              <a:rPr lang="en-US" dirty="0" smtClean="0"/>
              <a:t>    display: block;</a:t>
            </a:r>
          </a:p>
          <a:p>
            <a:r>
              <a:rPr lang="en-US" dirty="0" smtClean="0"/>
              <a:t>}</a:t>
            </a:r>
          </a:p>
          <a:p>
            <a:endParaRPr lang="en-US" dirty="0" smtClean="0"/>
          </a:p>
          <a:p>
            <a:r>
              <a:rPr lang="en-US" dirty="0" smtClean="0"/>
              <a:t>.</a:t>
            </a:r>
            <a:r>
              <a:rPr lang="en-US" dirty="0" err="1" smtClean="0"/>
              <a:t>dropdown:hover</a:t>
            </a:r>
            <a:r>
              <a:rPr lang="en-US" dirty="0" smtClean="0"/>
              <a:t> .</a:t>
            </a:r>
            <a:r>
              <a:rPr lang="en-US" dirty="0" err="1" smtClean="0"/>
              <a:t>dropbtn</a:t>
            </a:r>
            <a:r>
              <a:rPr lang="en-US" dirty="0" smtClean="0"/>
              <a:t> {</a:t>
            </a:r>
          </a:p>
          <a:p>
            <a:r>
              <a:rPr lang="en-US" dirty="0" smtClean="0"/>
              <a:t>    background-color: #3e8e41;</a:t>
            </a:r>
          </a:p>
          <a:p>
            <a:r>
              <a:rPr lang="en-US" dirty="0" smtClean="0"/>
              <a:t>}</a:t>
            </a:r>
          </a:p>
          <a:p>
            <a:r>
              <a:rPr lang="en-US" dirty="0" smtClean="0"/>
              <a:t>&lt;/style&gt;</a:t>
            </a:r>
          </a:p>
          <a:p>
            <a:r>
              <a:rPr lang="en-US" dirty="0" smtClean="0"/>
              <a:t>&lt;/head&gt;</a:t>
            </a:r>
          </a:p>
          <a:p>
            <a:r>
              <a:rPr lang="en-US" dirty="0" smtClean="0"/>
              <a:t>&lt;body&gt;</a:t>
            </a:r>
          </a:p>
          <a:p>
            <a:endParaRPr lang="en-US" dirty="0" smtClean="0"/>
          </a:p>
          <a:p>
            <a:r>
              <a:rPr lang="en-US" dirty="0" smtClean="0"/>
              <a:t>&lt;h2&gt;Aligned Dropdown Content&lt;/h2&gt;</a:t>
            </a:r>
          </a:p>
          <a:p>
            <a:r>
              <a:rPr lang="en-US" dirty="0" smtClean="0"/>
              <a:t>&lt;p&gt;Determine whether the dropdown content should go from left to right or right to left with the left and right properties.&lt;/p&gt;</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474345"/>
            <a:ext cx="7620000" cy="5632311"/>
          </a:xfrm>
          <a:prstGeom prst="rect">
            <a:avLst/>
          </a:prstGeom>
        </p:spPr>
        <p:txBody>
          <a:bodyPr wrap="square">
            <a:spAutoFit/>
          </a:bodyPr>
          <a:lstStyle/>
          <a:p>
            <a:r>
              <a:rPr lang="en-US" dirty="0" smtClean="0"/>
              <a:t>&lt;div class="dropdown" style="</a:t>
            </a:r>
            <a:r>
              <a:rPr lang="en-US" dirty="0" err="1" smtClean="0"/>
              <a:t>float:left</a:t>
            </a:r>
            <a:r>
              <a:rPr lang="en-US" dirty="0" smtClean="0"/>
              <a:t>;"&gt;</a:t>
            </a:r>
          </a:p>
          <a:p>
            <a:r>
              <a:rPr lang="en-US" dirty="0" smtClean="0"/>
              <a:t>  &lt;button class="</a:t>
            </a:r>
            <a:r>
              <a:rPr lang="en-US" dirty="0" err="1" smtClean="0"/>
              <a:t>dropbtn</a:t>
            </a:r>
            <a:r>
              <a:rPr lang="en-US" dirty="0" smtClean="0"/>
              <a:t>"&gt;Left&lt;/button&gt;</a:t>
            </a:r>
          </a:p>
          <a:p>
            <a:r>
              <a:rPr lang="en-US" dirty="0" smtClean="0"/>
              <a:t>  &lt;div class="dropdown-content" style="left:0;"&gt;</a:t>
            </a:r>
          </a:p>
          <a:p>
            <a:r>
              <a:rPr lang="en-US" dirty="0" smtClean="0"/>
              <a:t>    &lt;a </a:t>
            </a:r>
            <a:r>
              <a:rPr lang="en-US" dirty="0" err="1" smtClean="0"/>
              <a:t>href</a:t>
            </a:r>
            <a:r>
              <a:rPr lang="en-US" dirty="0" smtClean="0"/>
              <a:t>="#"&gt;Link 1&lt;/a&gt;</a:t>
            </a:r>
          </a:p>
          <a:p>
            <a:r>
              <a:rPr lang="en-US" dirty="0" smtClean="0"/>
              <a:t>    &lt;a </a:t>
            </a:r>
            <a:r>
              <a:rPr lang="en-US" dirty="0" err="1" smtClean="0"/>
              <a:t>href</a:t>
            </a:r>
            <a:r>
              <a:rPr lang="en-US" dirty="0" smtClean="0"/>
              <a:t>="#"&gt;Link 2&lt;/a&gt;</a:t>
            </a:r>
          </a:p>
          <a:p>
            <a:r>
              <a:rPr lang="en-US" dirty="0" smtClean="0"/>
              <a:t>    &lt;a </a:t>
            </a:r>
            <a:r>
              <a:rPr lang="en-US" dirty="0" err="1" smtClean="0"/>
              <a:t>href</a:t>
            </a:r>
            <a:r>
              <a:rPr lang="en-US" dirty="0" smtClean="0"/>
              <a:t>="#"&gt;Link 3&lt;/a&gt;</a:t>
            </a:r>
          </a:p>
          <a:p>
            <a:r>
              <a:rPr lang="en-US" dirty="0" smtClean="0"/>
              <a:t>  &lt;/div&gt;</a:t>
            </a:r>
          </a:p>
          <a:p>
            <a:r>
              <a:rPr lang="en-US" dirty="0" smtClean="0"/>
              <a:t>&lt;/div&gt;</a:t>
            </a:r>
          </a:p>
          <a:p>
            <a:endParaRPr lang="en-US" dirty="0" smtClean="0"/>
          </a:p>
          <a:p>
            <a:r>
              <a:rPr lang="en-US" dirty="0" smtClean="0"/>
              <a:t>&lt;div class="dropdown" style="</a:t>
            </a:r>
            <a:r>
              <a:rPr lang="en-US" dirty="0" err="1" smtClean="0"/>
              <a:t>float:right</a:t>
            </a:r>
            <a:r>
              <a:rPr lang="en-US" dirty="0" smtClean="0"/>
              <a:t>;"&gt;</a:t>
            </a:r>
          </a:p>
          <a:p>
            <a:r>
              <a:rPr lang="en-US" dirty="0" smtClean="0"/>
              <a:t>  &lt;button class="</a:t>
            </a:r>
            <a:r>
              <a:rPr lang="en-US" dirty="0" err="1" smtClean="0"/>
              <a:t>dropbtn</a:t>
            </a:r>
            <a:r>
              <a:rPr lang="en-US" dirty="0" smtClean="0"/>
              <a:t>"&gt;Right&lt;/button&gt;</a:t>
            </a:r>
          </a:p>
          <a:p>
            <a:r>
              <a:rPr lang="en-US" dirty="0" smtClean="0"/>
              <a:t>  &lt;div class="dropdown-content"&gt;</a:t>
            </a:r>
          </a:p>
          <a:p>
            <a:r>
              <a:rPr lang="en-US" dirty="0" smtClean="0"/>
              <a:t>    &lt;a </a:t>
            </a:r>
            <a:r>
              <a:rPr lang="en-US" dirty="0" err="1" smtClean="0"/>
              <a:t>href</a:t>
            </a:r>
            <a:r>
              <a:rPr lang="en-US" dirty="0" smtClean="0"/>
              <a:t>="#"&gt;Link 1&lt;/a&gt;</a:t>
            </a:r>
          </a:p>
          <a:p>
            <a:r>
              <a:rPr lang="en-US" dirty="0" smtClean="0"/>
              <a:t>    &lt;a </a:t>
            </a:r>
            <a:r>
              <a:rPr lang="en-US" dirty="0" err="1" smtClean="0"/>
              <a:t>href</a:t>
            </a:r>
            <a:r>
              <a:rPr lang="en-US" dirty="0" smtClean="0"/>
              <a:t>="#"&gt;Link 2&lt;/a&gt;</a:t>
            </a:r>
          </a:p>
          <a:p>
            <a:r>
              <a:rPr lang="en-US" dirty="0" smtClean="0"/>
              <a:t>    &lt;a </a:t>
            </a:r>
            <a:r>
              <a:rPr lang="en-US" dirty="0" err="1" smtClean="0"/>
              <a:t>href</a:t>
            </a:r>
            <a:r>
              <a:rPr lang="en-US" dirty="0" smtClean="0"/>
              <a:t>="#"&gt;Link 3&lt;/a&gt;</a:t>
            </a:r>
          </a:p>
          <a:p>
            <a:r>
              <a:rPr lang="en-US" dirty="0" smtClean="0"/>
              <a:t>  &lt;/div&gt;</a:t>
            </a:r>
          </a:p>
          <a:p>
            <a:r>
              <a:rPr lang="en-US" dirty="0" smtClean="0"/>
              <a:t>&lt;/div&gt;</a:t>
            </a:r>
          </a:p>
          <a:p>
            <a:endParaRPr lang="en-US" dirty="0" smtClean="0"/>
          </a:p>
          <a:p>
            <a:r>
              <a:rPr lang="en-US" dirty="0" smtClean="0"/>
              <a:t>&lt;/body&gt;</a:t>
            </a:r>
          </a:p>
          <a:p>
            <a:r>
              <a:rPr lang="en-US" dirty="0" smtClean="0"/>
              <a:t>&lt;/html&gt;</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pPr algn="ctr"/>
            <a:r>
              <a:rPr lang="en-US" b="1" dirty="0" smtClean="0"/>
              <a:t>Dropdown Image</a:t>
            </a:r>
            <a:br>
              <a:rPr lang="en-US" b="1" dirty="0" smtClean="0"/>
            </a:br>
            <a:endParaRPr lang="en-US" dirty="0"/>
          </a:p>
        </p:txBody>
      </p:sp>
      <p:sp>
        <p:nvSpPr>
          <p:cNvPr id="3" name="Content Placeholder 2"/>
          <p:cNvSpPr>
            <a:spLocks noGrp="1"/>
          </p:cNvSpPr>
          <p:nvPr>
            <p:ph idx="1"/>
          </p:nvPr>
        </p:nvSpPr>
        <p:spPr>
          <a:xfrm>
            <a:off x="457200" y="685800"/>
            <a:ext cx="8229600" cy="6172200"/>
          </a:xfrm>
        </p:spPr>
        <p:txBody>
          <a:bodyPr>
            <a:normAutofit fontScale="62500" lnSpcReduction="20000"/>
          </a:bodyPr>
          <a:lstStyle/>
          <a:p>
            <a:pPr>
              <a:buNone/>
            </a:pPr>
            <a:endParaRPr lang="en-US" dirty="0" smtClean="0"/>
          </a:p>
          <a:p>
            <a:pPr>
              <a:buNone/>
            </a:pPr>
            <a:r>
              <a:rPr lang="en-US" dirty="0" smtClean="0"/>
              <a:t>&lt;style&gt;</a:t>
            </a:r>
          </a:p>
          <a:p>
            <a:pPr>
              <a:buNone/>
            </a:pPr>
            <a:r>
              <a:rPr lang="en-US" dirty="0" smtClean="0"/>
              <a:t>.dropdown {</a:t>
            </a:r>
          </a:p>
          <a:p>
            <a:pPr>
              <a:buNone/>
            </a:pPr>
            <a:r>
              <a:rPr lang="en-US" dirty="0" smtClean="0"/>
              <a:t>    position: relative;</a:t>
            </a:r>
          </a:p>
          <a:p>
            <a:pPr>
              <a:buNone/>
            </a:pPr>
            <a:r>
              <a:rPr lang="en-US" dirty="0" smtClean="0"/>
              <a:t>    display: inline-block;</a:t>
            </a:r>
          </a:p>
          <a:p>
            <a:pPr>
              <a:buNone/>
            </a:pPr>
            <a:r>
              <a:rPr lang="en-US" dirty="0" smtClean="0"/>
              <a:t>}</a:t>
            </a:r>
          </a:p>
          <a:p>
            <a:pPr>
              <a:buNone/>
            </a:pPr>
            <a:endParaRPr lang="en-US" dirty="0" smtClean="0"/>
          </a:p>
          <a:p>
            <a:pPr>
              <a:buNone/>
            </a:pPr>
            <a:r>
              <a:rPr lang="en-US" dirty="0" smtClean="0"/>
              <a:t>.dropdown-content {</a:t>
            </a:r>
          </a:p>
          <a:p>
            <a:pPr>
              <a:buNone/>
            </a:pPr>
            <a:r>
              <a:rPr lang="en-US" dirty="0" smtClean="0"/>
              <a:t>    display: none;</a:t>
            </a:r>
          </a:p>
          <a:p>
            <a:pPr>
              <a:buNone/>
            </a:pPr>
            <a:r>
              <a:rPr lang="en-US" dirty="0" smtClean="0"/>
              <a:t>    position: absolute;</a:t>
            </a:r>
          </a:p>
          <a:p>
            <a:pPr>
              <a:buNone/>
            </a:pPr>
            <a:r>
              <a:rPr lang="en-US" dirty="0" smtClean="0"/>
              <a:t>    background-color: #f9f9f9;</a:t>
            </a:r>
          </a:p>
          <a:p>
            <a:pPr>
              <a:buNone/>
            </a:pPr>
            <a:r>
              <a:rPr lang="en-US" dirty="0" smtClean="0"/>
              <a:t>    min-width: 160px;</a:t>
            </a:r>
          </a:p>
          <a:p>
            <a:pPr>
              <a:buNone/>
            </a:pPr>
            <a:r>
              <a:rPr lang="en-US" dirty="0" smtClean="0"/>
              <a:t>    box-shadow: 0px 8px 16px 0px </a:t>
            </a:r>
            <a:r>
              <a:rPr lang="en-US" dirty="0" err="1" smtClean="0"/>
              <a:t>rgba</a:t>
            </a:r>
            <a:r>
              <a:rPr lang="en-US" dirty="0" smtClean="0"/>
              <a:t>(0,0,0,0.2);</a:t>
            </a:r>
          </a:p>
          <a:p>
            <a:pPr>
              <a:buNone/>
            </a:pPr>
            <a:r>
              <a:rPr lang="en-US" dirty="0" smtClean="0"/>
              <a:t>    z-index: 1;</a:t>
            </a:r>
          </a:p>
          <a:p>
            <a:pPr>
              <a:buNone/>
            </a:pPr>
            <a:r>
              <a:rPr lang="en-US" dirty="0" smtClean="0"/>
              <a:t>}</a:t>
            </a:r>
          </a:p>
          <a:p>
            <a:pPr>
              <a:buNone/>
            </a:pPr>
            <a:endParaRPr lang="en-US" dirty="0" smtClean="0"/>
          </a:p>
          <a:p>
            <a:pPr>
              <a:buNone/>
            </a:pPr>
            <a:r>
              <a:rPr lang="en-US" dirty="0" smtClean="0"/>
              <a:t>.</a:t>
            </a:r>
            <a:r>
              <a:rPr lang="en-US" dirty="0" err="1" smtClean="0"/>
              <a:t>dropdown:hover</a:t>
            </a:r>
            <a:r>
              <a:rPr lang="en-US" dirty="0" smtClean="0"/>
              <a:t> .dropdown-content {</a:t>
            </a:r>
          </a:p>
          <a:p>
            <a:pPr>
              <a:buNone/>
            </a:pPr>
            <a:r>
              <a:rPr lang="en-US" dirty="0" smtClean="0"/>
              <a:t>    display: block;</a:t>
            </a:r>
          </a:p>
          <a:p>
            <a:pPr>
              <a:buNone/>
            </a:pPr>
            <a:r>
              <a:rPr lang="en-US" dirty="0" smtClean="0"/>
              <a:t>}</a:t>
            </a:r>
          </a:p>
          <a:p>
            <a:pPr>
              <a:buNone/>
            </a:pPr>
            <a:endParaRPr lang="en-US" dirty="0" smtClean="0"/>
          </a:p>
          <a:p>
            <a:pPr>
              <a:buNone/>
            </a:pPr>
            <a:r>
              <a:rPr lang="en-US" dirty="0" smtClean="0"/>
              <a:t>.</a:t>
            </a:r>
            <a:r>
              <a:rPr lang="en-US" dirty="0" err="1" smtClean="0"/>
              <a:t>desc</a:t>
            </a:r>
            <a:r>
              <a:rPr lang="en-US" dirty="0" smtClean="0"/>
              <a:t> {</a:t>
            </a:r>
          </a:p>
          <a:p>
            <a:pPr>
              <a:buNone/>
            </a:pPr>
            <a:r>
              <a:rPr lang="en-US" dirty="0" smtClean="0"/>
              <a:t>    padding: 15px;</a:t>
            </a:r>
          </a:p>
          <a:p>
            <a:pPr>
              <a:buNone/>
            </a:pPr>
            <a:r>
              <a:rPr lang="en-US" dirty="0" smtClean="0"/>
              <a:t>    text-align: center;</a:t>
            </a:r>
          </a:p>
          <a:p>
            <a:pPr>
              <a:buNone/>
            </a:pPr>
            <a:r>
              <a:rPr lang="en-US" dirty="0" smtClean="0"/>
              <a:t>}</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CSS Image Gallery</a:t>
            </a:r>
            <a:br>
              <a:rPr lang="en-US" dirty="0" smtClean="0"/>
            </a:br>
            <a:endParaRPr lang="en-US" dirty="0"/>
          </a:p>
        </p:txBody>
      </p:sp>
      <p:sp>
        <p:nvSpPr>
          <p:cNvPr id="3" name="Subtitle 2"/>
          <p:cNvSpPr>
            <a:spLocks noGrp="1"/>
          </p:cNvSpPr>
          <p:nvPr>
            <p:ph type="subTitle" idx="1"/>
          </p:nvPr>
        </p:nvSpPr>
        <p:spPr/>
        <p:txBody>
          <a:bodyPr/>
          <a:lstStyle/>
          <a:p>
            <a:pPr algn="ctr"/>
            <a:r>
              <a:rPr lang="en-US" b="1" dirty="0" smtClean="0"/>
              <a:t>CSS can be used to create an image gallery.</a:t>
            </a:r>
            <a:endParaRPr lang="en-US"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b="1" dirty="0" smtClean="0"/>
              <a:t>Transparent Hover Effect-2</a:t>
            </a:r>
            <a:endParaRPr lang="en-US" dirty="0"/>
          </a:p>
        </p:txBody>
      </p:sp>
      <p:sp>
        <p:nvSpPr>
          <p:cNvPr id="3" name="Content Placeholder 2"/>
          <p:cNvSpPr>
            <a:spLocks noGrp="1"/>
          </p:cNvSpPr>
          <p:nvPr>
            <p:ph idx="1"/>
          </p:nvPr>
        </p:nvSpPr>
        <p:spPr>
          <a:xfrm>
            <a:off x="381000" y="685800"/>
            <a:ext cx="8534400" cy="5943600"/>
          </a:xfrm>
        </p:spPr>
        <p:txBody>
          <a:bodyPr>
            <a:normAutofit fontScale="77500" lnSpcReduction="20000"/>
          </a:bodyPr>
          <a:lstStyle/>
          <a:p>
            <a:pPr>
              <a:buNone/>
            </a:pPr>
            <a:r>
              <a:rPr lang="en-US" dirty="0" smtClean="0"/>
              <a:t>&lt;style&gt;</a:t>
            </a:r>
          </a:p>
          <a:p>
            <a:pPr>
              <a:buNone/>
            </a:pPr>
            <a:r>
              <a:rPr lang="en-US" dirty="0" err="1" smtClean="0"/>
              <a:t>img:hover</a:t>
            </a:r>
            <a:r>
              <a:rPr lang="en-US" dirty="0" smtClean="0"/>
              <a:t> {</a:t>
            </a:r>
          </a:p>
          <a:p>
            <a:pPr>
              <a:buNone/>
            </a:pPr>
            <a:r>
              <a:rPr lang="en-US" dirty="0" smtClean="0"/>
              <a:t>    opacity: 0.5;</a:t>
            </a:r>
          </a:p>
          <a:p>
            <a:pPr>
              <a:buNone/>
            </a:pPr>
            <a:r>
              <a:rPr lang="en-US" dirty="0" smtClean="0"/>
              <a:t>    filter: alpha(opacity=50); /* For IE8 and earlier */</a:t>
            </a:r>
          </a:p>
          <a:p>
            <a:pPr>
              <a:buNone/>
            </a:pPr>
            <a:r>
              <a:rPr lang="en-US" dirty="0" smtClean="0"/>
              <a:t>}</a:t>
            </a:r>
          </a:p>
          <a:p>
            <a:pPr>
              <a:buNone/>
            </a:pPr>
            <a:r>
              <a:rPr lang="en-US" dirty="0" smtClean="0"/>
              <a:t>&lt;/style&gt;</a:t>
            </a:r>
          </a:p>
          <a:p>
            <a:pPr>
              <a:buNone/>
            </a:pPr>
            <a:r>
              <a:rPr lang="en-US" dirty="0" smtClean="0"/>
              <a:t>&lt;/head&gt;</a:t>
            </a:r>
          </a:p>
          <a:p>
            <a:pPr>
              <a:buNone/>
            </a:pPr>
            <a:r>
              <a:rPr lang="en-US" dirty="0" smtClean="0"/>
              <a:t>&lt;body&gt;</a:t>
            </a:r>
          </a:p>
          <a:p>
            <a:pPr>
              <a:buNone/>
            </a:pPr>
            <a:endParaRPr lang="en-US" dirty="0" smtClean="0"/>
          </a:p>
          <a:p>
            <a:pPr>
              <a:buNone/>
            </a:pPr>
            <a:r>
              <a:rPr lang="en-US" dirty="0" smtClean="0"/>
              <a:t>&lt;h1&gt;Image Transparency&lt;/h1&gt;</a:t>
            </a:r>
          </a:p>
          <a:p>
            <a:pPr>
              <a:buNone/>
            </a:pPr>
            <a:endParaRPr lang="en-US" dirty="0" smtClean="0"/>
          </a:p>
          <a:p>
            <a:pPr>
              <a:buNone/>
            </a:pPr>
            <a:r>
              <a:rPr lang="en-US" dirty="0" smtClean="0"/>
              <a:t>&lt;p&gt;The opacity property is often used together with the :hover selector to change the opacity on mouse-over:&lt;/p&gt;</a:t>
            </a:r>
          </a:p>
          <a:p>
            <a:pPr>
              <a:buNone/>
            </a:pPr>
            <a:r>
              <a:rPr lang="en-US" dirty="0" smtClean="0"/>
              <a:t>&lt;</a:t>
            </a:r>
            <a:r>
              <a:rPr lang="en-US" dirty="0" err="1" smtClean="0"/>
              <a:t>img</a:t>
            </a:r>
            <a:r>
              <a:rPr lang="en-US" dirty="0" smtClean="0"/>
              <a:t> </a:t>
            </a:r>
            <a:r>
              <a:rPr lang="en-US" dirty="0" err="1" smtClean="0"/>
              <a:t>src</a:t>
            </a:r>
            <a:r>
              <a:rPr lang="en-US" dirty="0" smtClean="0"/>
              <a:t>="img_forest.jpg" alt="Forest" width="170" height="100"&gt;</a:t>
            </a:r>
          </a:p>
          <a:p>
            <a:pPr>
              <a:buNone/>
            </a:pPr>
            <a:r>
              <a:rPr lang="en-US" dirty="0" smtClean="0"/>
              <a:t>&lt;</a:t>
            </a:r>
            <a:r>
              <a:rPr lang="en-US" dirty="0" err="1" smtClean="0"/>
              <a:t>img</a:t>
            </a:r>
            <a:r>
              <a:rPr lang="en-US" dirty="0" smtClean="0"/>
              <a:t> </a:t>
            </a:r>
            <a:r>
              <a:rPr lang="en-US" dirty="0" err="1" smtClean="0"/>
              <a:t>src</a:t>
            </a:r>
            <a:r>
              <a:rPr lang="en-US" dirty="0" smtClean="0"/>
              <a:t>="img_mountains.jpg" alt="Mountains" width="170" height="100"&gt;</a:t>
            </a:r>
          </a:p>
          <a:p>
            <a:pPr>
              <a:buNone/>
            </a:pPr>
            <a:r>
              <a:rPr lang="en-US" dirty="0" smtClean="0"/>
              <a:t>&lt;</a:t>
            </a:r>
            <a:r>
              <a:rPr lang="en-US" dirty="0" err="1" smtClean="0"/>
              <a:t>img</a:t>
            </a:r>
            <a:r>
              <a:rPr lang="en-US" dirty="0" smtClean="0"/>
              <a:t> </a:t>
            </a:r>
            <a:r>
              <a:rPr lang="en-US" dirty="0" err="1" smtClean="0"/>
              <a:t>src</a:t>
            </a:r>
            <a:r>
              <a:rPr lang="en-US" dirty="0" smtClean="0"/>
              <a:t>="img_fjords.jpg" alt="Fjords" width="170" height="100"&gt;</a:t>
            </a:r>
          </a:p>
          <a:p>
            <a:pPr>
              <a:buNone/>
            </a:pPr>
            <a:endParaRPr lang="en-US" dirty="0" smtClean="0"/>
          </a:p>
          <a:p>
            <a:pPr>
              <a:buNone/>
            </a:pPr>
            <a:r>
              <a:rPr lang="en-US" dirty="0" smtClean="0"/>
              <a:t>&lt;p&gt;&lt;b&gt;Note:&lt;/b&gt; In IE, a !DOCTYPE must be added for the :hover selector to work on other elements than the a element.&lt;/p&gt;</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fontScale="90000"/>
          </a:bodyPr>
          <a:lstStyle/>
          <a:p>
            <a:pPr algn="ctr"/>
            <a:r>
              <a:rPr lang="en-US" b="1" dirty="0" smtClean="0"/>
              <a:t>Responsive Image Gallery</a:t>
            </a:r>
            <a:br>
              <a:rPr lang="en-US" b="1" dirty="0" smtClean="0"/>
            </a:br>
            <a:endParaRPr lang="en-US" dirty="0"/>
          </a:p>
        </p:txBody>
      </p:sp>
      <p:sp>
        <p:nvSpPr>
          <p:cNvPr id="3" name="Content Placeholder 2"/>
          <p:cNvSpPr>
            <a:spLocks noGrp="1"/>
          </p:cNvSpPr>
          <p:nvPr>
            <p:ph idx="1"/>
          </p:nvPr>
        </p:nvSpPr>
        <p:spPr>
          <a:xfrm>
            <a:off x="457200" y="533400"/>
            <a:ext cx="8229600" cy="6324600"/>
          </a:xfrm>
        </p:spPr>
        <p:txBody>
          <a:bodyPr>
            <a:normAutofit fontScale="62500" lnSpcReduction="20000"/>
          </a:bodyPr>
          <a:lstStyle/>
          <a:p>
            <a:pPr>
              <a:buNone/>
            </a:pPr>
            <a:r>
              <a:rPr lang="en-US" dirty="0" smtClean="0"/>
              <a:t>&lt;!DOCTYPE html&gt;</a:t>
            </a:r>
          </a:p>
          <a:p>
            <a:pPr>
              <a:buNone/>
            </a:pPr>
            <a:r>
              <a:rPr lang="en-US" dirty="0" smtClean="0"/>
              <a:t>&lt;html&gt;</a:t>
            </a:r>
          </a:p>
          <a:p>
            <a:pPr>
              <a:buNone/>
            </a:pPr>
            <a:r>
              <a:rPr lang="en-US" dirty="0" smtClean="0"/>
              <a:t>&lt;head&gt;</a:t>
            </a:r>
          </a:p>
          <a:p>
            <a:pPr>
              <a:buNone/>
            </a:pPr>
            <a:r>
              <a:rPr lang="en-US" dirty="0" smtClean="0"/>
              <a:t>&lt;style&gt;</a:t>
            </a:r>
          </a:p>
          <a:p>
            <a:pPr>
              <a:buNone/>
            </a:pPr>
            <a:r>
              <a:rPr lang="en-US" dirty="0" err="1" smtClean="0"/>
              <a:t>div.gallery</a:t>
            </a:r>
            <a:r>
              <a:rPr lang="en-US" dirty="0" smtClean="0"/>
              <a:t> {</a:t>
            </a:r>
          </a:p>
          <a:p>
            <a:pPr>
              <a:buNone/>
            </a:pPr>
            <a:r>
              <a:rPr lang="en-US" dirty="0" smtClean="0"/>
              <a:t>    border: 1px solid #</a:t>
            </a:r>
            <a:r>
              <a:rPr lang="en-US" dirty="0" err="1" smtClean="0"/>
              <a:t>ccc</a:t>
            </a:r>
            <a:r>
              <a:rPr lang="en-US" dirty="0" smtClean="0"/>
              <a:t>;</a:t>
            </a:r>
          </a:p>
          <a:p>
            <a:pPr>
              <a:buNone/>
            </a:pPr>
            <a:r>
              <a:rPr lang="en-US" dirty="0" smtClean="0"/>
              <a:t>}</a:t>
            </a:r>
          </a:p>
          <a:p>
            <a:pPr>
              <a:buNone/>
            </a:pPr>
            <a:endParaRPr lang="en-US" dirty="0" smtClean="0"/>
          </a:p>
          <a:p>
            <a:pPr>
              <a:buNone/>
            </a:pPr>
            <a:r>
              <a:rPr lang="en-US" dirty="0" err="1" smtClean="0"/>
              <a:t>div.gallery:hover</a:t>
            </a:r>
            <a:r>
              <a:rPr lang="en-US" dirty="0" smtClean="0"/>
              <a:t> {</a:t>
            </a:r>
          </a:p>
          <a:p>
            <a:pPr>
              <a:buNone/>
            </a:pPr>
            <a:r>
              <a:rPr lang="en-US" dirty="0" smtClean="0"/>
              <a:t>    border: 1px solid #777;</a:t>
            </a:r>
          </a:p>
          <a:p>
            <a:pPr>
              <a:buNone/>
            </a:pPr>
            <a:r>
              <a:rPr lang="en-US" dirty="0" smtClean="0"/>
              <a:t>}</a:t>
            </a:r>
          </a:p>
          <a:p>
            <a:pPr>
              <a:buNone/>
            </a:pPr>
            <a:endParaRPr lang="en-US" dirty="0" smtClean="0"/>
          </a:p>
          <a:p>
            <a:pPr>
              <a:buNone/>
            </a:pPr>
            <a:r>
              <a:rPr lang="en-US" dirty="0" err="1" smtClean="0"/>
              <a:t>div.gallery</a:t>
            </a:r>
            <a:r>
              <a:rPr lang="en-US" dirty="0" smtClean="0"/>
              <a:t> </a:t>
            </a:r>
            <a:r>
              <a:rPr lang="en-US" dirty="0" err="1" smtClean="0"/>
              <a:t>img</a:t>
            </a:r>
            <a:r>
              <a:rPr lang="en-US" dirty="0" smtClean="0"/>
              <a:t> {</a:t>
            </a:r>
          </a:p>
          <a:p>
            <a:pPr>
              <a:buNone/>
            </a:pPr>
            <a:r>
              <a:rPr lang="en-US" dirty="0" smtClean="0"/>
              <a:t>    width: 100%;</a:t>
            </a:r>
          </a:p>
          <a:p>
            <a:pPr>
              <a:buNone/>
            </a:pPr>
            <a:r>
              <a:rPr lang="en-US" dirty="0" smtClean="0"/>
              <a:t>    height: auto;</a:t>
            </a:r>
          </a:p>
          <a:p>
            <a:pPr>
              <a:buNone/>
            </a:pPr>
            <a:r>
              <a:rPr lang="en-US" dirty="0" smtClean="0"/>
              <a:t>}</a:t>
            </a:r>
          </a:p>
          <a:p>
            <a:pPr>
              <a:buNone/>
            </a:pPr>
            <a:endParaRPr lang="en-US" dirty="0" smtClean="0"/>
          </a:p>
          <a:p>
            <a:pPr>
              <a:buNone/>
            </a:pPr>
            <a:r>
              <a:rPr lang="en-US" dirty="0" err="1" smtClean="0"/>
              <a:t>div.desc</a:t>
            </a:r>
            <a:r>
              <a:rPr lang="en-US" dirty="0" smtClean="0"/>
              <a:t> {</a:t>
            </a:r>
          </a:p>
          <a:p>
            <a:pPr>
              <a:buNone/>
            </a:pPr>
            <a:r>
              <a:rPr lang="en-US" dirty="0" smtClean="0"/>
              <a:t>    padding: 15px;</a:t>
            </a:r>
          </a:p>
          <a:p>
            <a:pPr>
              <a:buNone/>
            </a:pPr>
            <a:r>
              <a:rPr lang="en-US" dirty="0" smtClean="0"/>
              <a:t>    text-align: center;</a:t>
            </a:r>
          </a:p>
          <a:p>
            <a:pPr>
              <a:buNone/>
            </a:pPr>
            <a:r>
              <a:rPr lang="en-US" dirty="0" smtClean="0"/>
              <a:t>}</a:t>
            </a:r>
          </a:p>
          <a:p>
            <a:pPr>
              <a:buNone/>
            </a:pPr>
            <a:endParaRPr lang="en-US" dirty="0" smtClean="0"/>
          </a:p>
          <a:p>
            <a:pPr>
              <a:buNone/>
            </a:pPr>
            <a:r>
              <a:rPr lang="en-US" dirty="0" smtClean="0"/>
              <a:t>* {</a:t>
            </a:r>
          </a:p>
          <a:p>
            <a:pPr>
              <a:buNone/>
            </a:pPr>
            <a:r>
              <a:rPr lang="en-US" dirty="0" smtClean="0"/>
              <a:t>    box-sizing: border-box;</a:t>
            </a:r>
          </a:p>
          <a:p>
            <a:pPr>
              <a:buNone/>
            </a:pPr>
            <a:r>
              <a:rPr lang="en-US" dirty="0" smtClean="0"/>
              <a:t>}</a:t>
            </a:r>
          </a:p>
          <a:p>
            <a:pPr>
              <a:buNone/>
            </a:pP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0"/>
            <a:ext cx="8305800" cy="6740307"/>
          </a:xfrm>
          <a:prstGeom prst="rect">
            <a:avLst/>
          </a:prstGeom>
        </p:spPr>
        <p:txBody>
          <a:bodyPr wrap="square">
            <a:spAutoFit/>
          </a:bodyPr>
          <a:lstStyle/>
          <a:p>
            <a:r>
              <a:rPr lang="en-US" dirty="0" smtClean="0"/>
              <a:t>.responsive {</a:t>
            </a:r>
          </a:p>
          <a:p>
            <a:r>
              <a:rPr lang="en-US" dirty="0" smtClean="0"/>
              <a:t>    padding: 0 6px;</a:t>
            </a:r>
          </a:p>
          <a:p>
            <a:r>
              <a:rPr lang="en-US" dirty="0" smtClean="0"/>
              <a:t>    float: left;</a:t>
            </a:r>
          </a:p>
          <a:p>
            <a:r>
              <a:rPr lang="en-US" dirty="0" smtClean="0"/>
              <a:t>    width: 24.99999%;</a:t>
            </a:r>
          </a:p>
          <a:p>
            <a:r>
              <a:rPr lang="en-US" dirty="0" smtClean="0"/>
              <a:t>}</a:t>
            </a:r>
          </a:p>
          <a:p>
            <a:r>
              <a:rPr lang="en-US" dirty="0" smtClean="0"/>
              <a:t>@media only screen and (max-width: 700px){</a:t>
            </a:r>
          </a:p>
          <a:p>
            <a:r>
              <a:rPr lang="en-US" dirty="0" smtClean="0"/>
              <a:t>    .responsive {</a:t>
            </a:r>
          </a:p>
          <a:p>
            <a:r>
              <a:rPr lang="en-US" dirty="0" smtClean="0"/>
              <a:t>        width: 49.99999%;</a:t>
            </a:r>
          </a:p>
          <a:p>
            <a:r>
              <a:rPr lang="en-US" dirty="0" smtClean="0"/>
              <a:t>        margin: 6px 0;</a:t>
            </a:r>
          </a:p>
          <a:p>
            <a:r>
              <a:rPr lang="en-US" dirty="0" smtClean="0"/>
              <a:t>    }</a:t>
            </a:r>
          </a:p>
          <a:p>
            <a:r>
              <a:rPr lang="en-US" dirty="0" smtClean="0"/>
              <a:t>}</a:t>
            </a:r>
          </a:p>
          <a:p>
            <a:r>
              <a:rPr lang="en-US" dirty="0" smtClean="0"/>
              <a:t>@media only screen and (max-width: 500px){</a:t>
            </a:r>
          </a:p>
          <a:p>
            <a:r>
              <a:rPr lang="en-US" dirty="0" smtClean="0"/>
              <a:t>    .responsive {</a:t>
            </a:r>
          </a:p>
          <a:p>
            <a:r>
              <a:rPr lang="en-US" dirty="0" smtClean="0"/>
              <a:t>        width: 100%;</a:t>
            </a:r>
          </a:p>
          <a:p>
            <a:r>
              <a:rPr lang="en-US" dirty="0" smtClean="0"/>
              <a:t>    }</a:t>
            </a:r>
          </a:p>
          <a:p>
            <a:r>
              <a:rPr lang="en-US" dirty="0" smtClean="0"/>
              <a:t>}</a:t>
            </a:r>
          </a:p>
          <a:p>
            <a:r>
              <a:rPr lang="en-US" dirty="0" smtClean="0"/>
              <a:t>.</a:t>
            </a:r>
            <a:r>
              <a:rPr lang="en-US" dirty="0" err="1" smtClean="0"/>
              <a:t>clearfix:after</a:t>
            </a:r>
            <a:r>
              <a:rPr lang="en-US" dirty="0" smtClean="0"/>
              <a:t> {</a:t>
            </a:r>
          </a:p>
          <a:p>
            <a:r>
              <a:rPr lang="en-US" dirty="0" smtClean="0"/>
              <a:t>    content: "";</a:t>
            </a:r>
          </a:p>
          <a:p>
            <a:r>
              <a:rPr lang="en-US" dirty="0" smtClean="0"/>
              <a:t>    display: table;</a:t>
            </a:r>
          </a:p>
          <a:p>
            <a:r>
              <a:rPr lang="en-US" dirty="0" smtClean="0"/>
              <a:t>    clear: both;</a:t>
            </a:r>
          </a:p>
          <a:p>
            <a:r>
              <a:rPr lang="en-US" dirty="0" smtClean="0"/>
              <a:t>}</a:t>
            </a:r>
          </a:p>
          <a:p>
            <a:r>
              <a:rPr lang="en-US" dirty="0" smtClean="0"/>
              <a:t>&lt;/style&gt;</a:t>
            </a:r>
          </a:p>
          <a:p>
            <a:r>
              <a:rPr lang="en-US" dirty="0" smtClean="0"/>
              <a:t>&lt;/head&gt;</a:t>
            </a:r>
          </a:p>
          <a:p>
            <a:r>
              <a:rPr lang="en-US" dirty="0" smtClean="0"/>
              <a:t>&lt;body&gt;</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763000" cy="5909310"/>
          </a:xfrm>
          <a:prstGeom prst="rect">
            <a:avLst/>
          </a:prstGeom>
        </p:spPr>
        <p:txBody>
          <a:bodyPr wrap="square">
            <a:spAutoFit/>
          </a:bodyPr>
          <a:lstStyle/>
          <a:p>
            <a:r>
              <a:rPr lang="en-US" dirty="0" smtClean="0"/>
              <a:t>&lt;h2&gt;Responsive Image Gallery&lt;/h2&gt;</a:t>
            </a:r>
          </a:p>
          <a:p>
            <a:r>
              <a:rPr lang="en-US" dirty="0" smtClean="0"/>
              <a:t>&lt;h4&gt;Resize the browser window to see the effect.&lt;/h4&gt;</a:t>
            </a:r>
          </a:p>
          <a:p>
            <a:endParaRPr lang="en-US" dirty="0" smtClean="0"/>
          </a:p>
          <a:p>
            <a:r>
              <a:rPr lang="en-US" dirty="0" smtClean="0"/>
              <a:t>&lt;div class="responsive"&gt;</a:t>
            </a:r>
          </a:p>
          <a:p>
            <a:r>
              <a:rPr lang="en-US" dirty="0" smtClean="0"/>
              <a:t>  &lt;div class="gallery"&gt;</a:t>
            </a:r>
          </a:p>
          <a:p>
            <a:r>
              <a:rPr lang="en-US" dirty="0" smtClean="0"/>
              <a:t>    &lt;a target="_blank" </a:t>
            </a:r>
            <a:r>
              <a:rPr lang="en-US" dirty="0" err="1" smtClean="0"/>
              <a:t>href</a:t>
            </a:r>
            <a:r>
              <a:rPr lang="en-US" dirty="0" smtClean="0"/>
              <a:t>="img_fjords.jpg"&gt;</a:t>
            </a:r>
          </a:p>
          <a:p>
            <a:r>
              <a:rPr lang="en-US" dirty="0" smtClean="0"/>
              <a:t>      &lt;</a:t>
            </a:r>
            <a:r>
              <a:rPr lang="en-US" dirty="0" err="1" smtClean="0"/>
              <a:t>img</a:t>
            </a:r>
            <a:r>
              <a:rPr lang="en-US" dirty="0" smtClean="0"/>
              <a:t> </a:t>
            </a:r>
            <a:r>
              <a:rPr lang="en-US" dirty="0" err="1" smtClean="0"/>
              <a:t>src</a:t>
            </a:r>
            <a:r>
              <a:rPr lang="en-US" dirty="0" smtClean="0"/>
              <a:t>="img_fjords.jpg" alt="</a:t>
            </a:r>
            <a:r>
              <a:rPr lang="en-US" dirty="0" err="1" smtClean="0"/>
              <a:t>Trolltunga</a:t>
            </a:r>
            <a:r>
              <a:rPr lang="en-US" dirty="0" smtClean="0"/>
              <a:t> Norway" width="300" height="200"&gt;</a:t>
            </a:r>
          </a:p>
          <a:p>
            <a:r>
              <a:rPr lang="en-US" dirty="0" smtClean="0"/>
              <a:t>    &lt;/a&gt;</a:t>
            </a:r>
          </a:p>
          <a:p>
            <a:r>
              <a:rPr lang="en-US" dirty="0" smtClean="0"/>
              <a:t>    &lt;div class="</a:t>
            </a:r>
            <a:r>
              <a:rPr lang="en-US" dirty="0" err="1" smtClean="0"/>
              <a:t>desc</a:t>
            </a:r>
            <a:r>
              <a:rPr lang="en-US" dirty="0" smtClean="0"/>
              <a:t>"&gt;Add a description of the image here&lt;/div&gt;</a:t>
            </a:r>
          </a:p>
          <a:p>
            <a:r>
              <a:rPr lang="en-US" dirty="0" smtClean="0"/>
              <a:t>  &lt;/div&gt;</a:t>
            </a:r>
          </a:p>
          <a:p>
            <a:r>
              <a:rPr lang="en-US" dirty="0" smtClean="0"/>
              <a:t>&lt;/div&gt;</a:t>
            </a:r>
          </a:p>
          <a:p>
            <a:endParaRPr lang="en-US" dirty="0" smtClean="0"/>
          </a:p>
          <a:p>
            <a:endParaRPr lang="en-US" dirty="0" smtClean="0"/>
          </a:p>
          <a:p>
            <a:r>
              <a:rPr lang="en-US" dirty="0" smtClean="0"/>
              <a:t>&lt;div class="responsive"&gt;</a:t>
            </a:r>
          </a:p>
          <a:p>
            <a:r>
              <a:rPr lang="en-US" dirty="0" smtClean="0"/>
              <a:t>  &lt;div class="gallery"&gt;</a:t>
            </a:r>
          </a:p>
          <a:p>
            <a:r>
              <a:rPr lang="en-US" dirty="0" smtClean="0"/>
              <a:t>    &lt;a target="_blank" </a:t>
            </a:r>
            <a:r>
              <a:rPr lang="en-US" dirty="0" err="1" smtClean="0"/>
              <a:t>href</a:t>
            </a:r>
            <a:r>
              <a:rPr lang="en-US" dirty="0" smtClean="0"/>
              <a:t>="img_forest.jpg"&gt;</a:t>
            </a:r>
          </a:p>
          <a:p>
            <a:r>
              <a:rPr lang="en-US" dirty="0" smtClean="0"/>
              <a:t>      &lt;</a:t>
            </a:r>
            <a:r>
              <a:rPr lang="en-US" dirty="0" err="1" smtClean="0"/>
              <a:t>img</a:t>
            </a:r>
            <a:r>
              <a:rPr lang="en-US" dirty="0" smtClean="0"/>
              <a:t> </a:t>
            </a:r>
            <a:r>
              <a:rPr lang="en-US" dirty="0" err="1" smtClean="0"/>
              <a:t>src</a:t>
            </a:r>
            <a:r>
              <a:rPr lang="en-US" dirty="0" smtClean="0"/>
              <a:t>="img_forest.jpg" alt="Forest" width="600" height="400"&gt;</a:t>
            </a:r>
          </a:p>
          <a:p>
            <a:r>
              <a:rPr lang="en-US" dirty="0" smtClean="0"/>
              <a:t>    &lt;/a&gt;</a:t>
            </a:r>
          </a:p>
          <a:p>
            <a:r>
              <a:rPr lang="en-US" dirty="0" smtClean="0"/>
              <a:t>    &lt;div class="</a:t>
            </a:r>
            <a:r>
              <a:rPr lang="en-US" dirty="0" err="1" smtClean="0"/>
              <a:t>desc</a:t>
            </a:r>
            <a:r>
              <a:rPr lang="en-US" dirty="0" smtClean="0"/>
              <a:t>"&gt;Add a description of the image here&lt;/div&gt;</a:t>
            </a:r>
          </a:p>
          <a:p>
            <a:r>
              <a:rPr lang="en-US" dirty="0" smtClean="0"/>
              <a:t>  &lt;/div&gt;</a:t>
            </a:r>
          </a:p>
          <a:p>
            <a:r>
              <a:rPr lang="en-US" dirty="0" smtClean="0"/>
              <a:t>&lt;/div&gt;</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81000"/>
            <a:ext cx="8534400" cy="6555641"/>
          </a:xfrm>
          <a:prstGeom prst="rect">
            <a:avLst/>
          </a:prstGeom>
        </p:spPr>
        <p:txBody>
          <a:bodyPr wrap="square">
            <a:spAutoFit/>
          </a:bodyPr>
          <a:lstStyle/>
          <a:p>
            <a:r>
              <a:rPr lang="en-US" sz="2000" dirty="0" smtClean="0"/>
              <a:t>div class="responsive"&gt;</a:t>
            </a:r>
          </a:p>
          <a:p>
            <a:r>
              <a:rPr lang="en-US" sz="2000" dirty="0" smtClean="0"/>
              <a:t>  &lt;div class="gallery"&gt;</a:t>
            </a:r>
          </a:p>
          <a:p>
            <a:r>
              <a:rPr lang="en-US" sz="2000" dirty="0" smtClean="0"/>
              <a:t>    &lt;a target="_blank" </a:t>
            </a:r>
            <a:r>
              <a:rPr lang="en-US" sz="2000" dirty="0" err="1" smtClean="0"/>
              <a:t>href</a:t>
            </a:r>
            <a:r>
              <a:rPr lang="en-US" sz="2000" dirty="0" smtClean="0"/>
              <a:t>="img_lights.jpg"&gt;</a:t>
            </a:r>
          </a:p>
          <a:p>
            <a:r>
              <a:rPr lang="en-US" sz="2000" dirty="0" smtClean="0"/>
              <a:t>      &lt;</a:t>
            </a:r>
            <a:r>
              <a:rPr lang="en-US" sz="2000" dirty="0" err="1" smtClean="0"/>
              <a:t>img</a:t>
            </a:r>
            <a:r>
              <a:rPr lang="en-US" sz="2000" dirty="0" smtClean="0"/>
              <a:t> </a:t>
            </a:r>
            <a:r>
              <a:rPr lang="en-US" sz="2000" dirty="0" err="1" smtClean="0"/>
              <a:t>src</a:t>
            </a:r>
            <a:r>
              <a:rPr lang="en-US" sz="2000" dirty="0" smtClean="0"/>
              <a:t>="img_lights.jpg" alt="Northern Lights" width="600" height="400"&gt;</a:t>
            </a:r>
          </a:p>
          <a:p>
            <a:r>
              <a:rPr lang="en-US" sz="2000" dirty="0" smtClean="0"/>
              <a:t>    &lt;/a&gt;</a:t>
            </a:r>
          </a:p>
          <a:p>
            <a:r>
              <a:rPr lang="en-US" sz="2000" dirty="0" smtClean="0"/>
              <a:t>    &lt;div class="</a:t>
            </a:r>
            <a:r>
              <a:rPr lang="en-US" sz="2000" dirty="0" err="1" smtClean="0"/>
              <a:t>desc</a:t>
            </a:r>
            <a:r>
              <a:rPr lang="en-US" sz="2000" dirty="0" smtClean="0"/>
              <a:t>"&gt;Add a description of the image here&lt;/div&gt;</a:t>
            </a:r>
          </a:p>
          <a:p>
            <a:r>
              <a:rPr lang="en-US" sz="2000" dirty="0" smtClean="0"/>
              <a:t>  &lt;/div&gt;</a:t>
            </a:r>
          </a:p>
          <a:p>
            <a:r>
              <a:rPr lang="en-US" sz="2000" dirty="0" smtClean="0"/>
              <a:t>&lt;/div&gt;</a:t>
            </a:r>
          </a:p>
          <a:p>
            <a:endParaRPr lang="en-US" sz="2000" dirty="0" smtClean="0"/>
          </a:p>
          <a:p>
            <a:r>
              <a:rPr lang="en-US" sz="2000" dirty="0" smtClean="0"/>
              <a:t>&lt;div class="responsive"&gt;</a:t>
            </a:r>
          </a:p>
          <a:p>
            <a:r>
              <a:rPr lang="en-US" sz="2000" dirty="0" smtClean="0"/>
              <a:t>  &lt;div class="gallery"&gt;</a:t>
            </a:r>
          </a:p>
          <a:p>
            <a:r>
              <a:rPr lang="en-US" sz="2000" dirty="0" smtClean="0"/>
              <a:t>    &lt;a target="_blank" </a:t>
            </a:r>
            <a:r>
              <a:rPr lang="en-US" sz="2000" dirty="0" err="1" smtClean="0"/>
              <a:t>href</a:t>
            </a:r>
            <a:r>
              <a:rPr lang="en-US" sz="2000" dirty="0" smtClean="0"/>
              <a:t>="img_mountains.jpg"&gt;</a:t>
            </a:r>
          </a:p>
          <a:p>
            <a:r>
              <a:rPr lang="en-US" sz="2000" dirty="0" smtClean="0"/>
              <a:t>      &lt;</a:t>
            </a:r>
            <a:r>
              <a:rPr lang="en-US" sz="2000" dirty="0" err="1" smtClean="0"/>
              <a:t>img</a:t>
            </a:r>
            <a:r>
              <a:rPr lang="en-US" sz="2000" dirty="0" smtClean="0"/>
              <a:t> </a:t>
            </a:r>
            <a:r>
              <a:rPr lang="en-US" sz="2000" dirty="0" err="1" smtClean="0"/>
              <a:t>src</a:t>
            </a:r>
            <a:r>
              <a:rPr lang="en-US" sz="2000" dirty="0" smtClean="0"/>
              <a:t>="img_mountains.jpg" alt="Mountains" width="600" height="400"&gt;</a:t>
            </a:r>
          </a:p>
          <a:p>
            <a:r>
              <a:rPr lang="en-US" sz="2000" dirty="0" smtClean="0"/>
              <a:t>    &lt;/a&gt;</a:t>
            </a:r>
          </a:p>
          <a:p>
            <a:r>
              <a:rPr lang="en-US" sz="2000" dirty="0" smtClean="0"/>
              <a:t>    &lt;div class="</a:t>
            </a:r>
            <a:r>
              <a:rPr lang="en-US" sz="2000" dirty="0" err="1" smtClean="0"/>
              <a:t>desc</a:t>
            </a:r>
            <a:r>
              <a:rPr lang="en-US" sz="2000" dirty="0" smtClean="0"/>
              <a:t>"&gt;Add a description of the image here&lt;/div&gt;</a:t>
            </a:r>
          </a:p>
          <a:p>
            <a:r>
              <a:rPr lang="en-US" sz="2000" dirty="0" smtClean="0"/>
              <a:t>  &lt;/div&gt;</a:t>
            </a:r>
          </a:p>
          <a:p>
            <a:r>
              <a:rPr lang="en-US" sz="2000" dirty="0" smtClean="0"/>
              <a:t>&lt;/div&gt;</a:t>
            </a:r>
          </a:p>
          <a:p>
            <a:endParaRPr lang="en-US" sz="2000" dirty="0" smtClean="0"/>
          </a:p>
          <a:p>
            <a:r>
              <a:rPr lang="en-US" sz="2000" dirty="0" smtClean="0"/>
              <a:t>&lt;div class="</a:t>
            </a:r>
            <a:r>
              <a:rPr lang="en-US" sz="2000" dirty="0" err="1" smtClean="0"/>
              <a:t>clearfix</a:t>
            </a:r>
            <a:r>
              <a:rPr lang="en-US" sz="2000" dirty="0" smtClean="0"/>
              <a:t>"&gt;&lt;/div&gt;</a:t>
            </a:r>
            <a:endParaRPr lang="en-US" sz="20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685800"/>
            <a:ext cx="8229600" cy="4893647"/>
          </a:xfrm>
          <a:prstGeom prst="rect">
            <a:avLst/>
          </a:prstGeom>
        </p:spPr>
        <p:txBody>
          <a:bodyPr wrap="square">
            <a:spAutoFit/>
          </a:bodyPr>
          <a:lstStyle/>
          <a:p>
            <a:r>
              <a:rPr lang="en-US" sz="2400" dirty="0" smtClean="0"/>
              <a:t>&lt;div style="padding:6px;"&gt;</a:t>
            </a:r>
          </a:p>
          <a:p>
            <a:r>
              <a:rPr lang="en-US" sz="2400" dirty="0" smtClean="0"/>
              <a:t>  &lt;p&gt;This example use media queries to re-arrange the images on different screen sizes: for screens larger than 700px wide, it will show four images side by side, for screens smaller than 700px, it will show two images side by side. For screens smaller than 500px, the images will stack vertically (100%).&lt;/p&gt;</a:t>
            </a:r>
          </a:p>
          <a:p>
            <a:r>
              <a:rPr lang="en-US" sz="2400" dirty="0" smtClean="0"/>
              <a:t>  &lt;p&gt;You will learn more about media queries and responsive web design later in our CSS Tutorial.&lt;/p&gt;</a:t>
            </a:r>
          </a:p>
          <a:p>
            <a:r>
              <a:rPr lang="en-US" sz="2400" dirty="0" smtClean="0"/>
              <a:t>&lt;/div&gt;</a:t>
            </a:r>
          </a:p>
          <a:p>
            <a:endParaRPr lang="en-US" sz="2400" dirty="0" smtClean="0"/>
          </a:p>
          <a:p>
            <a:r>
              <a:rPr lang="en-US" sz="2400" dirty="0" smtClean="0"/>
              <a:t>&lt;/body&gt;</a:t>
            </a:r>
          </a:p>
          <a:p>
            <a:r>
              <a:rPr lang="en-US" sz="2400" dirty="0" smtClean="0"/>
              <a:t>&lt;/html&gt;</a:t>
            </a:r>
            <a:endParaRPr lang="en-US" sz="24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CSS Image Sprites</a:t>
            </a:r>
            <a:br>
              <a:rPr lang="en-US" dirty="0" smtClean="0"/>
            </a:br>
            <a:endParaRPr lang="en-US" dirty="0"/>
          </a:p>
        </p:txBody>
      </p:sp>
      <p:sp>
        <p:nvSpPr>
          <p:cNvPr id="3" name="Subtitle 2"/>
          <p:cNvSpPr>
            <a:spLocks noGrp="1"/>
          </p:cNvSpPr>
          <p:nvPr>
            <p:ph type="subTitle" idx="1"/>
          </p:nvPr>
        </p:nvSpPr>
        <p:spPr>
          <a:xfrm>
            <a:off x="533400" y="2590800"/>
            <a:ext cx="7854696" cy="2390336"/>
          </a:xfrm>
        </p:spPr>
        <p:txBody>
          <a:bodyPr>
            <a:noAutofit/>
          </a:bodyPr>
          <a:lstStyle/>
          <a:p>
            <a:pPr algn="ctr"/>
            <a:r>
              <a:rPr lang="en-US" sz="2000" dirty="0" smtClean="0"/>
              <a:t>An image sprite is a collection of images put into a single image.</a:t>
            </a:r>
          </a:p>
          <a:p>
            <a:pPr algn="ctr"/>
            <a:r>
              <a:rPr lang="en-US" sz="2000" dirty="0" smtClean="0"/>
              <a:t>A web page with many images can take a long time to load and generates multiple server requests.</a:t>
            </a:r>
          </a:p>
          <a:p>
            <a:pPr algn="ctr"/>
            <a:r>
              <a:rPr lang="en-US" sz="2000" dirty="0" smtClean="0"/>
              <a:t>Using image sprites will reduce the number of server requests and save bandwidth.</a:t>
            </a:r>
          </a:p>
          <a:p>
            <a:pPr algn="ctr"/>
            <a:r>
              <a:rPr lang="en-US" sz="1800" dirty="0" smtClean="0"/>
              <a:t/>
            </a:r>
            <a:br>
              <a:rPr lang="en-US" sz="1800" dirty="0" smtClean="0"/>
            </a:br>
            <a:endParaRPr lang="en-US" sz="18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fontScale="90000"/>
          </a:bodyPr>
          <a:lstStyle/>
          <a:p>
            <a:pPr algn="ctr"/>
            <a:r>
              <a:rPr lang="en-US" b="1" dirty="0" smtClean="0"/>
              <a:t>Image Sprites - Hover Effect</a:t>
            </a:r>
            <a:br>
              <a:rPr lang="en-US" b="1" dirty="0" smtClean="0"/>
            </a:br>
            <a:endParaRPr lang="en-US" b="1" dirty="0"/>
          </a:p>
        </p:txBody>
      </p:sp>
      <p:sp>
        <p:nvSpPr>
          <p:cNvPr id="3" name="Content Placeholder 2"/>
          <p:cNvSpPr>
            <a:spLocks noGrp="1"/>
          </p:cNvSpPr>
          <p:nvPr>
            <p:ph idx="1"/>
          </p:nvPr>
        </p:nvSpPr>
        <p:spPr>
          <a:xfrm>
            <a:off x="457200" y="990600"/>
            <a:ext cx="8229600" cy="5867400"/>
          </a:xfrm>
        </p:spPr>
        <p:txBody>
          <a:bodyPr>
            <a:normAutofit fontScale="62500" lnSpcReduction="20000"/>
          </a:bodyPr>
          <a:lstStyle/>
          <a:p>
            <a:pPr>
              <a:buNone/>
            </a:pPr>
            <a:r>
              <a:rPr lang="en-US" dirty="0" smtClean="0"/>
              <a:t>&lt;style&gt;</a:t>
            </a:r>
          </a:p>
          <a:p>
            <a:pPr>
              <a:buNone/>
            </a:pPr>
            <a:r>
              <a:rPr lang="en-US" dirty="0" smtClean="0"/>
              <a:t>#</a:t>
            </a:r>
            <a:r>
              <a:rPr lang="en-US" dirty="0" err="1" smtClean="0"/>
              <a:t>navlist</a:t>
            </a:r>
            <a:r>
              <a:rPr lang="en-US" dirty="0" smtClean="0"/>
              <a:t> {</a:t>
            </a:r>
          </a:p>
          <a:p>
            <a:pPr>
              <a:buNone/>
            </a:pPr>
            <a:r>
              <a:rPr lang="en-US" dirty="0" smtClean="0"/>
              <a:t>    position: relative;</a:t>
            </a:r>
          </a:p>
          <a:p>
            <a:pPr>
              <a:buNone/>
            </a:pPr>
            <a:r>
              <a:rPr lang="en-US" dirty="0" smtClean="0"/>
              <a:t>}</a:t>
            </a:r>
          </a:p>
          <a:p>
            <a:pPr>
              <a:buNone/>
            </a:pPr>
            <a:endParaRPr lang="en-US" dirty="0" smtClean="0"/>
          </a:p>
          <a:p>
            <a:pPr>
              <a:buNone/>
            </a:pPr>
            <a:r>
              <a:rPr lang="en-US" dirty="0" smtClean="0"/>
              <a:t>#</a:t>
            </a:r>
            <a:r>
              <a:rPr lang="en-US" dirty="0" err="1" smtClean="0"/>
              <a:t>navlist</a:t>
            </a:r>
            <a:r>
              <a:rPr lang="en-US" dirty="0" smtClean="0"/>
              <a:t> </a:t>
            </a:r>
            <a:r>
              <a:rPr lang="en-US" dirty="0" err="1" smtClean="0"/>
              <a:t>li</a:t>
            </a:r>
            <a:r>
              <a:rPr lang="en-US" dirty="0" smtClean="0"/>
              <a:t> {</a:t>
            </a:r>
          </a:p>
          <a:p>
            <a:pPr>
              <a:buNone/>
            </a:pPr>
            <a:r>
              <a:rPr lang="en-US" dirty="0" smtClean="0"/>
              <a:t>    margin: 0;</a:t>
            </a:r>
          </a:p>
          <a:p>
            <a:pPr>
              <a:buNone/>
            </a:pPr>
            <a:r>
              <a:rPr lang="en-US" dirty="0" smtClean="0"/>
              <a:t>    padding: 0;</a:t>
            </a:r>
          </a:p>
          <a:p>
            <a:pPr>
              <a:buNone/>
            </a:pPr>
            <a:r>
              <a:rPr lang="en-US" dirty="0" smtClean="0"/>
              <a:t>    list-style: none;</a:t>
            </a:r>
          </a:p>
          <a:p>
            <a:pPr>
              <a:buNone/>
            </a:pPr>
            <a:r>
              <a:rPr lang="en-US" dirty="0" smtClean="0"/>
              <a:t>    position: absolute;</a:t>
            </a:r>
          </a:p>
          <a:p>
            <a:pPr>
              <a:buNone/>
            </a:pPr>
            <a:r>
              <a:rPr lang="en-US" dirty="0" smtClean="0"/>
              <a:t>    top: 0;</a:t>
            </a:r>
          </a:p>
          <a:p>
            <a:pPr>
              <a:buNone/>
            </a:pPr>
            <a:r>
              <a:rPr lang="en-US" dirty="0" smtClean="0"/>
              <a:t>}</a:t>
            </a:r>
          </a:p>
          <a:p>
            <a:pPr>
              <a:buNone/>
            </a:pPr>
            <a:endParaRPr lang="en-US" dirty="0" smtClean="0"/>
          </a:p>
          <a:p>
            <a:pPr>
              <a:buNone/>
            </a:pPr>
            <a:r>
              <a:rPr lang="en-US" dirty="0" smtClean="0"/>
              <a:t>#</a:t>
            </a:r>
            <a:r>
              <a:rPr lang="en-US" dirty="0" err="1" smtClean="0"/>
              <a:t>navlist</a:t>
            </a:r>
            <a:r>
              <a:rPr lang="en-US" dirty="0" smtClean="0"/>
              <a:t> </a:t>
            </a:r>
            <a:r>
              <a:rPr lang="en-US" dirty="0" err="1" smtClean="0"/>
              <a:t>li</a:t>
            </a:r>
            <a:r>
              <a:rPr lang="en-US" dirty="0" smtClean="0"/>
              <a:t>, #</a:t>
            </a:r>
            <a:r>
              <a:rPr lang="en-US" dirty="0" err="1" smtClean="0"/>
              <a:t>navlist</a:t>
            </a:r>
            <a:r>
              <a:rPr lang="en-US" dirty="0" smtClean="0"/>
              <a:t> a {</a:t>
            </a:r>
          </a:p>
          <a:p>
            <a:pPr>
              <a:buNone/>
            </a:pPr>
            <a:r>
              <a:rPr lang="en-US" dirty="0" smtClean="0"/>
              <a:t>    height: 44px;</a:t>
            </a:r>
          </a:p>
          <a:p>
            <a:pPr>
              <a:buNone/>
            </a:pPr>
            <a:r>
              <a:rPr lang="en-US" dirty="0" smtClean="0"/>
              <a:t>    display: block;</a:t>
            </a:r>
          </a:p>
          <a:p>
            <a:pPr>
              <a:buNone/>
            </a:pPr>
            <a:r>
              <a:rPr lang="en-US" dirty="0" smtClean="0"/>
              <a:t>}</a:t>
            </a:r>
          </a:p>
          <a:p>
            <a:pPr>
              <a:buNone/>
            </a:pPr>
            <a:endParaRPr lang="en-US" dirty="0" smtClean="0"/>
          </a:p>
          <a:p>
            <a:pPr>
              <a:buNone/>
            </a:pPr>
            <a:r>
              <a:rPr lang="en-US" dirty="0" smtClean="0"/>
              <a:t>#home {</a:t>
            </a:r>
          </a:p>
          <a:p>
            <a:pPr>
              <a:buNone/>
            </a:pPr>
            <a:r>
              <a:rPr lang="en-US" dirty="0" smtClean="0"/>
              <a:t>    left: 0px;</a:t>
            </a:r>
          </a:p>
          <a:p>
            <a:pPr>
              <a:buNone/>
            </a:pPr>
            <a:r>
              <a:rPr lang="en-US" dirty="0" smtClean="0"/>
              <a:t>    width: 46px;</a:t>
            </a:r>
          </a:p>
          <a:p>
            <a:pPr>
              <a:buNone/>
            </a:pPr>
            <a:r>
              <a:rPr lang="en-US" dirty="0" smtClean="0"/>
              <a:t>    background: </a:t>
            </a:r>
            <a:r>
              <a:rPr lang="en-US" dirty="0" err="1" smtClean="0"/>
              <a:t>url</a:t>
            </a:r>
            <a:r>
              <a:rPr lang="en-US" dirty="0" smtClean="0"/>
              <a:t>('img_navsprites_hover.gif') 0 0;</a:t>
            </a:r>
          </a:p>
          <a:p>
            <a:pPr>
              <a:buNone/>
            </a:pPr>
            <a:r>
              <a:rPr lang="en-US" dirty="0" smtClean="0"/>
              <a:t>}</a:t>
            </a:r>
          </a:p>
          <a:p>
            <a:pPr>
              <a:buNone/>
            </a:pP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0"/>
            <a:ext cx="8686800" cy="6740307"/>
          </a:xfrm>
          <a:prstGeom prst="rect">
            <a:avLst/>
          </a:prstGeom>
        </p:spPr>
        <p:txBody>
          <a:bodyPr wrap="square">
            <a:spAutoFit/>
          </a:bodyPr>
          <a:lstStyle/>
          <a:p>
            <a:r>
              <a:rPr lang="en-US" sz="1600" dirty="0" smtClean="0"/>
              <a:t>#</a:t>
            </a:r>
            <a:r>
              <a:rPr lang="en-US" sz="1600" dirty="0" err="1" smtClean="0"/>
              <a:t>prev</a:t>
            </a:r>
            <a:r>
              <a:rPr lang="en-US" sz="1600" dirty="0" smtClean="0"/>
              <a:t> {</a:t>
            </a:r>
          </a:p>
          <a:p>
            <a:r>
              <a:rPr lang="en-US" sz="1600" dirty="0" smtClean="0"/>
              <a:t>    left: 63px;</a:t>
            </a:r>
          </a:p>
          <a:p>
            <a:r>
              <a:rPr lang="en-US" sz="1600" dirty="0" smtClean="0"/>
              <a:t>    width: 43px;</a:t>
            </a:r>
          </a:p>
          <a:p>
            <a:r>
              <a:rPr lang="en-US" sz="1600" dirty="0" smtClean="0"/>
              <a:t>    background: </a:t>
            </a:r>
            <a:r>
              <a:rPr lang="en-US" sz="1600" dirty="0" err="1" smtClean="0"/>
              <a:t>url</a:t>
            </a:r>
            <a:r>
              <a:rPr lang="en-US" sz="1600" dirty="0" smtClean="0"/>
              <a:t>('img_navsprites_hover.gif') -47px 0;</a:t>
            </a:r>
          </a:p>
          <a:p>
            <a:r>
              <a:rPr lang="en-US" sz="1600" dirty="0" smtClean="0"/>
              <a:t>}</a:t>
            </a:r>
          </a:p>
          <a:p>
            <a:r>
              <a:rPr lang="en-US" sz="1600" dirty="0" smtClean="0"/>
              <a:t>#next {</a:t>
            </a:r>
          </a:p>
          <a:p>
            <a:r>
              <a:rPr lang="en-US" sz="1600" dirty="0" smtClean="0"/>
              <a:t>    left: 129px;</a:t>
            </a:r>
          </a:p>
          <a:p>
            <a:r>
              <a:rPr lang="en-US" sz="1600" dirty="0" smtClean="0"/>
              <a:t>    width: 43px;</a:t>
            </a:r>
          </a:p>
          <a:p>
            <a:r>
              <a:rPr lang="en-US" sz="1600" dirty="0" smtClean="0"/>
              <a:t>    background: </a:t>
            </a:r>
            <a:r>
              <a:rPr lang="en-US" sz="1600" dirty="0" err="1" smtClean="0"/>
              <a:t>url</a:t>
            </a:r>
            <a:r>
              <a:rPr lang="en-US" sz="1600" dirty="0" smtClean="0"/>
              <a:t>('img_navsprites_hover.gif') -91px 0;</a:t>
            </a:r>
          </a:p>
          <a:p>
            <a:r>
              <a:rPr lang="en-US" sz="1600" dirty="0" smtClean="0"/>
              <a:t>}</a:t>
            </a:r>
          </a:p>
          <a:p>
            <a:r>
              <a:rPr lang="en-US" sz="1600" dirty="0" smtClean="0"/>
              <a:t>#home a:hover {</a:t>
            </a:r>
          </a:p>
          <a:p>
            <a:r>
              <a:rPr lang="en-US" sz="1600" dirty="0" smtClean="0"/>
              <a:t>    background: </a:t>
            </a:r>
            <a:r>
              <a:rPr lang="en-US" sz="1600" dirty="0" err="1" smtClean="0"/>
              <a:t>url</a:t>
            </a:r>
            <a:r>
              <a:rPr lang="en-US" sz="1600" dirty="0" smtClean="0"/>
              <a:t>('img_navsprites_hover.gif') 0 -45px;</a:t>
            </a:r>
          </a:p>
          <a:p>
            <a:r>
              <a:rPr lang="en-US" sz="1600" dirty="0" smtClean="0"/>
              <a:t>}</a:t>
            </a:r>
          </a:p>
          <a:p>
            <a:r>
              <a:rPr lang="en-US" sz="1600" dirty="0" smtClean="0"/>
              <a:t>#</a:t>
            </a:r>
            <a:r>
              <a:rPr lang="en-US" sz="1600" dirty="0" err="1" smtClean="0"/>
              <a:t>prev</a:t>
            </a:r>
            <a:r>
              <a:rPr lang="en-US" sz="1600" dirty="0" smtClean="0"/>
              <a:t> a:hover {</a:t>
            </a:r>
          </a:p>
          <a:p>
            <a:r>
              <a:rPr lang="en-US" sz="1600" dirty="0" smtClean="0"/>
              <a:t>    background: </a:t>
            </a:r>
            <a:r>
              <a:rPr lang="en-US" sz="1600" dirty="0" err="1" smtClean="0"/>
              <a:t>url</a:t>
            </a:r>
            <a:r>
              <a:rPr lang="en-US" sz="1600" dirty="0" smtClean="0"/>
              <a:t>('img_navsprites_hover.gif') -47px -45px;</a:t>
            </a:r>
          </a:p>
          <a:p>
            <a:r>
              <a:rPr lang="en-US" sz="1600" dirty="0" smtClean="0"/>
              <a:t>}</a:t>
            </a:r>
          </a:p>
          <a:p>
            <a:r>
              <a:rPr lang="en-US" sz="1600" dirty="0" smtClean="0"/>
              <a:t>#next a:hover {</a:t>
            </a:r>
          </a:p>
          <a:p>
            <a:r>
              <a:rPr lang="en-US" sz="1600" dirty="0" smtClean="0"/>
              <a:t>    background: </a:t>
            </a:r>
            <a:r>
              <a:rPr lang="en-US" sz="1600" dirty="0" err="1" smtClean="0"/>
              <a:t>url</a:t>
            </a:r>
            <a:r>
              <a:rPr lang="en-US" sz="1600" dirty="0" smtClean="0"/>
              <a:t>('img_navsprites_hover.gif') -91px -45px;</a:t>
            </a:r>
          </a:p>
          <a:p>
            <a:r>
              <a:rPr lang="en-US" sz="1600" dirty="0" smtClean="0"/>
              <a:t>}</a:t>
            </a:r>
          </a:p>
          <a:p>
            <a:r>
              <a:rPr lang="en-US" sz="1600" dirty="0" smtClean="0"/>
              <a:t>&lt;/style&gt;</a:t>
            </a:r>
          </a:p>
          <a:p>
            <a:r>
              <a:rPr lang="en-US" sz="1600" dirty="0" smtClean="0"/>
              <a:t>&lt;/head&gt;</a:t>
            </a:r>
          </a:p>
          <a:p>
            <a:r>
              <a:rPr lang="en-US" sz="1600" dirty="0" smtClean="0"/>
              <a:t>&lt;body&gt;</a:t>
            </a:r>
          </a:p>
          <a:p>
            <a:r>
              <a:rPr lang="en-US" sz="1600" dirty="0" smtClean="0"/>
              <a:t>&lt;</a:t>
            </a:r>
            <a:r>
              <a:rPr lang="en-US" sz="1600" dirty="0" err="1" smtClean="0"/>
              <a:t>ul</a:t>
            </a:r>
            <a:r>
              <a:rPr lang="en-US" sz="1600" dirty="0" smtClean="0"/>
              <a:t> id="</a:t>
            </a:r>
            <a:r>
              <a:rPr lang="en-US" sz="1600" dirty="0" err="1" smtClean="0"/>
              <a:t>navlist</a:t>
            </a:r>
            <a:r>
              <a:rPr lang="en-US" sz="1600" dirty="0" smtClean="0"/>
              <a:t>"&gt;</a:t>
            </a:r>
          </a:p>
          <a:p>
            <a:r>
              <a:rPr lang="en-US" sz="1600" dirty="0" smtClean="0"/>
              <a:t>  &lt;</a:t>
            </a:r>
            <a:r>
              <a:rPr lang="en-US" sz="1600" dirty="0" err="1" smtClean="0"/>
              <a:t>li</a:t>
            </a:r>
            <a:r>
              <a:rPr lang="en-US" sz="1600" dirty="0" smtClean="0"/>
              <a:t> id="home"&gt;&lt;a </a:t>
            </a:r>
            <a:r>
              <a:rPr lang="en-US" sz="1600" dirty="0" err="1" smtClean="0"/>
              <a:t>href</a:t>
            </a:r>
            <a:r>
              <a:rPr lang="en-US" sz="1600" dirty="0" smtClean="0"/>
              <a:t>="default.asp"&gt;&lt;/a&gt;&lt;/</a:t>
            </a:r>
            <a:r>
              <a:rPr lang="en-US" sz="1600" dirty="0" err="1" smtClean="0"/>
              <a:t>li</a:t>
            </a:r>
            <a:r>
              <a:rPr lang="en-US" sz="1600" dirty="0" smtClean="0"/>
              <a:t>&gt;</a:t>
            </a:r>
          </a:p>
          <a:p>
            <a:r>
              <a:rPr lang="en-US" sz="1600" dirty="0" smtClean="0"/>
              <a:t>  &lt;</a:t>
            </a:r>
            <a:r>
              <a:rPr lang="en-US" sz="1600" dirty="0" err="1" smtClean="0"/>
              <a:t>li</a:t>
            </a:r>
            <a:r>
              <a:rPr lang="en-US" sz="1600" dirty="0" smtClean="0"/>
              <a:t> id="</a:t>
            </a:r>
            <a:r>
              <a:rPr lang="en-US" sz="1600" dirty="0" err="1" smtClean="0"/>
              <a:t>prev</a:t>
            </a:r>
            <a:r>
              <a:rPr lang="en-US" sz="1600" dirty="0" smtClean="0"/>
              <a:t>"&gt;&lt;a </a:t>
            </a:r>
            <a:r>
              <a:rPr lang="en-US" sz="1600" dirty="0" err="1" smtClean="0"/>
              <a:t>href</a:t>
            </a:r>
            <a:r>
              <a:rPr lang="en-US" sz="1600" dirty="0" smtClean="0"/>
              <a:t>="css_intro.asp"&gt;&lt;/a&gt;&lt;/</a:t>
            </a:r>
            <a:r>
              <a:rPr lang="en-US" sz="1600" dirty="0" err="1" smtClean="0"/>
              <a:t>li</a:t>
            </a:r>
            <a:r>
              <a:rPr lang="en-US" sz="1600" dirty="0" smtClean="0"/>
              <a:t>&gt;</a:t>
            </a:r>
          </a:p>
          <a:p>
            <a:r>
              <a:rPr lang="en-US" sz="1600" dirty="0" smtClean="0"/>
              <a:t>  &lt;</a:t>
            </a:r>
            <a:r>
              <a:rPr lang="en-US" sz="1600" dirty="0" err="1" smtClean="0"/>
              <a:t>li</a:t>
            </a:r>
            <a:r>
              <a:rPr lang="en-US" sz="1600" dirty="0" smtClean="0"/>
              <a:t> id="next"&gt;&lt;a </a:t>
            </a:r>
            <a:r>
              <a:rPr lang="en-US" sz="1600" dirty="0" err="1" smtClean="0"/>
              <a:t>href</a:t>
            </a:r>
            <a:r>
              <a:rPr lang="en-US" sz="1600" dirty="0" smtClean="0"/>
              <a:t>="css_syntax.asp"&gt;&lt;/a&gt;&lt;/</a:t>
            </a:r>
            <a:r>
              <a:rPr lang="en-US" sz="1600" dirty="0" err="1" smtClean="0"/>
              <a:t>li</a:t>
            </a:r>
            <a:r>
              <a:rPr lang="en-US" sz="1600" dirty="0" smtClean="0"/>
              <a:t>&gt;</a:t>
            </a:r>
          </a:p>
          <a:p>
            <a:r>
              <a:rPr lang="en-US" sz="1600" dirty="0" smtClean="0"/>
              <a:t>&lt;/</a:t>
            </a:r>
            <a:r>
              <a:rPr lang="en-US" sz="1600" dirty="0" err="1" smtClean="0"/>
              <a:t>ul</a:t>
            </a:r>
            <a:r>
              <a:rPr lang="en-US" sz="1600" dirty="0" smtClean="0"/>
              <a:t>&gt;</a:t>
            </a:r>
            <a:endParaRPr lang="en-US"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r>
              <a:rPr lang="en-US" b="1" dirty="0" smtClean="0"/>
              <a:t>Transparent Box</a:t>
            </a:r>
            <a:br>
              <a:rPr lang="en-US" b="1" dirty="0" smtClean="0"/>
            </a:br>
            <a:endParaRPr lang="en-US" dirty="0"/>
          </a:p>
        </p:txBody>
      </p:sp>
      <p:sp>
        <p:nvSpPr>
          <p:cNvPr id="3" name="Content Placeholder 2"/>
          <p:cNvSpPr>
            <a:spLocks noGrp="1"/>
          </p:cNvSpPr>
          <p:nvPr>
            <p:ph idx="1"/>
          </p:nvPr>
        </p:nvSpPr>
        <p:spPr>
          <a:xfrm>
            <a:off x="457200" y="609600"/>
            <a:ext cx="8686800" cy="6096000"/>
          </a:xfrm>
        </p:spPr>
        <p:txBody>
          <a:bodyPr>
            <a:normAutofit fontScale="47500" lnSpcReduction="20000"/>
          </a:bodyPr>
          <a:lstStyle/>
          <a:p>
            <a:pPr>
              <a:buNone/>
            </a:pPr>
            <a:r>
              <a:rPr lang="en-US" dirty="0" smtClean="0"/>
              <a:t>&lt;style&gt;</a:t>
            </a:r>
          </a:p>
          <a:p>
            <a:pPr>
              <a:buNone/>
            </a:pPr>
            <a:r>
              <a:rPr lang="en-US" dirty="0" smtClean="0"/>
              <a:t>div {</a:t>
            </a:r>
          </a:p>
          <a:p>
            <a:pPr>
              <a:buNone/>
            </a:pPr>
            <a:r>
              <a:rPr lang="en-US" dirty="0" smtClean="0"/>
              <a:t>    background-color: #4CAF50;</a:t>
            </a:r>
          </a:p>
          <a:p>
            <a:pPr>
              <a:buNone/>
            </a:pPr>
            <a:r>
              <a:rPr lang="en-US" dirty="0" smtClean="0"/>
              <a:t>    padding: 10px;</a:t>
            </a:r>
          </a:p>
          <a:p>
            <a:pPr>
              <a:buNone/>
            </a:pPr>
            <a:r>
              <a:rPr lang="en-US" dirty="0" smtClean="0"/>
              <a:t>}</a:t>
            </a:r>
          </a:p>
          <a:p>
            <a:pPr>
              <a:buNone/>
            </a:pPr>
            <a:endParaRPr lang="en-US" dirty="0" smtClean="0"/>
          </a:p>
          <a:p>
            <a:pPr>
              <a:buNone/>
            </a:pPr>
            <a:r>
              <a:rPr lang="en-US" dirty="0" err="1" smtClean="0"/>
              <a:t>div.first</a:t>
            </a:r>
            <a:r>
              <a:rPr lang="en-US" dirty="0" smtClean="0"/>
              <a:t> {</a:t>
            </a:r>
          </a:p>
          <a:p>
            <a:pPr>
              <a:buNone/>
            </a:pPr>
            <a:r>
              <a:rPr lang="en-US" dirty="0" smtClean="0"/>
              <a:t>    opacity: 0.1;</a:t>
            </a:r>
          </a:p>
          <a:p>
            <a:pPr>
              <a:buNone/>
            </a:pPr>
            <a:r>
              <a:rPr lang="en-US" dirty="0" smtClean="0"/>
              <a:t>    filter: alpha(opacity=10); /* For IE8 and earlier */</a:t>
            </a:r>
          </a:p>
          <a:p>
            <a:pPr>
              <a:buNone/>
            </a:pPr>
            <a:r>
              <a:rPr lang="en-US" dirty="0" smtClean="0"/>
              <a:t>}</a:t>
            </a:r>
          </a:p>
          <a:p>
            <a:pPr>
              <a:buNone/>
            </a:pPr>
            <a:endParaRPr lang="en-US" dirty="0" smtClean="0"/>
          </a:p>
          <a:p>
            <a:pPr>
              <a:buNone/>
            </a:pPr>
            <a:r>
              <a:rPr lang="en-US" dirty="0" err="1" smtClean="0"/>
              <a:t>div.second</a:t>
            </a:r>
            <a:r>
              <a:rPr lang="en-US" dirty="0" smtClean="0"/>
              <a:t> {</a:t>
            </a:r>
          </a:p>
          <a:p>
            <a:pPr>
              <a:buNone/>
            </a:pPr>
            <a:r>
              <a:rPr lang="en-US" dirty="0" smtClean="0"/>
              <a:t>    opacity: 0.3;</a:t>
            </a:r>
          </a:p>
          <a:p>
            <a:pPr>
              <a:buNone/>
            </a:pPr>
            <a:r>
              <a:rPr lang="en-US" dirty="0" smtClean="0"/>
              <a:t>    filter: alpha(opacity=30); /* For IE8 and earlier */</a:t>
            </a:r>
          </a:p>
          <a:p>
            <a:pPr>
              <a:buNone/>
            </a:pPr>
            <a:r>
              <a:rPr lang="en-US" dirty="0" smtClean="0"/>
              <a:t>}</a:t>
            </a:r>
          </a:p>
          <a:p>
            <a:pPr>
              <a:buNone/>
            </a:pPr>
            <a:endParaRPr lang="en-US" dirty="0" smtClean="0"/>
          </a:p>
          <a:p>
            <a:pPr>
              <a:buNone/>
            </a:pPr>
            <a:r>
              <a:rPr lang="en-US" dirty="0" err="1" smtClean="0"/>
              <a:t>div.third</a:t>
            </a:r>
            <a:r>
              <a:rPr lang="en-US" dirty="0" smtClean="0"/>
              <a:t> {</a:t>
            </a:r>
          </a:p>
          <a:p>
            <a:pPr>
              <a:buNone/>
            </a:pPr>
            <a:r>
              <a:rPr lang="en-US" dirty="0" smtClean="0"/>
              <a:t>    opacity: 0.6;</a:t>
            </a:r>
          </a:p>
          <a:p>
            <a:pPr>
              <a:buNone/>
            </a:pPr>
            <a:r>
              <a:rPr lang="en-US" dirty="0" smtClean="0"/>
              <a:t>    filter: alpha(opacity=60); /* For IE8 and earlier */</a:t>
            </a:r>
          </a:p>
          <a:p>
            <a:pPr>
              <a:buNone/>
            </a:pPr>
            <a:r>
              <a:rPr lang="en-US" dirty="0" smtClean="0"/>
              <a:t>}</a:t>
            </a:r>
          </a:p>
          <a:p>
            <a:pPr>
              <a:buNone/>
            </a:pPr>
            <a:r>
              <a:rPr lang="en-US" dirty="0" smtClean="0"/>
              <a:t>&lt;/style&gt;</a:t>
            </a:r>
          </a:p>
          <a:p>
            <a:pPr>
              <a:buNone/>
            </a:pPr>
            <a:r>
              <a:rPr lang="en-US" dirty="0" smtClean="0"/>
              <a:t>&lt;/head&gt;</a:t>
            </a:r>
          </a:p>
          <a:p>
            <a:pPr>
              <a:buNone/>
            </a:pPr>
            <a:r>
              <a:rPr lang="en-US" dirty="0" smtClean="0"/>
              <a:t>&lt;body&gt;</a:t>
            </a:r>
          </a:p>
          <a:p>
            <a:pPr>
              <a:buNone/>
            </a:pPr>
            <a:endParaRPr lang="en-US" dirty="0" smtClean="0"/>
          </a:p>
          <a:p>
            <a:pPr>
              <a:buNone/>
            </a:pPr>
            <a:r>
              <a:rPr lang="en-US" dirty="0" smtClean="0"/>
              <a:t>&lt;h1&gt;Transparent Box&lt;/h1&gt;</a:t>
            </a:r>
          </a:p>
          <a:p>
            <a:pPr>
              <a:buNone/>
            </a:pPr>
            <a:r>
              <a:rPr lang="en-US" dirty="0" smtClean="0"/>
              <a:t>&lt;p&gt;When using the opacity property to add transparency to the background of an element, all of its child elements become transparent as well. This can make the text inside a fully transparent element hard to read:&lt;/p&gt;</a:t>
            </a:r>
          </a:p>
          <a:p>
            <a:pPr>
              <a:buNone/>
            </a:pPr>
            <a:endParaRPr lang="en-US" dirty="0" smtClean="0"/>
          </a:p>
          <a:p>
            <a:pPr>
              <a:buNone/>
            </a:pPr>
            <a:r>
              <a:rPr lang="en-US" dirty="0" smtClean="0"/>
              <a:t>&lt;div class="first"&gt;&lt;p&gt;opacity 0.1&lt;/p&gt;&lt;/div&gt;</a:t>
            </a:r>
          </a:p>
          <a:p>
            <a:pPr>
              <a:buNone/>
            </a:pPr>
            <a:r>
              <a:rPr lang="en-US" dirty="0" smtClean="0"/>
              <a:t>&lt;div class="second"&gt;&lt;p&gt;opacity 0.3&lt;/p&gt;&lt;/div&gt;</a:t>
            </a:r>
          </a:p>
          <a:p>
            <a:pPr>
              <a:buNone/>
            </a:pPr>
            <a:r>
              <a:rPr lang="en-US" dirty="0" smtClean="0"/>
              <a:t>&lt;div class="third"&gt;&lt;p&gt;opacity 0.6&lt;/p&gt;&lt;/div&gt;</a:t>
            </a:r>
          </a:p>
          <a:p>
            <a:pPr>
              <a:buNone/>
            </a:pPr>
            <a:r>
              <a:rPr lang="en-US" dirty="0" smtClean="0"/>
              <a:t>&lt;div&gt;&lt;p&gt;opacity 1 (default)&lt;/p&gt;&lt;/div&gt;</a:t>
            </a:r>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r>
              <a:rPr lang="en-US" b="1" dirty="0" smtClean="0"/>
              <a:t>Text in Transparent Box</a:t>
            </a:r>
            <a:br>
              <a:rPr lang="en-US" b="1" dirty="0" smtClean="0"/>
            </a:br>
            <a:endParaRPr lang="en-US" dirty="0"/>
          </a:p>
        </p:txBody>
      </p:sp>
      <p:sp>
        <p:nvSpPr>
          <p:cNvPr id="3" name="Content Placeholder 2"/>
          <p:cNvSpPr>
            <a:spLocks noGrp="1"/>
          </p:cNvSpPr>
          <p:nvPr>
            <p:ph idx="1"/>
          </p:nvPr>
        </p:nvSpPr>
        <p:spPr>
          <a:xfrm>
            <a:off x="457200" y="533400"/>
            <a:ext cx="8229600" cy="6934200"/>
          </a:xfrm>
        </p:spPr>
        <p:txBody>
          <a:bodyPr>
            <a:normAutofit fontScale="62500" lnSpcReduction="20000"/>
          </a:bodyPr>
          <a:lstStyle/>
          <a:p>
            <a:pPr>
              <a:buNone/>
            </a:pPr>
            <a:r>
              <a:rPr lang="en-US" dirty="0" smtClean="0"/>
              <a:t>&lt;style&gt;</a:t>
            </a:r>
          </a:p>
          <a:p>
            <a:pPr>
              <a:buNone/>
            </a:pPr>
            <a:r>
              <a:rPr lang="en-US" dirty="0" err="1" smtClean="0"/>
              <a:t>div.background</a:t>
            </a:r>
            <a:r>
              <a:rPr lang="en-US" dirty="0" smtClean="0"/>
              <a:t> {</a:t>
            </a:r>
          </a:p>
          <a:p>
            <a:pPr>
              <a:buNone/>
            </a:pPr>
            <a:r>
              <a:rPr lang="en-US" dirty="0" smtClean="0"/>
              <a:t>  background: </a:t>
            </a:r>
            <a:r>
              <a:rPr lang="en-US" dirty="0" err="1" smtClean="0"/>
              <a:t>url</a:t>
            </a:r>
            <a:r>
              <a:rPr lang="en-US" dirty="0" smtClean="0"/>
              <a:t>(klematis.jpg) repeat;</a:t>
            </a:r>
          </a:p>
          <a:p>
            <a:pPr>
              <a:buNone/>
            </a:pPr>
            <a:r>
              <a:rPr lang="en-US" dirty="0" smtClean="0"/>
              <a:t>  border: 2px solid black;</a:t>
            </a:r>
          </a:p>
          <a:p>
            <a:pPr>
              <a:buNone/>
            </a:pPr>
            <a:r>
              <a:rPr lang="en-US" dirty="0" smtClean="0"/>
              <a:t>}</a:t>
            </a:r>
          </a:p>
          <a:p>
            <a:pPr>
              <a:buNone/>
            </a:pPr>
            <a:r>
              <a:rPr lang="en-US" dirty="0" err="1" smtClean="0"/>
              <a:t>div.transbox</a:t>
            </a:r>
            <a:r>
              <a:rPr lang="en-US" dirty="0" smtClean="0"/>
              <a:t> {</a:t>
            </a:r>
          </a:p>
          <a:p>
            <a:pPr>
              <a:buNone/>
            </a:pPr>
            <a:r>
              <a:rPr lang="en-US" dirty="0" smtClean="0"/>
              <a:t>  margin: 30px;</a:t>
            </a:r>
          </a:p>
          <a:p>
            <a:pPr>
              <a:buNone/>
            </a:pPr>
            <a:r>
              <a:rPr lang="en-US" dirty="0" smtClean="0"/>
              <a:t>  background-color: #</a:t>
            </a:r>
            <a:r>
              <a:rPr lang="en-US" dirty="0" err="1" smtClean="0"/>
              <a:t>ffffff</a:t>
            </a:r>
            <a:r>
              <a:rPr lang="en-US" dirty="0" smtClean="0"/>
              <a:t>;</a:t>
            </a:r>
          </a:p>
          <a:p>
            <a:pPr>
              <a:buNone/>
            </a:pPr>
            <a:r>
              <a:rPr lang="en-US" dirty="0" smtClean="0"/>
              <a:t>  border: 1px solid black;</a:t>
            </a:r>
          </a:p>
          <a:p>
            <a:pPr>
              <a:buNone/>
            </a:pPr>
            <a:r>
              <a:rPr lang="en-US" dirty="0" smtClean="0"/>
              <a:t>  opacity: 0.6;</a:t>
            </a:r>
          </a:p>
          <a:p>
            <a:pPr>
              <a:buNone/>
            </a:pPr>
            <a:r>
              <a:rPr lang="en-US" dirty="0" smtClean="0"/>
              <a:t>  filter: alpha(opacity=60); /* For IE8 and earlier */</a:t>
            </a:r>
          </a:p>
          <a:p>
            <a:pPr>
              <a:buNone/>
            </a:pPr>
            <a:r>
              <a:rPr lang="en-US" dirty="0" smtClean="0"/>
              <a:t>}</a:t>
            </a:r>
          </a:p>
          <a:p>
            <a:pPr>
              <a:buNone/>
            </a:pPr>
            <a:r>
              <a:rPr lang="en-US" dirty="0" err="1" smtClean="0"/>
              <a:t>div.transbox</a:t>
            </a:r>
            <a:r>
              <a:rPr lang="en-US" dirty="0" smtClean="0"/>
              <a:t> p {</a:t>
            </a:r>
          </a:p>
          <a:p>
            <a:pPr>
              <a:buNone/>
            </a:pPr>
            <a:r>
              <a:rPr lang="en-US" dirty="0" smtClean="0"/>
              <a:t>  margin: 5%;</a:t>
            </a:r>
          </a:p>
          <a:p>
            <a:pPr>
              <a:buNone/>
            </a:pPr>
            <a:r>
              <a:rPr lang="en-US" dirty="0" smtClean="0"/>
              <a:t>  font-weight: bold;</a:t>
            </a:r>
          </a:p>
          <a:p>
            <a:pPr>
              <a:buNone/>
            </a:pPr>
            <a:r>
              <a:rPr lang="en-US" dirty="0" smtClean="0"/>
              <a:t>  color: #000000;</a:t>
            </a:r>
          </a:p>
          <a:p>
            <a:pPr>
              <a:buNone/>
            </a:pPr>
            <a:r>
              <a:rPr lang="en-US" dirty="0" smtClean="0"/>
              <a:t>}</a:t>
            </a:r>
          </a:p>
          <a:p>
            <a:pPr>
              <a:buNone/>
            </a:pPr>
            <a:r>
              <a:rPr lang="en-US" dirty="0" smtClean="0"/>
              <a:t>&lt;/style&gt;</a:t>
            </a:r>
          </a:p>
          <a:p>
            <a:pPr>
              <a:buNone/>
            </a:pPr>
            <a:r>
              <a:rPr lang="en-US" dirty="0" smtClean="0"/>
              <a:t>&lt;/head&gt;</a:t>
            </a:r>
          </a:p>
          <a:p>
            <a:pPr>
              <a:buNone/>
            </a:pPr>
            <a:r>
              <a:rPr lang="en-US" dirty="0" smtClean="0"/>
              <a:t>&lt;body&gt;</a:t>
            </a:r>
          </a:p>
          <a:p>
            <a:pPr>
              <a:buNone/>
            </a:pPr>
            <a:endParaRPr lang="en-US" dirty="0" smtClean="0"/>
          </a:p>
          <a:p>
            <a:pPr>
              <a:buNone/>
            </a:pPr>
            <a:r>
              <a:rPr lang="en-US" dirty="0" smtClean="0"/>
              <a:t>&lt;div class="background"&gt;</a:t>
            </a:r>
          </a:p>
          <a:p>
            <a:pPr>
              <a:buNone/>
            </a:pPr>
            <a:r>
              <a:rPr lang="en-US" dirty="0" smtClean="0"/>
              <a:t>  &lt;div class="</a:t>
            </a:r>
            <a:r>
              <a:rPr lang="en-US" dirty="0" err="1" smtClean="0"/>
              <a:t>transbox</a:t>
            </a:r>
            <a:r>
              <a:rPr lang="en-US" dirty="0" smtClean="0"/>
              <a:t>"&gt;</a:t>
            </a:r>
          </a:p>
          <a:p>
            <a:pPr>
              <a:buNone/>
            </a:pPr>
            <a:r>
              <a:rPr lang="en-US" dirty="0" smtClean="0"/>
              <a:t>    &lt;p&gt;This is some text that is placed in the transparent box.&lt;/p&gt;</a:t>
            </a:r>
          </a:p>
          <a:p>
            <a:pPr>
              <a:buNone/>
            </a:pPr>
            <a:r>
              <a:rPr lang="en-US" dirty="0" smtClean="0"/>
              <a:t>  &lt;/div&gt;</a:t>
            </a:r>
          </a:p>
          <a:p>
            <a:pPr>
              <a:buNone/>
            </a:pPr>
            <a:r>
              <a:rPr lang="en-US" dirty="0" smtClean="0"/>
              <a:t>&lt;/div&gt;</a:t>
            </a:r>
          </a:p>
          <a:p>
            <a:pPr>
              <a:buNone/>
            </a:pP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b="0" dirty="0" smtClean="0"/>
              <a:t>Navigation Bars</a:t>
            </a:r>
            <a:br>
              <a:rPr lang="en-US" b="0" dirty="0" smtClean="0"/>
            </a:br>
            <a:endParaRPr lang="en-US" dirty="0"/>
          </a:p>
        </p:txBody>
      </p:sp>
      <p:sp>
        <p:nvSpPr>
          <p:cNvPr id="3" name="Subtitle 2"/>
          <p:cNvSpPr>
            <a:spLocks noGrp="1"/>
          </p:cNvSpPr>
          <p:nvPr>
            <p:ph type="subTitle" idx="1"/>
          </p:nvPr>
        </p:nvSpPr>
        <p:spPr/>
        <p:txBody>
          <a:bodyPr>
            <a:normAutofit/>
          </a:bodyPr>
          <a:lstStyle/>
          <a:p>
            <a:pPr algn="ctr"/>
            <a:r>
              <a:rPr lang="en-US" sz="2800" dirty="0" smtClean="0"/>
              <a:t>A navigation bar is basically a list of links, so using the &lt;</a:t>
            </a:r>
            <a:r>
              <a:rPr lang="en-US" sz="2800" dirty="0" err="1" smtClean="0"/>
              <a:t>ul</a:t>
            </a:r>
            <a:r>
              <a:rPr lang="en-US" sz="2800" dirty="0" smtClean="0"/>
              <a:t>&gt; and &lt;</a:t>
            </a:r>
            <a:r>
              <a:rPr lang="en-US" sz="2800" dirty="0" err="1" smtClean="0"/>
              <a:t>li</a:t>
            </a:r>
            <a:r>
              <a:rPr lang="en-US" sz="2800" dirty="0" smtClean="0"/>
              <a:t>&gt; elements makes perfect sense.</a:t>
            </a:r>
            <a:endParaRPr lang="en-US" sz="2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r>
              <a:rPr lang="en-US" dirty="0" smtClean="0"/>
              <a:t>Navigation Bar = List of Links</a:t>
            </a:r>
            <a:br>
              <a:rPr lang="en-US" dirty="0" smtClean="0"/>
            </a:br>
            <a:endParaRPr lang="en-US" dirty="0"/>
          </a:p>
        </p:txBody>
      </p:sp>
      <p:sp>
        <p:nvSpPr>
          <p:cNvPr id="3" name="Content Placeholder 2"/>
          <p:cNvSpPr>
            <a:spLocks noGrp="1"/>
          </p:cNvSpPr>
          <p:nvPr>
            <p:ph idx="1"/>
          </p:nvPr>
        </p:nvSpPr>
        <p:spPr>
          <a:xfrm>
            <a:off x="457200" y="762000"/>
            <a:ext cx="8229600" cy="5943600"/>
          </a:xfrm>
        </p:spPr>
        <p:txBody>
          <a:bodyPr>
            <a:normAutofit fontScale="92500" lnSpcReduction="20000"/>
          </a:bodyPr>
          <a:lstStyle/>
          <a:p>
            <a:pPr>
              <a:buNone/>
            </a:pPr>
            <a:r>
              <a:rPr lang="en-US" dirty="0" smtClean="0"/>
              <a:t>&lt;html&gt;</a:t>
            </a:r>
          </a:p>
          <a:p>
            <a:pPr>
              <a:buNone/>
            </a:pPr>
            <a:r>
              <a:rPr lang="en-US" dirty="0" smtClean="0"/>
              <a:t>&lt;body&gt;</a:t>
            </a:r>
          </a:p>
          <a:p>
            <a:pPr>
              <a:buNone/>
            </a:pPr>
            <a:endParaRPr lang="en-US" dirty="0" smtClean="0"/>
          </a:p>
          <a:p>
            <a:pPr>
              <a:buNone/>
            </a:pPr>
            <a:r>
              <a:rPr lang="en-US" dirty="0" smtClean="0"/>
              <a:t>&lt;</a:t>
            </a:r>
            <a:r>
              <a:rPr lang="en-US" dirty="0" err="1" smtClean="0"/>
              <a:t>ul</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="#home"&gt;Home&lt;/a&gt;&lt;/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="#news"&gt;News&lt;/a&gt;&lt;/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="#contact"&gt;Contact&lt;/a&gt;&lt;/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="#about"&gt;About&lt;/a&gt;&lt;/</a:t>
            </a:r>
            <a:r>
              <a:rPr lang="en-US" dirty="0" err="1" smtClean="0"/>
              <a:t>li</a:t>
            </a:r>
            <a:r>
              <a:rPr lang="en-US" dirty="0" smtClean="0"/>
              <a:t>&gt;</a:t>
            </a:r>
          </a:p>
          <a:p>
            <a:pPr>
              <a:buNone/>
            </a:pPr>
            <a:r>
              <a:rPr lang="en-US" dirty="0" smtClean="0"/>
              <a:t>&lt;/</a:t>
            </a:r>
            <a:r>
              <a:rPr lang="en-US" dirty="0" err="1" smtClean="0"/>
              <a:t>ul</a:t>
            </a:r>
            <a:r>
              <a:rPr lang="en-US" dirty="0" smtClean="0"/>
              <a:t>&gt;</a:t>
            </a:r>
          </a:p>
          <a:p>
            <a:pPr>
              <a:buNone/>
            </a:pPr>
            <a:endParaRPr lang="en-US" dirty="0" smtClean="0"/>
          </a:p>
          <a:p>
            <a:pPr>
              <a:buNone/>
            </a:pPr>
            <a:r>
              <a:rPr lang="en-US" dirty="0" smtClean="0"/>
              <a:t>&lt;p&gt;Note: We use </a:t>
            </a:r>
            <a:r>
              <a:rPr lang="en-US" dirty="0" err="1" smtClean="0"/>
              <a:t>href</a:t>
            </a:r>
            <a:r>
              <a:rPr lang="en-US" dirty="0" smtClean="0"/>
              <a:t>="#" for test links. In a real web site this would be URLs.&lt;/p&gt;</a:t>
            </a:r>
          </a:p>
          <a:p>
            <a:pPr>
              <a:buNone/>
            </a:pPr>
            <a:endParaRPr lang="en-US" dirty="0" smtClean="0"/>
          </a:p>
          <a:p>
            <a:pPr>
              <a:buNone/>
            </a:pPr>
            <a:r>
              <a:rPr lang="en-US" dirty="0" smtClean="0"/>
              <a:t>&lt;/body&gt;</a:t>
            </a:r>
          </a:p>
          <a:p>
            <a:pPr>
              <a:buNone/>
            </a:pPr>
            <a:r>
              <a:rPr lang="en-US" dirty="0" smtClean="0"/>
              <a:t>&lt;/html&gt;</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762000"/>
          </a:xfrm>
        </p:spPr>
        <p:txBody>
          <a:bodyPr>
            <a:noAutofit/>
          </a:bodyPr>
          <a:lstStyle/>
          <a:p>
            <a:r>
              <a:rPr lang="en-US" sz="2800" dirty="0" smtClean="0"/>
              <a:t>Now let's remove the bullets and the margins and padding from the list:</a:t>
            </a:r>
            <a:endParaRPr lang="en-US" sz="2800" dirty="0"/>
          </a:p>
        </p:txBody>
      </p:sp>
      <p:sp>
        <p:nvSpPr>
          <p:cNvPr id="3" name="Content Placeholder 2"/>
          <p:cNvSpPr>
            <a:spLocks noGrp="1"/>
          </p:cNvSpPr>
          <p:nvPr>
            <p:ph idx="1"/>
          </p:nvPr>
        </p:nvSpPr>
        <p:spPr>
          <a:xfrm>
            <a:off x="457200" y="1143000"/>
            <a:ext cx="8229600" cy="6096000"/>
          </a:xfrm>
        </p:spPr>
        <p:txBody>
          <a:bodyPr>
            <a:normAutofit fontScale="77500" lnSpcReduction="20000"/>
          </a:bodyPr>
          <a:lstStyle/>
          <a:p>
            <a:pPr>
              <a:buNone/>
            </a:pPr>
            <a:r>
              <a:rPr lang="en-US" dirty="0" smtClean="0"/>
              <a:t>&lt;style&gt;</a:t>
            </a:r>
          </a:p>
          <a:p>
            <a:pPr>
              <a:buNone/>
            </a:pPr>
            <a:r>
              <a:rPr lang="en-US" dirty="0" err="1" smtClean="0"/>
              <a:t>ul</a:t>
            </a:r>
            <a:r>
              <a:rPr lang="en-US" dirty="0" smtClean="0"/>
              <a:t> {</a:t>
            </a:r>
          </a:p>
          <a:p>
            <a:pPr>
              <a:buNone/>
            </a:pPr>
            <a:r>
              <a:rPr lang="en-US" dirty="0" smtClean="0"/>
              <a:t>    list-style-type: none;</a:t>
            </a:r>
          </a:p>
          <a:p>
            <a:pPr>
              <a:buNone/>
            </a:pPr>
            <a:r>
              <a:rPr lang="en-US" dirty="0" smtClean="0"/>
              <a:t>    margin: 0;</a:t>
            </a:r>
          </a:p>
          <a:p>
            <a:pPr>
              <a:buNone/>
            </a:pPr>
            <a:r>
              <a:rPr lang="en-US" dirty="0" smtClean="0"/>
              <a:t>    padding: 0;</a:t>
            </a:r>
          </a:p>
          <a:p>
            <a:pPr>
              <a:buNone/>
            </a:pPr>
            <a:r>
              <a:rPr lang="en-US" dirty="0" smtClean="0"/>
              <a:t>}</a:t>
            </a:r>
          </a:p>
          <a:p>
            <a:pPr>
              <a:buNone/>
            </a:pPr>
            <a:r>
              <a:rPr lang="en-US" dirty="0" smtClean="0"/>
              <a:t>&lt;/style&gt;</a:t>
            </a:r>
          </a:p>
          <a:p>
            <a:pPr>
              <a:buNone/>
            </a:pPr>
            <a:r>
              <a:rPr lang="en-US" dirty="0" smtClean="0"/>
              <a:t>&lt;/head&gt;</a:t>
            </a:r>
          </a:p>
          <a:p>
            <a:pPr>
              <a:buNone/>
            </a:pPr>
            <a:r>
              <a:rPr lang="en-US" dirty="0" smtClean="0"/>
              <a:t>&lt;body&gt;</a:t>
            </a:r>
          </a:p>
          <a:p>
            <a:pPr>
              <a:buNone/>
            </a:pPr>
            <a:endParaRPr lang="en-US" dirty="0" smtClean="0"/>
          </a:p>
          <a:p>
            <a:pPr>
              <a:buNone/>
            </a:pPr>
            <a:r>
              <a:rPr lang="en-US" dirty="0" smtClean="0"/>
              <a:t>&lt;p&gt;In this example, we remove the bullets from the list, and its default padding and margin.&lt;/p&gt;</a:t>
            </a:r>
          </a:p>
          <a:p>
            <a:pPr>
              <a:buNone/>
            </a:pPr>
            <a:endParaRPr lang="en-US" dirty="0" smtClean="0"/>
          </a:p>
          <a:p>
            <a:pPr>
              <a:buNone/>
            </a:pPr>
            <a:r>
              <a:rPr lang="en-US" dirty="0" smtClean="0"/>
              <a:t>&lt;</a:t>
            </a:r>
            <a:r>
              <a:rPr lang="en-US" dirty="0" err="1" smtClean="0"/>
              <a:t>ul</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="#home"&gt;Home&lt;/a&gt;&lt;/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="#news"&gt;News&lt;/a&gt;&lt;/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="#contact"&gt;Contact&lt;/a&gt;&lt;/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="#about"&gt;About&lt;/a&gt;&lt;/</a:t>
            </a:r>
            <a:r>
              <a:rPr lang="en-US" dirty="0" err="1" smtClean="0"/>
              <a:t>li</a:t>
            </a:r>
            <a:r>
              <a:rPr lang="en-US" dirty="0" smtClean="0"/>
              <a:t>&gt;</a:t>
            </a:r>
          </a:p>
          <a:p>
            <a:pPr>
              <a:buNone/>
            </a:pPr>
            <a:r>
              <a:rPr lang="en-US" dirty="0" smtClean="0"/>
              <a:t>&lt;/</a:t>
            </a:r>
            <a:r>
              <a:rPr lang="en-US" dirty="0" err="1" smtClean="0"/>
              <a:t>ul</a:t>
            </a:r>
            <a:r>
              <a:rPr lang="en-US" dirty="0" smtClean="0"/>
              <a:t>&gt;</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868</TotalTime>
  <Words>5103</Words>
  <Application>Microsoft Office PowerPoint</Application>
  <PresentationFormat>On-screen Show (4:3)</PresentationFormat>
  <Paragraphs>965</Paragraphs>
  <Slides>47</Slides>
  <Notes>0</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Flow</vt:lpstr>
      <vt:lpstr>CSS Opacity / Transparency </vt:lpstr>
      <vt:lpstr>. Transparent Image </vt:lpstr>
      <vt:lpstr>Transparent Hover Effect </vt:lpstr>
      <vt:lpstr>Transparent Hover Effect-2</vt:lpstr>
      <vt:lpstr>Transparent Box </vt:lpstr>
      <vt:lpstr>Text in Transparent Box </vt:lpstr>
      <vt:lpstr>Navigation Bars </vt:lpstr>
      <vt:lpstr>Navigation Bar = List of Links </vt:lpstr>
      <vt:lpstr>Now let's remove the bullets and the margins and padding from the list:</vt:lpstr>
      <vt:lpstr>Vertical Navigation Bar </vt:lpstr>
      <vt:lpstr>Vertical Navigation Bar Examples </vt:lpstr>
      <vt:lpstr>Active/Current Navigation Link </vt:lpstr>
      <vt:lpstr>Center Links &amp; Add Borders </vt:lpstr>
      <vt:lpstr>Full-height Fixed Vertical Navbar </vt:lpstr>
      <vt:lpstr>PowerPoint Presentation</vt:lpstr>
      <vt:lpstr>Horizontal Navigation Bar </vt:lpstr>
      <vt:lpstr>Floating List Items </vt:lpstr>
      <vt:lpstr>Horizontal Navigation Bar Examples </vt:lpstr>
      <vt:lpstr>PowerPoint Presentation</vt:lpstr>
      <vt:lpstr>Active/Current Navigation Link </vt:lpstr>
      <vt:lpstr>Right-Align Links </vt:lpstr>
      <vt:lpstr>Border Dividers </vt:lpstr>
      <vt:lpstr>Fixed Navigation Bar (top) </vt:lpstr>
      <vt:lpstr>PowerPoint Presentation</vt:lpstr>
      <vt:lpstr>Fixed Navigation Bar (Bottom)</vt:lpstr>
      <vt:lpstr>Gray Horizontal Navbar </vt:lpstr>
      <vt:lpstr>PowerPoint Presentation</vt:lpstr>
      <vt:lpstr>Dropdown Navbar </vt:lpstr>
      <vt:lpstr>.</vt:lpstr>
      <vt:lpstr>.</vt:lpstr>
      <vt:lpstr>CSS Dropdowns </vt:lpstr>
      <vt:lpstr>Dropdown Menu  </vt:lpstr>
      <vt:lpstr>PowerPoint Presentation</vt:lpstr>
      <vt:lpstr>PowerPoint Presentation</vt:lpstr>
      <vt:lpstr>Right-aligned Dropdown Content </vt:lpstr>
      <vt:lpstr>PowerPoint Presentation</vt:lpstr>
      <vt:lpstr>PowerPoint Presentation</vt:lpstr>
      <vt:lpstr>Dropdown Image </vt:lpstr>
      <vt:lpstr>CSS Image Gallery </vt:lpstr>
      <vt:lpstr>Responsive Image Gallery </vt:lpstr>
      <vt:lpstr>PowerPoint Presentation</vt:lpstr>
      <vt:lpstr>PowerPoint Presentation</vt:lpstr>
      <vt:lpstr>PowerPoint Presentation</vt:lpstr>
      <vt:lpstr>PowerPoint Presentation</vt:lpstr>
      <vt:lpstr>CSS Image Sprites </vt:lpstr>
      <vt:lpstr>Image Sprites - Hover Effect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 Opacity / Transparency</dc:title>
  <dc:creator>tomal</dc:creator>
  <cp:lastModifiedBy>BITM TRAINER - 401</cp:lastModifiedBy>
  <cp:revision>35</cp:revision>
  <dcterms:created xsi:type="dcterms:W3CDTF">2017-08-28T14:21:16Z</dcterms:created>
  <dcterms:modified xsi:type="dcterms:W3CDTF">2018-03-29T11:10:04Z</dcterms:modified>
</cp:coreProperties>
</file>