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3" r:id="rId10"/>
    <p:sldId id="279" r:id="rId11"/>
    <p:sldId id="280" r:id="rId12"/>
    <p:sldId id="277" r:id="rId13"/>
    <p:sldId id="281" r:id="rId14"/>
    <p:sldId id="283" r:id="rId15"/>
    <p:sldId id="282" r:id="rId16"/>
    <p:sldId id="284" r:id="rId17"/>
    <p:sldId id="267" r:id="rId18"/>
    <p:sldId id="276" r:id="rId19"/>
    <p:sldId id="266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6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8AC1DC-D173-4726-920A-B2B3A720966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AC1DC-D173-4726-920A-B2B3A720966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AC1DC-D173-4726-920A-B2B3A720966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AC1DC-D173-4726-920A-B2B3A720966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AC1DC-D173-4726-920A-B2B3A720966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AC1DC-D173-4726-920A-B2B3A720966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AC1DC-D173-4726-920A-B2B3A720966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AC1DC-D173-4726-920A-B2B3A720966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AC1DC-D173-4726-920A-B2B3A720966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18AC1DC-D173-4726-920A-B2B3A720966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8AC1DC-D173-4726-920A-B2B3A720966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18AC1DC-D173-4726-920A-B2B3A720966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Java 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pPr algn="ctr"/>
            <a:r>
              <a:rPr lang="en-US" dirty="0" smtClean="0"/>
              <a:t>function </a:t>
            </a:r>
            <a:r>
              <a:rPr lang="en-US" dirty="0" err="1" smtClean="0"/>
              <a:t>myFunction</a:t>
            </a:r>
            <a:r>
              <a:rPr lang="en-US" dirty="0" smtClean="0"/>
              <a:t>()</a:t>
            </a:r>
          </a:p>
          <a:p>
            <a:pPr algn="ctr"/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en-US" dirty="0" err="1" smtClean="0"/>
              <a:t>var</a:t>
            </a:r>
            <a:r>
              <a:rPr lang="en-US" dirty="0" smtClean="0"/>
              <a:t> name= “</a:t>
            </a:r>
            <a:r>
              <a:rPr lang="en-US" dirty="0" err="1" smtClean="0"/>
              <a:t>Hasan</a:t>
            </a:r>
            <a:r>
              <a:rPr lang="en-US" dirty="0" smtClean="0"/>
              <a:t> </a:t>
            </a:r>
            <a:r>
              <a:rPr lang="en-US" dirty="0" err="1" smtClean="0"/>
              <a:t>Mahadi</a:t>
            </a:r>
            <a:r>
              <a:rPr lang="en-US" dirty="0" smtClean="0"/>
              <a:t>";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// code here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="1" dirty="0" smtClean="0"/>
              <a:t> if </a:t>
            </a:r>
            <a:r>
              <a:rPr lang="en-US" dirty="0" smtClean="0"/>
              <a:t>to specify a block of code to be executed, if a specified condition is true.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else</a:t>
            </a:r>
            <a:r>
              <a:rPr lang="en-US" dirty="0" smtClean="0"/>
              <a:t> to specify a block of code to be executed, if the same condition is false.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else if</a:t>
            </a:r>
            <a:r>
              <a:rPr lang="en-US" dirty="0" smtClean="0"/>
              <a:t> to specify a new condition to test, if the first condition is false.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switch</a:t>
            </a:r>
            <a:r>
              <a:rPr lang="en-US" dirty="0" smtClean="0"/>
              <a:t> to specify many alternative blocks of code to be executed.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If else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“&gt;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age = 15;</a:t>
            </a:r>
            <a:r>
              <a:rPr lang="en" dirty="0" smtClean="0"/>
              <a:t>         </a:t>
            </a:r>
          </a:p>
          <a:p>
            <a:pPr>
              <a:buNone/>
            </a:pPr>
            <a:r>
              <a:rPr lang="en-US" dirty="0" smtClean="0"/>
              <a:t>if( age &gt; 18 )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("&lt;b&gt;Qualifies for driving&lt;/b&gt;");</a:t>
            </a:r>
          </a:p>
          <a:p>
            <a:pPr>
              <a:buNone/>
            </a:pPr>
            <a:r>
              <a:rPr lang="en" dirty="0" smtClean="0"/>
              <a:t>}</a:t>
            </a:r>
          </a:p>
          <a:p>
            <a:pPr>
              <a:buNone/>
            </a:pPr>
            <a:r>
              <a:rPr lang="en" dirty="0" smtClean="0"/>
              <a:t> </a:t>
            </a:r>
            <a:r>
              <a:rPr lang="en-US" dirty="0" smtClean="0"/>
              <a:t>else{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("&lt;b&gt;Does not qualify for driving&lt;/b&gt;");</a:t>
            </a:r>
          </a:p>
          <a:p>
            <a:pPr>
              <a:buNone/>
            </a:pPr>
            <a:r>
              <a:rPr lang="en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&lt;p&gt;Set the variable &lt;/p&gt;</a:t>
            </a:r>
          </a:p>
          <a:p>
            <a:pPr>
              <a:buNone/>
            </a:pPr>
            <a:r>
              <a:rPr lang="en-US" dirty="0" smtClean="0"/>
              <a:t>   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(If else)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&lt;p&gt;Click the button to get a time-based greeting:&lt;/p&gt;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()"&gt;Try it&lt;/button&gt;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greeting;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time = new Date().</a:t>
            </a:r>
            <a:r>
              <a:rPr lang="en-US" dirty="0" err="1" smtClean="0"/>
              <a:t>getHours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(time &lt; 10) {</a:t>
            </a:r>
          </a:p>
          <a:p>
            <a:pPr>
              <a:buNone/>
            </a:pPr>
            <a:r>
              <a:rPr lang="en-US" dirty="0" smtClean="0"/>
              <a:t>        greeting = "Good morning";</a:t>
            </a:r>
          </a:p>
          <a:p>
            <a:pPr>
              <a:buNone/>
            </a:pPr>
            <a:r>
              <a:rPr lang="en-US" dirty="0" smtClean="0"/>
              <a:t>    } else if (time &lt; 20) {</a:t>
            </a:r>
          </a:p>
          <a:p>
            <a:pPr>
              <a:buNone/>
            </a:pPr>
            <a:r>
              <a:rPr lang="en-US" dirty="0" smtClean="0"/>
              <a:t>        greeting = "Good day";</a:t>
            </a:r>
          </a:p>
          <a:p>
            <a:pPr>
              <a:buNone/>
            </a:pPr>
            <a:r>
              <a:rPr lang="en-US" dirty="0" smtClean="0"/>
              <a:t>    } else {</a:t>
            </a:r>
          </a:p>
          <a:p>
            <a:pPr>
              <a:buNone/>
            </a:pPr>
            <a:r>
              <a:rPr lang="en-US" dirty="0" smtClean="0"/>
              <a:t>        greeting = "Good evening";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greeting;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(If else)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&lt;h2&gt;JavaScript Can Validate Input&lt;/h2&gt;</a:t>
            </a:r>
          </a:p>
          <a:p>
            <a:pPr>
              <a:buNone/>
            </a:pPr>
            <a:r>
              <a:rPr lang="en-US" dirty="0" smtClean="0"/>
              <a:t>&lt;p&gt;Please input a number between 1 and 10:&lt;/p&gt;</a:t>
            </a:r>
          </a:p>
          <a:p>
            <a:pPr>
              <a:buNone/>
            </a:pPr>
            <a:r>
              <a:rPr lang="en-US" dirty="0" smtClean="0"/>
              <a:t>&lt;input id="numb"&gt;</a:t>
            </a:r>
          </a:p>
          <a:p>
            <a:pPr>
              <a:buNone/>
            </a:pPr>
            <a:r>
              <a:rPr lang="en-US" dirty="0" smtClean="0"/>
              <a:t>&lt;button type="button"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()"&gt;Submit&lt;/button&gt;</a:t>
            </a:r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x, text;</a:t>
            </a:r>
          </a:p>
          <a:p>
            <a:pPr>
              <a:buNone/>
            </a:pPr>
            <a:r>
              <a:rPr lang="en-US" dirty="0" smtClean="0"/>
              <a:t>    // Get the value of the input field with id="numb"</a:t>
            </a:r>
          </a:p>
          <a:p>
            <a:pPr>
              <a:buNone/>
            </a:pPr>
            <a:r>
              <a:rPr lang="en-US" dirty="0" smtClean="0"/>
              <a:t>    x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("numb").value;</a:t>
            </a:r>
          </a:p>
          <a:p>
            <a:pPr>
              <a:buNone/>
            </a:pPr>
            <a:r>
              <a:rPr lang="en-US" dirty="0" smtClean="0"/>
              <a:t>    // If x is Not a Number or less than one or greater than 10</a:t>
            </a:r>
          </a:p>
          <a:p>
            <a:pPr>
              <a:buNone/>
            </a:pPr>
            <a:r>
              <a:rPr lang="en-US" dirty="0" smtClean="0"/>
              <a:t>    if (</a:t>
            </a:r>
            <a:r>
              <a:rPr lang="en-US" dirty="0" err="1" smtClean="0"/>
              <a:t>isNaN</a:t>
            </a:r>
            <a:r>
              <a:rPr lang="en-US" dirty="0" smtClean="0"/>
              <a:t>(x) || x &lt; 1 || x &gt; 10) {</a:t>
            </a:r>
          </a:p>
          <a:p>
            <a:pPr>
              <a:buNone/>
            </a:pPr>
            <a:r>
              <a:rPr lang="en-US" dirty="0" smtClean="0"/>
              <a:t>        text = "Input not valid";</a:t>
            </a:r>
          </a:p>
          <a:p>
            <a:pPr>
              <a:buNone/>
            </a:pPr>
            <a:r>
              <a:rPr lang="en-US" dirty="0" smtClean="0"/>
              <a:t>    } else {</a:t>
            </a:r>
          </a:p>
          <a:p>
            <a:pPr>
              <a:buNone/>
            </a:pPr>
            <a:r>
              <a:rPr lang="en-US" dirty="0" smtClean="0"/>
              <a:t>        text = "Input OK";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text;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Forms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Constraint Validation DOM Methods</a:t>
            </a:r>
          </a:p>
          <a:p>
            <a:pPr>
              <a:buNone/>
            </a:pPr>
            <a:r>
              <a:rPr lang="en-US" dirty="0" err="1" smtClean="0"/>
              <a:t>checkValidity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Returns true if an input element contains valid data.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setCustomValidity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Sets the </a:t>
            </a:r>
            <a:r>
              <a:rPr lang="en-US" dirty="0" err="1" smtClean="0">
                <a:solidFill>
                  <a:srgbClr val="00B050"/>
                </a:solidFill>
              </a:rPr>
              <a:t>validationMessage</a:t>
            </a:r>
            <a:r>
              <a:rPr lang="en-US" dirty="0" smtClean="0">
                <a:solidFill>
                  <a:srgbClr val="00B050"/>
                </a:solidFill>
              </a:rPr>
              <a:t> property of an input element.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&lt;p&gt;Enter a number and click OK:&lt;/p&gt;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&lt;input id="id1" type="number" min="100" max="300" required&gt;</a:t>
            </a:r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()"&gt;OK&lt;/button&gt;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&lt;p&gt;If the number is less than 100 or greater than 300, an error message will be displayed.&lt;/p&gt;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inpObj</a:t>
            </a:r>
            <a:r>
              <a:rPr lang="en-US" dirty="0" smtClean="0"/>
              <a:t>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("id1");</a:t>
            </a:r>
          </a:p>
          <a:p>
            <a:pPr>
              <a:buNone/>
            </a:pPr>
            <a:r>
              <a:rPr lang="en-US" dirty="0" smtClean="0"/>
              <a:t>    if (</a:t>
            </a:r>
            <a:r>
              <a:rPr lang="en-US" dirty="0" err="1" smtClean="0"/>
              <a:t>inpObj.checkValidity</a:t>
            </a:r>
            <a:r>
              <a:rPr lang="en-US" dirty="0" smtClean="0"/>
              <a:t>() == false)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</a:t>
            </a:r>
            <a:r>
              <a:rPr lang="en-US" dirty="0" err="1" smtClean="0"/>
              <a:t>inpObj.validationMessage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} else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"Input OK";</a:t>
            </a:r>
          </a:p>
          <a:p>
            <a:pPr>
              <a:buNone/>
            </a:pPr>
            <a:r>
              <a:rPr lang="en-US" dirty="0" smtClean="0"/>
              <a:t>    }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</a:t>
            </a:r>
            <a:r>
              <a:rPr lang="en-US" dirty="0" err="1" smtClean="0"/>
              <a:t>api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&lt;p&gt;Enter a number and click OK:&lt;/p&gt;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&lt;input id="id1" type="number" max="100"&gt;</a:t>
            </a:r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()"&gt;OK&lt;/button&gt;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&lt;p&gt;If the number is greater than 100 (the input's max attribute), an error message will be displayed.&lt;/p&gt;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txt = "";</a:t>
            </a:r>
          </a:p>
          <a:p>
            <a:pPr>
              <a:buNone/>
            </a:pPr>
            <a:r>
              <a:rPr lang="en-US" dirty="0" smtClean="0"/>
              <a:t>    if (</a:t>
            </a:r>
            <a:r>
              <a:rPr lang="en-US" dirty="0" err="1" smtClean="0"/>
              <a:t>document.getElementById</a:t>
            </a:r>
            <a:r>
              <a:rPr lang="en-US" dirty="0" smtClean="0"/>
              <a:t>("id1").</a:t>
            </a:r>
            <a:r>
              <a:rPr lang="en-US" dirty="0" err="1" smtClean="0"/>
              <a:t>validity.rangeOverflow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txt = "Value too large";</a:t>
            </a:r>
          </a:p>
          <a:p>
            <a:pPr>
              <a:buNone/>
            </a:pPr>
            <a:r>
              <a:rPr lang="en-US" dirty="0" smtClean="0"/>
              <a:t>    } else {</a:t>
            </a:r>
          </a:p>
          <a:p>
            <a:pPr>
              <a:buNone/>
            </a:pPr>
            <a:r>
              <a:rPr lang="en-US" dirty="0" smtClean="0"/>
              <a:t>        txt = "Input OK";</a:t>
            </a:r>
          </a:p>
          <a:p>
            <a:pPr>
              <a:buNone/>
            </a:pPr>
            <a:r>
              <a:rPr lang="en-US" dirty="0" smtClean="0"/>
              <a:t>    }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txt;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Range Overflow Property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Arrays&lt;/h2&gt;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&lt;p&gt;JavaScript array elements are accesses using numeric indexes (starting from 0).&lt;/p&gt;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cars = ["Saab", "Volvo", "BMW"];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cars[0];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Loops&lt;/h2&gt;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text = "";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for (i = 0; i &lt; 5; i++)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text += "The number is " + </a:t>
            </a:r>
            <a:r>
              <a:rPr lang="en-US" dirty="0" err="1" smtClean="0"/>
              <a:t>i</a:t>
            </a:r>
            <a:r>
              <a:rPr lang="en-US" dirty="0" smtClean="0"/>
              <a:t> +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text;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An </a:t>
            </a:r>
            <a:r>
              <a:rPr lang="en-US" b="1" dirty="0" smtClean="0"/>
              <a:t>array</a:t>
            </a:r>
            <a:r>
              <a:rPr lang="en-US" dirty="0" smtClean="0"/>
              <a:t> is a container object that holds a fixed number of values of a single type.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&lt;h2&gt;JavaScript Arrays&lt;/h2&gt;</a:t>
            </a:r>
          </a:p>
          <a:p>
            <a:pPr>
              <a:buNone/>
            </a:pPr>
            <a:r>
              <a:rPr lang="en-US" dirty="0" smtClean="0"/>
              <a:t>&lt;p&gt;The best way to loop through an array is using a standard for loop:&lt;/p&gt;</a:t>
            </a:r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fruits, text, </a:t>
            </a:r>
            <a:r>
              <a:rPr lang="en-US" dirty="0" err="1" smtClean="0"/>
              <a:t>fLen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fruits = ["Banana", "Orange", "Apple", "Mango"];</a:t>
            </a:r>
          </a:p>
          <a:p>
            <a:pPr>
              <a:buNone/>
            </a:pPr>
            <a:r>
              <a:rPr lang="en-US" dirty="0" err="1" smtClean="0"/>
              <a:t>fLen</a:t>
            </a:r>
            <a:r>
              <a:rPr lang="en-US" dirty="0" smtClean="0"/>
              <a:t> = </a:t>
            </a:r>
            <a:r>
              <a:rPr lang="en-US" dirty="0" err="1" smtClean="0"/>
              <a:t>fruits.length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text = "&lt;</a:t>
            </a:r>
            <a:r>
              <a:rPr lang="en-US" dirty="0" err="1" smtClean="0"/>
              <a:t>ul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fLen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    text += "&lt;</a:t>
            </a:r>
            <a:r>
              <a:rPr lang="en-US" dirty="0" err="1" smtClean="0"/>
              <a:t>li</a:t>
            </a:r>
            <a:r>
              <a:rPr lang="en-US" dirty="0" smtClean="0"/>
              <a:t>&gt;" + fruits[</a:t>
            </a:r>
            <a:r>
              <a:rPr lang="en-US" dirty="0" err="1" smtClean="0"/>
              <a:t>i</a:t>
            </a:r>
            <a:r>
              <a:rPr lang="en-US" dirty="0" smtClean="0"/>
              <a:t>] + "&lt;/</a:t>
            </a:r>
            <a:r>
              <a:rPr lang="en-US" dirty="0" err="1" smtClean="0"/>
              <a:t>li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text += "&lt;/</a:t>
            </a:r>
            <a:r>
              <a:rPr lang="en-US" dirty="0" err="1" smtClean="0"/>
              <a:t>ul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text;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Variables declared within a JavaScript function, become </a:t>
            </a:r>
            <a:r>
              <a:rPr lang="en-US" b="1" dirty="0" smtClean="0">
                <a:solidFill>
                  <a:srgbClr val="00B050"/>
                </a:solidFill>
              </a:rPr>
              <a:t>LOCAL</a:t>
            </a:r>
            <a:r>
              <a:rPr lang="en-US" dirty="0" smtClean="0">
                <a:solidFill>
                  <a:srgbClr val="00B050"/>
                </a:solidFill>
              </a:rPr>
              <a:t> to the function.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Local variables have </a:t>
            </a:r>
            <a:r>
              <a:rPr lang="en-US" b="1" dirty="0" smtClean="0">
                <a:solidFill>
                  <a:srgbClr val="00B050"/>
                </a:solidFill>
              </a:rPr>
              <a:t>local scope</a:t>
            </a:r>
            <a:r>
              <a:rPr lang="en-US" dirty="0" smtClean="0">
                <a:solidFill>
                  <a:srgbClr val="00B050"/>
                </a:solidFill>
              </a:rPr>
              <a:t>: They can only be accessed within the function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&lt;p&gt;The local variable </a:t>
            </a:r>
            <a:r>
              <a:rPr lang="en-US" dirty="0" err="1" smtClean="0"/>
              <a:t>carName</a:t>
            </a:r>
            <a:r>
              <a:rPr lang="en-US" dirty="0" smtClean="0"/>
              <a:t> cannot be accessed from code outside the function:&lt;/p&gt;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myFunction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</a:t>
            </a:r>
          </a:p>
          <a:p>
            <a:pPr>
              <a:buNone/>
            </a:pPr>
            <a:r>
              <a:rPr lang="en-US" dirty="0" smtClean="0"/>
              <a:t>"The type of </a:t>
            </a:r>
            <a:r>
              <a:rPr lang="en-US" dirty="0" err="1" smtClean="0"/>
              <a:t>carName</a:t>
            </a:r>
            <a:r>
              <a:rPr lang="en-US" dirty="0" smtClean="0"/>
              <a:t> is " + </a:t>
            </a:r>
            <a:r>
              <a:rPr lang="en-US" dirty="0" err="1" smtClean="0"/>
              <a:t>typeof</a:t>
            </a:r>
            <a:r>
              <a:rPr lang="en-US" dirty="0" smtClean="0"/>
              <a:t>  </a:t>
            </a:r>
            <a:r>
              <a:rPr lang="en-US" dirty="0" err="1" smtClean="0"/>
              <a:t>carName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carName</a:t>
            </a:r>
            <a:r>
              <a:rPr lang="en-US" dirty="0" smtClean="0"/>
              <a:t> = "Volvo";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Local JavaScript Variables/</a:t>
            </a:r>
            <a:r>
              <a:rPr lang="en-US" dirty="0" smtClean="0"/>
              <a:t> local scope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Array Methods&lt;/h2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&lt;h2&gt;join()&lt;/h2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&lt;p&gt;The join() method joins array elements into a string.&lt;/p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&lt;p&gt;It this </a:t>
            </a:r>
            <a:r>
              <a:rPr lang="en-US" dirty="0" err="1" smtClean="0"/>
              <a:t>exaple</a:t>
            </a:r>
            <a:r>
              <a:rPr lang="en-US" dirty="0" smtClean="0"/>
              <a:t> we have used " * " as a separator between the elements:&lt;/p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fruits = </a:t>
            </a:r>
            <a:r>
              <a:rPr lang="en-US" dirty="0" smtClean="0"/>
              <a:t>[“01727002781", “019555444", “015000888", “016884455"];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</a:t>
            </a:r>
            <a:r>
              <a:rPr lang="en-US" dirty="0" err="1" smtClean="0"/>
              <a:t>fruits.join</a:t>
            </a:r>
            <a:r>
              <a:rPr lang="en-US" dirty="0" smtClean="0"/>
              <a:t>(“+88");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&lt;/script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Array Methods</a:t>
            </a:r>
            <a:br>
              <a:rPr lang="en-US" dirty="0" smtClean="0"/>
            </a:br>
            <a:r>
              <a:rPr lang="en-US" dirty="0" smtClean="0"/>
              <a:t>join()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b="1" dirty="0" smtClean="0"/>
              <a:t>pop()</a:t>
            </a:r>
            <a:r>
              <a:rPr lang="en-US" dirty="0" smtClean="0"/>
              <a:t> method removes the last element from an array:</a:t>
            </a:r>
          </a:p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Array Methods&lt;/h2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&lt;h2&gt;pop()&lt;/h2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&lt;p&gt;The pop() method removes the last element from an array.&lt;/p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&lt;p id="demo1"&gt;&lt;/p&gt;</a:t>
            </a:r>
          </a:p>
          <a:p>
            <a:pPr>
              <a:buNone/>
            </a:pPr>
            <a:r>
              <a:rPr lang="en-US" dirty="0" smtClean="0"/>
              <a:t>&lt;p id="demo2"&gt;&lt;/p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fruits = ["Banana", "Orange", "Apple", "Mango"];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("demo1").</a:t>
            </a:r>
            <a:r>
              <a:rPr lang="en-US" dirty="0" err="1" smtClean="0"/>
              <a:t>innerHTML</a:t>
            </a:r>
            <a:r>
              <a:rPr lang="en-US" dirty="0" smtClean="0"/>
              <a:t> = fruits;</a:t>
            </a:r>
          </a:p>
          <a:p>
            <a:pPr>
              <a:buNone/>
            </a:pPr>
            <a:r>
              <a:rPr lang="en-US" dirty="0" smtClean="0"/>
              <a:t>fruits.pop();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("demo2").</a:t>
            </a:r>
            <a:r>
              <a:rPr lang="en-US" dirty="0" err="1" smtClean="0"/>
              <a:t>innerHTML</a:t>
            </a:r>
            <a:r>
              <a:rPr lang="en-US" dirty="0" smtClean="0"/>
              <a:t> = fruits;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smtClean="0"/>
              <a:t>body&gt;</a:t>
            </a:r>
          </a:p>
          <a:p>
            <a:pPr>
              <a:buNone/>
            </a:pPr>
            <a:r>
              <a:rPr lang="en-US" dirty="0" smtClean="0"/>
              <a:t>&lt;/html</a:t>
            </a:r>
            <a:r>
              <a:rPr lang="en-US" dirty="0" smtClean="0"/>
              <a:t>&gt;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Array Methods&lt;/h2&gt; </a:t>
            </a:r>
          </a:p>
          <a:p>
            <a:pPr>
              <a:buNone/>
            </a:pPr>
            <a:r>
              <a:rPr lang="en-US" dirty="0" smtClean="0"/>
              <a:t>&lt;h2&gt;push()&lt;/h2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&lt;p&gt;The push() method appends a new element to an array.&lt;/p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smtClean="0"/>
              <a:t>()"&gt;Add&lt;/</a:t>
            </a:r>
            <a:r>
              <a:rPr lang="en-US" dirty="0" smtClean="0"/>
              <a:t>button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fruits = ["Banana", "Orange", "Apple", "Mango"];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fruits;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fruits.push</a:t>
            </a:r>
            <a:r>
              <a:rPr lang="en-US" dirty="0" smtClean="0"/>
              <a:t>("Kiwi");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fruits;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Pushing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shift()</a:t>
            </a:r>
          </a:p>
          <a:p>
            <a:r>
              <a:rPr lang="en-US" b="1" dirty="0" err="1" smtClean="0"/>
              <a:t>unshift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Array elements are accessed using their </a:t>
            </a:r>
            <a:r>
              <a:rPr lang="en-US" b="1" dirty="0" smtClean="0"/>
              <a:t>index number</a:t>
            </a:r>
          </a:p>
          <a:p>
            <a:r>
              <a:rPr lang="en-US" b="1" dirty="0" smtClean="0"/>
              <a:t>Deleting Elements</a:t>
            </a:r>
          </a:p>
          <a:p>
            <a:r>
              <a:rPr lang="en-US" b="1" dirty="0" smtClean="0"/>
              <a:t>splice()</a:t>
            </a:r>
          </a:p>
          <a:p>
            <a:r>
              <a:rPr lang="en-US" b="1" dirty="0" err="1" smtClean="0"/>
              <a:t>concat</a:t>
            </a:r>
            <a:r>
              <a:rPr lang="en-US" b="1" dirty="0" smtClean="0"/>
              <a:t>()</a:t>
            </a:r>
          </a:p>
          <a:p>
            <a:r>
              <a:rPr lang="en-US" b="1" dirty="0" smtClean="0"/>
              <a:t>slice()</a:t>
            </a:r>
          </a:p>
          <a:p>
            <a:r>
              <a:rPr lang="en-US" b="1" dirty="0" smtClean="0"/>
              <a:t>Automatic </a:t>
            </a:r>
            <a:r>
              <a:rPr lang="en-US" b="1" dirty="0" err="1" smtClean="0"/>
              <a:t>toString</a:t>
            </a:r>
            <a:r>
              <a:rPr lang="en-US" b="1" dirty="0" smtClean="0"/>
              <a:t>()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Home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Array Sort&lt;/h2&gt;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&lt;p&gt;The sort() method sorts an array alphabetically.&lt;/p&gt;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()"&gt;Try it&lt;/button&gt;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fruits = ["Banana", "Orange", "Apple", "Mango"];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fruits;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fruits.sort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fruits;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an Array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Array Sort&lt;/h2&gt;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&lt;p&gt;The sort() method sorts an array alphabetically.&lt;/p&gt;</a:t>
            </a:r>
          </a:p>
          <a:p>
            <a:pPr>
              <a:buNone/>
            </a:pPr>
            <a:r>
              <a:rPr lang="en-US" dirty="0" smtClean="0"/>
              <a:t>&lt;p&gt;The reverse() method reverts the elements.&lt;/p&gt;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()"&gt;Try it&lt;/button&gt;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fruits = ["Banana", "Orange", "Apple", "Mango"];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fruits;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fruits.sort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fruits.reverse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fruits;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Array Sort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Array Sort&lt;/h2&gt;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&lt;p&gt;Click the button to sort the array in ascending order.&lt;/p&gt;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()"&gt;Try it&lt;/button&gt;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points = [40, 100, 1, 5, 25, 10];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points;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points.sort</a:t>
            </a:r>
            <a:r>
              <a:rPr lang="en-US" dirty="0" smtClean="0"/>
              <a:t>(function(a, b){return a - b});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points;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Numeric Sort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Popping </a:t>
            </a:r>
          </a:p>
          <a:p>
            <a:r>
              <a:rPr lang="en-US" b="1" dirty="0" smtClean="0"/>
              <a:t>Pushing</a:t>
            </a:r>
          </a:p>
          <a:p>
            <a:r>
              <a:rPr lang="en-US" b="1" dirty="0" smtClean="0"/>
              <a:t>Deleting Elements</a:t>
            </a:r>
          </a:p>
          <a:p>
            <a:r>
              <a:rPr lang="en-US" b="1" dirty="0" smtClean="0"/>
              <a:t>Changing Elements</a:t>
            </a:r>
          </a:p>
          <a:p>
            <a:r>
              <a:rPr lang="en-US" b="1" dirty="0" smtClean="0"/>
              <a:t>Shifting Elements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Methods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A variable declared outside a function, becomes </a:t>
            </a:r>
            <a:r>
              <a:rPr lang="en-US" b="1" dirty="0" smtClean="0">
                <a:solidFill>
                  <a:srgbClr val="00B050"/>
                </a:solidFill>
              </a:rPr>
              <a:t>GLOBAL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&lt;p&gt;A GLOBAL variable can be accessed from any script or function.&lt;/p&gt;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carName</a:t>
            </a:r>
            <a:r>
              <a:rPr lang="en-US" dirty="0" smtClean="0"/>
              <a:t> = "Volvo";</a:t>
            </a:r>
          </a:p>
          <a:p>
            <a:pPr>
              <a:buNone/>
            </a:pPr>
            <a:r>
              <a:rPr lang="en-US" dirty="0" err="1" smtClean="0"/>
              <a:t>myFunction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</a:t>
            </a:r>
          </a:p>
          <a:p>
            <a:pPr>
              <a:buNone/>
            </a:pPr>
            <a:r>
              <a:rPr lang="en-US" dirty="0" smtClean="0"/>
              <a:t>    "I can display " + </a:t>
            </a:r>
            <a:r>
              <a:rPr lang="en-US" dirty="0" err="1" smtClean="0"/>
              <a:t>carName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Global JavaScript Variables/</a:t>
            </a:r>
            <a:r>
              <a:rPr lang="en-US" dirty="0" smtClean="0"/>
              <a:t> global scope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document.getElementById</a:t>
            </a:r>
            <a:r>
              <a:rPr lang="en-US" dirty="0" smtClean="0"/>
              <a:t>('demo').</a:t>
            </a:r>
            <a:r>
              <a:rPr lang="en-US" dirty="0" err="1" smtClean="0"/>
              <a:t>innerHTML</a:t>
            </a:r>
            <a:r>
              <a:rPr lang="en-US" dirty="0" smtClean="0"/>
              <a:t>=Date()"&gt;The time is?&lt;/button&gt;</a:t>
            </a:r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onclick</a:t>
            </a:r>
            <a:r>
              <a:rPr lang="en-US" b="0" dirty="0" smtClean="0"/>
              <a:t> attribute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this.innerHTML</a:t>
            </a:r>
            <a:r>
              <a:rPr lang="en-US" dirty="0" smtClean="0"/>
              <a:t>=Date()"&gt;The time is?&lt;/button&gt;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onclick</a:t>
            </a:r>
            <a:r>
              <a:rPr lang="en-US" b="0" dirty="0" smtClean="0"/>
              <a:t> attribute example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&lt;p&gt;Select a new car from the list.&lt;/p&gt;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&lt;select id="</a:t>
            </a:r>
            <a:r>
              <a:rPr lang="en-US" dirty="0" err="1" smtClean="0"/>
              <a:t>mySelect</a:t>
            </a:r>
            <a:r>
              <a:rPr lang="en-US" dirty="0" smtClean="0"/>
              <a:t>" </a:t>
            </a:r>
            <a:r>
              <a:rPr lang="en-US" dirty="0" err="1" smtClean="0"/>
              <a:t>onchange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</a:t>
            </a:r>
          </a:p>
          <a:p>
            <a:pPr>
              <a:buNone/>
            </a:pPr>
            <a:r>
              <a:rPr lang="en-US" dirty="0" smtClean="0"/>
              <a:t>  &lt;option value="Audi"&gt;Audi</a:t>
            </a:r>
          </a:p>
          <a:p>
            <a:pPr>
              <a:buNone/>
            </a:pPr>
            <a:r>
              <a:rPr lang="en-US" dirty="0" smtClean="0"/>
              <a:t>  &lt;option value="BMW"&gt;BMW</a:t>
            </a:r>
          </a:p>
          <a:p>
            <a:pPr>
              <a:buNone/>
            </a:pPr>
            <a:r>
              <a:rPr lang="en-US" dirty="0" smtClean="0"/>
              <a:t>  &lt;option value="Mercedes"&gt;Mercedes</a:t>
            </a:r>
          </a:p>
          <a:p>
            <a:pPr>
              <a:buNone/>
            </a:pPr>
            <a:r>
              <a:rPr lang="en-US" dirty="0" smtClean="0"/>
              <a:t>  &lt;option value="Volvo"&gt;Volvo</a:t>
            </a:r>
          </a:p>
          <a:p>
            <a:pPr>
              <a:buNone/>
            </a:pPr>
            <a:r>
              <a:rPr lang="en-US" dirty="0" smtClean="0"/>
              <a:t>&lt;/select&gt;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&lt;p&gt;When you select a new car, a function is triggered which outputs the value of the selected car.&lt;/p&gt;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x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mySelect</a:t>
            </a:r>
            <a:r>
              <a:rPr lang="en-US" dirty="0" smtClean="0"/>
              <a:t>").value;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"You selected: " + x;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input field was changed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&lt;h2&gt;JavaScript String Properties&lt;/h2&gt;</a:t>
            </a:r>
          </a:p>
          <a:p>
            <a:pPr>
              <a:buNone/>
            </a:pPr>
            <a:r>
              <a:rPr lang="en-US" dirty="0" smtClean="0"/>
              <a:t>&lt;p&gt;The length property returns the length of a string:&lt;/p&gt;</a:t>
            </a:r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txt = "ABCDEFGHIJKLMNOPQRSTUVWXYZ";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</a:t>
            </a:r>
            <a:r>
              <a:rPr lang="en-US" dirty="0" err="1" smtClean="0"/>
              <a:t>txt.length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Properties length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&lt;h2&gt;JavaScript String Methods&lt;/h2&gt;</a:t>
            </a:r>
          </a:p>
          <a:p>
            <a:pPr>
              <a:buNone/>
            </a:pPr>
            <a:r>
              <a:rPr lang="en-US" dirty="0" smtClean="0"/>
              <a:t>&lt;p&gt;The search() method returns the position of the first occurrence of a specified text in a string:&lt;/p&gt;</a:t>
            </a:r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 = “I am </a:t>
            </a:r>
            <a:r>
              <a:rPr lang="en-US" smtClean="0"/>
              <a:t>tomal";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pos = </a:t>
            </a:r>
            <a:r>
              <a:rPr lang="en-US" dirty="0" err="1" smtClean="0"/>
              <a:t>str.search</a:t>
            </a:r>
            <a:r>
              <a:rPr lang="en-US" dirty="0" smtClean="0"/>
              <a:t>("locate");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pos;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carName1 = "Volvo XC60";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carName2 = 'Volvo XC60';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</a:t>
            </a:r>
          </a:p>
          <a:p>
            <a:pPr>
              <a:buNone/>
            </a:pPr>
            <a:r>
              <a:rPr lang="en-US" dirty="0" smtClean="0"/>
              <a:t>carName1 + "&lt;</a:t>
            </a:r>
            <a:r>
              <a:rPr lang="en-US" dirty="0" err="1" smtClean="0"/>
              <a:t>br</a:t>
            </a:r>
            <a:r>
              <a:rPr lang="en-US" dirty="0" smtClean="0"/>
              <a:t>&gt;" + carName2;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JavaScript 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1147</TotalTime>
  <Words>2195</Words>
  <Application>Microsoft Office PowerPoint</Application>
  <PresentationFormat>On-screen Show (4:3)</PresentationFormat>
  <Paragraphs>485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Java Script</vt:lpstr>
      <vt:lpstr>Local JavaScript Variables/ local scope</vt:lpstr>
      <vt:lpstr>Global JavaScript Variables/ global scope</vt:lpstr>
      <vt:lpstr>onclick attribute</vt:lpstr>
      <vt:lpstr>onclick attribute example 2</vt:lpstr>
      <vt:lpstr>input field was changed</vt:lpstr>
      <vt:lpstr>String Properties length</vt:lpstr>
      <vt:lpstr>search</vt:lpstr>
      <vt:lpstr>JavaScript Strings</vt:lpstr>
      <vt:lpstr>Condition If else</vt:lpstr>
      <vt:lpstr>Condition (If else)</vt:lpstr>
      <vt:lpstr>Condition (If else)</vt:lpstr>
      <vt:lpstr>JavaScript Forms</vt:lpstr>
      <vt:lpstr>PowerPoint Presentation</vt:lpstr>
      <vt:lpstr>Forms api</vt:lpstr>
      <vt:lpstr>Range Overflow Property</vt:lpstr>
      <vt:lpstr>JavaScript Arrays</vt:lpstr>
      <vt:lpstr>Loops</vt:lpstr>
      <vt:lpstr>JavaScript Arrays</vt:lpstr>
      <vt:lpstr>JavaScript Array Methods join()</vt:lpstr>
      <vt:lpstr>Popping</vt:lpstr>
      <vt:lpstr>Pushing</vt:lpstr>
      <vt:lpstr>Array Home Work</vt:lpstr>
      <vt:lpstr>Sorting an Array</vt:lpstr>
      <vt:lpstr>JavaScript Array Sort</vt:lpstr>
      <vt:lpstr>Numeric Sort</vt:lpstr>
      <vt:lpstr>Array 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hp</dc:creator>
  <cp:lastModifiedBy>BITM TRAINER - 401</cp:lastModifiedBy>
  <cp:revision>83</cp:revision>
  <dcterms:created xsi:type="dcterms:W3CDTF">2017-08-08T11:30:04Z</dcterms:created>
  <dcterms:modified xsi:type="dcterms:W3CDTF">2018-01-08T08:42:59Z</dcterms:modified>
</cp:coreProperties>
</file>