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638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858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select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6629400" cy="1133475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CSS, a </a:t>
            </a:r>
            <a:r>
              <a:rPr lang="en-US" i="1" dirty="0" smtClean="0"/>
              <a:t>selector is the HTML element or elements to which a CSS rule is applied. Put simply, the selector </a:t>
            </a:r>
            <a:r>
              <a:rPr lang="en-US" dirty="0" smtClean="0"/>
              <a:t>tells the browser what to </a:t>
            </a:r>
            <a:r>
              <a:rPr lang="en-US" smtClean="0"/>
              <a:t>format.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are enclosed within curly braces to separate them from selectors. A </a:t>
            </a:r>
            <a:r>
              <a:rPr lang="en-US" i="1" dirty="0" smtClean="0"/>
              <a:t>declaration is the combination </a:t>
            </a:r>
            <a:r>
              <a:rPr lang="en-US" dirty="0" smtClean="0"/>
              <a:t>of a CSS property and value</a:t>
            </a:r>
          </a:p>
          <a:p>
            <a:r>
              <a:rPr lang="en-US" dirty="0" smtClean="0"/>
              <a:t>A declaration is a complete instruction for styling a property of an HTML element.</a:t>
            </a:r>
          </a:p>
          <a:p>
            <a:r>
              <a:rPr lang="en-US" dirty="0" smtClean="0"/>
              <a:t>A declaration always ends with a semi-colon.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723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3886200"/>
            <a:ext cx="628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group multiple selectors together in a single rule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/>
              <a:t>providing a comma after each selector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209800"/>
            <a:ext cx="1981200" cy="1470025"/>
          </a:xfrm>
        </p:spPr>
        <p:txBody>
          <a:bodyPr/>
          <a:lstStyle/>
          <a:p>
            <a:pPr algn="l"/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Class Two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Background Color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background-color property specifies the background color of an element.</a:t>
            </a:r>
          </a:p>
          <a:p>
            <a:r>
              <a:rPr lang="en-US" dirty="0" smtClean="0"/>
              <a:t>With CSS, a color is most often specified by: </a:t>
            </a:r>
          </a:p>
          <a:p>
            <a:pPr marL="514350" indent="-514350">
              <a:buAutoNum type="arabicPeriod"/>
            </a:pPr>
            <a:r>
              <a:rPr lang="en-US" dirty="0" smtClean="0"/>
              <a:t>A valid color name - like "red” </a:t>
            </a:r>
          </a:p>
          <a:p>
            <a:pPr marL="514350" indent="-514350">
              <a:buAutoNum type="arabicPeriod"/>
            </a:pPr>
            <a:r>
              <a:rPr lang="en-US" dirty="0" smtClean="0"/>
              <a:t>a HEX value - like "#ff0000“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dirty="0" smtClean="0"/>
              <a:t>an RGB value - like "</a:t>
            </a:r>
            <a:r>
              <a:rPr lang="en-US" dirty="0" err="1" smtClean="0"/>
              <a:t>rgb</a:t>
            </a:r>
            <a:r>
              <a:rPr lang="en-US" dirty="0" smtClean="0"/>
              <a:t>(255,0,0)"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. In the example below, the &lt;h1&gt;, &lt;p&gt;, and &lt;div&gt; elements have different background colors:</a:t>
            </a:r>
            <a:endParaRPr lang="en-US" sz="36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220200" cy="45719"/>
          </a:xfrm>
        </p:spPr>
        <p:txBody>
          <a:bodyPr>
            <a:no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781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h1 { background-color: green;}</a:t>
            </a:r>
          </a:p>
          <a:p>
            <a:pPr marL="0" indent="0">
              <a:buNone/>
            </a:pPr>
            <a:r>
              <a:rPr lang="en-US" dirty="0" smtClean="0"/>
              <a:t>div {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p { background-color: yellow; 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&lt;h1&gt;CSS background-color example!&lt;/h1&gt;</a:t>
            </a:r>
          </a:p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r>
              <a:rPr lang="en-US" dirty="0" smtClean="0"/>
              <a:t>This is a text inside a div element.</a:t>
            </a:r>
          </a:p>
          <a:p>
            <a:pPr marL="0" indent="0">
              <a:buNone/>
            </a:pPr>
            <a:r>
              <a:rPr lang="en-US" dirty="0" smtClean="0"/>
              <a:t>&lt;p&gt;This paragraph has its own background color.&lt;/p&gt;</a:t>
            </a:r>
          </a:p>
          <a:p>
            <a:pPr marL="0" indent="0">
              <a:buNone/>
            </a:pPr>
            <a:r>
              <a:rPr lang="en-US" dirty="0" smtClean="0"/>
              <a:t>We are still in the div element.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Background Image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3200" dirty="0" smtClean="0"/>
              <a:t>The background-image property specifies an image to use as the background of an element.</a:t>
            </a:r>
          </a:p>
          <a:p>
            <a:r>
              <a:rPr lang="en-US" sz="3200" dirty="0" smtClean="0"/>
              <a:t>By default, the image is repeated so it covers the entire element.</a:t>
            </a:r>
          </a:p>
          <a:p>
            <a:pPr>
              <a:buNone/>
            </a:pP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b="1" dirty="0" smtClean="0"/>
              <a:t>The background image for a page can be set like this: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("paper.gif");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&lt;h1&gt;Hello World!&lt;/h1&gt;</a:t>
            </a:r>
          </a:p>
          <a:p>
            <a:endParaRPr lang="en-US" dirty="0" smtClean="0"/>
          </a:p>
          <a:p>
            <a:r>
              <a:rPr lang="en-US" dirty="0" smtClean="0"/>
              <a:t>&lt;p&gt;This page has an image as the background!&lt;/p&gt;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Background Image - Repeat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("gradient_bg.png");</a:t>
            </a:r>
          </a:p>
          <a:p>
            <a:r>
              <a:rPr lang="en-US" dirty="0" smtClean="0"/>
              <a:t>    background-repeat: repeat-x;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&lt;h1&gt;Hello World!&lt;/h1&gt;</a:t>
            </a:r>
          </a:p>
          <a:p>
            <a:r>
              <a:rPr lang="en-US" dirty="0" smtClean="0"/>
              <a:t>&lt;p&gt;Here, a </a:t>
            </a:r>
            <a:r>
              <a:rPr lang="en-US" dirty="0" err="1" smtClean="0"/>
              <a:t>backgound</a:t>
            </a:r>
            <a:r>
              <a:rPr lang="en-US" dirty="0" smtClean="0"/>
              <a:t> image is repeated only horizontally!&lt;/p&gt;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Sheet.</a:t>
            </a:r>
          </a:p>
          <a:p>
            <a:r>
              <a:rPr lang="en-US" dirty="0" err="1" smtClean="0"/>
              <a:t>Hakon</a:t>
            </a:r>
            <a:r>
              <a:rPr lang="en-US" dirty="0" smtClean="0"/>
              <a:t> </a:t>
            </a:r>
            <a:r>
              <a:rPr lang="en-US" dirty="0" err="1" smtClean="0"/>
              <a:t>Wium</a:t>
            </a:r>
            <a:r>
              <a:rPr lang="en-US" dirty="0" smtClean="0"/>
              <a:t> Lie published his first</a:t>
            </a:r>
          </a:p>
          <a:p>
            <a:pPr>
              <a:buNone/>
            </a:pPr>
            <a:r>
              <a:rPr lang="en-US" dirty="0" smtClean="0"/>
              <a:t>    draft of Cascading HTML Style Sheets. In 1994</a:t>
            </a:r>
          </a:p>
          <a:p>
            <a:r>
              <a:rPr lang="en-US" dirty="0" smtClean="0"/>
              <a:t>CSS is a language that describes the style of an HTML document.</a:t>
            </a:r>
          </a:p>
          <a:p>
            <a:r>
              <a:rPr lang="en-US" dirty="0" smtClean="0"/>
              <a:t>CSS describes how HTML elements should be displayed.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Background Image – NO-Repeat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&lt;style&gt;</a:t>
            </a:r>
          </a:p>
          <a:p>
            <a:pPr>
              <a:buNone/>
            </a:pPr>
            <a:r>
              <a:rPr lang="en-US" dirty="0" smtClean="0"/>
              <a:t>	body {</a:t>
            </a:r>
          </a:p>
          <a:p>
            <a:pPr>
              <a:buNone/>
            </a:pPr>
            <a:r>
              <a:rPr lang="en-US" dirty="0" smtClean="0"/>
              <a:t>    	background-image: </a:t>
            </a:r>
            <a:r>
              <a:rPr lang="en-US" dirty="0" err="1" smtClean="0"/>
              <a:t>url</a:t>
            </a:r>
            <a:r>
              <a:rPr lang="en-US" dirty="0" smtClean="0"/>
              <a:t>("img_tree.png");</a:t>
            </a:r>
          </a:p>
          <a:p>
            <a:pPr>
              <a:buNone/>
            </a:pPr>
            <a:r>
              <a:rPr lang="en-US" dirty="0" smtClean="0"/>
              <a:t>   	 background-repeat: no-repeat;</a:t>
            </a:r>
          </a:p>
          <a:p>
            <a:pPr>
              <a:buNone/>
            </a:pPr>
            <a:r>
              <a:rPr lang="en-US" dirty="0" smtClean="0"/>
              <a:t>    	background-position: right top;</a:t>
            </a:r>
          </a:p>
          <a:p>
            <a:pPr>
              <a:buNone/>
            </a:pPr>
            <a:r>
              <a:rPr lang="en-US" dirty="0" smtClean="0"/>
              <a:t>    margin-right: 200px;</a:t>
            </a:r>
          </a:p>
          <a:p>
            <a:pPr>
              <a:buNone/>
            </a:pPr>
            <a:r>
              <a:rPr lang="en-US" dirty="0" smtClean="0"/>
              <a:t>  	  background-attachment: fixed;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Border Properties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p.dotted</a:t>
            </a:r>
            <a:r>
              <a:rPr lang="en-US" dirty="0" smtClean="0"/>
              <a:t> {border-style: dotted;}</a:t>
            </a:r>
            <a:br>
              <a:rPr lang="en-US" dirty="0" smtClean="0"/>
            </a:br>
            <a:r>
              <a:rPr lang="en-US" dirty="0" err="1" smtClean="0"/>
              <a:t>p.dashed</a:t>
            </a:r>
            <a:r>
              <a:rPr lang="en-US" dirty="0" smtClean="0"/>
              <a:t> {border-style: dashed;}</a:t>
            </a:r>
            <a:br>
              <a:rPr lang="en-US" dirty="0" smtClean="0"/>
            </a:br>
            <a:r>
              <a:rPr lang="en-US" dirty="0" err="1" smtClean="0"/>
              <a:t>p.solid</a:t>
            </a:r>
            <a:r>
              <a:rPr lang="en-US" dirty="0" smtClean="0"/>
              <a:t> {border-style: solid;}</a:t>
            </a:r>
            <a:br>
              <a:rPr lang="en-US" dirty="0" smtClean="0"/>
            </a:br>
            <a:r>
              <a:rPr lang="en-US" dirty="0" err="1" smtClean="0"/>
              <a:t>p.double</a:t>
            </a:r>
            <a:r>
              <a:rPr lang="en-US" dirty="0" smtClean="0"/>
              <a:t> {border-style: double;}</a:t>
            </a:r>
            <a:br>
              <a:rPr lang="en-US" dirty="0" smtClean="0"/>
            </a:br>
            <a:r>
              <a:rPr lang="en-US" dirty="0" err="1" smtClean="0"/>
              <a:t>p.groove</a:t>
            </a:r>
            <a:r>
              <a:rPr lang="en-US" dirty="0" smtClean="0"/>
              <a:t> {border-style: groove;}</a:t>
            </a:r>
            <a:br>
              <a:rPr lang="en-US" dirty="0" smtClean="0"/>
            </a:br>
            <a:r>
              <a:rPr lang="en-US" dirty="0" err="1" smtClean="0"/>
              <a:t>p.ridge</a:t>
            </a:r>
            <a:r>
              <a:rPr lang="en-US" dirty="0" smtClean="0"/>
              <a:t> {border-style: ridge;}</a:t>
            </a:r>
            <a:br>
              <a:rPr lang="en-US" dirty="0" smtClean="0"/>
            </a:br>
            <a:r>
              <a:rPr lang="en-US" dirty="0" err="1" smtClean="0"/>
              <a:t>p.inset</a:t>
            </a:r>
            <a:r>
              <a:rPr lang="en-US" dirty="0" smtClean="0"/>
              <a:t> {border-style: inset;}</a:t>
            </a:r>
            <a:br>
              <a:rPr lang="en-US" dirty="0" smtClean="0"/>
            </a:br>
            <a:r>
              <a:rPr lang="en-US" dirty="0" err="1" smtClean="0"/>
              <a:t>p.outset</a:t>
            </a:r>
            <a:r>
              <a:rPr lang="en-US" dirty="0" smtClean="0"/>
              <a:t> {border-style: outset;}</a:t>
            </a:r>
            <a:br>
              <a:rPr lang="en-US" dirty="0" smtClean="0"/>
            </a:br>
            <a:r>
              <a:rPr lang="en-US" dirty="0" err="1" smtClean="0"/>
              <a:t>p.none</a:t>
            </a:r>
            <a:r>
              <a:rPr lang="en-US" dirty="0" smtClean="0"/>
              <a:t> {border-style: none;}</a:t>
            </a:r>
            <a:br>
              <a:rPr lang="en-US" dirty="0" smtClean="0"/>
            </a:br>
            <a:r>
              <a:rPr lang="en-US" dirty="0" err="1" smtClean="0"/>
              <a:t>p.hidden</a:t>
            </a:r>
            <a:r>
              <a:rPr lang="en-US" dirty="0" smtClean="0"/>
              <a:t> {border-style: hidden;}</a:t>
            </a:r>
            <a:br>
              <a:rPr lang="en-US" dirty="0" smtClean="0"/>
            </a:br>
            <a:r>
              <a:rPr lang="en-US" dirty="0" smtClean="0"/>
              <a:t>p.mix {border-style: dotted dashed solid double;}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Border Width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border-width property specifies the width of the four borders.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The width can be set as a specific size (in </a:t>
            </a:r>
            <a:r>
              <a:rPr lang="en-US" sz="3200" dirty="0" err="1" smtClean="0"/>
              <a:t>px</a:t>
            </a:r>
            <a:r>
              <a:rPr lang="en-US" sz="3200" dirty="0" smtClean="0"/>
              <a:t>, pt, cm, </a:t>
            </a:r>
            <a:r>
              <a:rPr lang="en-US" sz="3200" dirty="0" err="1" smtClean="0"/>
              <a:t>em</a:t>
            </a:r>
            <a:r>
              <a:rPr lang="en-US" sz="3200" dirty="0" smtClean="0"/>
              <a:t>, etc) or by using one of the three pre-defined values: thin, medium, or thick.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The border-width property can have from one to four values (for the top border, right border, bottom border, and the left border).</a:t>
            </a:r>
          </a:p>
          <a:p>
            <a:endParaRPr lang="en-US" sz="32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2484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12845"/>
            <a:ext cx="6019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&lt;style&gt;</a:t>
            </a:r>
          </a:p>
          <a:p>
            <a:r>
              <a:rPr lang="en-US" sz="2400" dirty="0" err="1" smtClean="0"/>
              <a:t>p.one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border-style: solid;</a:t>
            </a:r>
          </a:p>
          <a:p>
            <a:r>
              <a:rPr lang="en-US" sz="2400" dirty="0" smtClean="0"/>
              <a:t>    border-width: 5px;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p.two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border-style: solid;</a:t>
            </a:r>
          </a:p>
          <a:p>
            <a:r>
              <a:rPr lang="en-US" sz="2400" dirty="0" smtClean="0"/>
              <a:t>    border-width: medium;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p.three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border-style: dotted;</a:t>
            </a:r>
          </a:p>
          <a:p>
            <a:r>
              <a:rPr lang="en-US" sz="2400" dirty="0" smtClean="0"/>
              <a:t>    border-width: 2px;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0"/>
            <a:ext cx="6781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p.four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border-style: dotted;</a:t>
            </a:r>
          </a:p>
          <a:p>
            <a:r>
              <a:rPr lang="en-US" sz="2000" dirty="0" smtClean="0"/>
              <a:t>    border-width: thick;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p.five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border-style: double;</a:t>
            </a:r>
          </a:p>
          <a:p>
            <a:r>
              <a:rPr lang="en-US" sz="2000" dirty="0" smtClean="0"/>
              <a:t>    border-width: 15px;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p.six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border-style: double;</a:t>
            </a:r>
          </a:p>
          <a:p>
            <a:r>
              <a:rPr lang="en-US" sz="2000" dirty="0" smtClean="0"/>
              <a:t>    border-width: thick;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p.seven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border-style: solid;</a:t>
            </a:r>
          </a:p>
          <a:p>
            <a:r>
              <a:rPr lang="en-US" sz="2000" dirty="0" smtClean="0"/>
              <a:t>    border-width: 2px 10px 4px 20px;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&lt;/style&gt;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endParaRPr lang="en-US" sz="2000" dirty="0" smtClean="0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5638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&lt;h2&gt;The border-width Property&lt;/h2&gt;</a:t>
            </a:r>
          </a:p>
          <a:p>
            <a:r>
              <a:rPr lang="en-US" sz="2000" dirty="0" smtClean="0"/>
              <a:t>&lt;p&gt;This property specifies the width of the four borders:&lt;/p&gt;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 class="one"&gt;Some text.&lt;/p&gt;</a:t>
            </a:r>
          </a:p>
          <a:p>
            <a:r>
              <a:rPr lang="en-US" sz="2000" dirty="0" smtClean="0"/>
              <a:t>&lt;p class="two"&gt;Some text.&lt;/p&gt;</a:t>
            </a:r>
          </a:p>
          <a:p>
            <a:r>
              <a:rPr lang="en-US" sz="2000" dirty="0" smtClean="0"/>
              <a:t>&lt;p class="three"&gt;Some text.&lt;/p&gt;</a:t>
            </a:r>
          </a:p>
          <a:p>
            <a:r>
              <a:rPr lang="en-US" sz="2000" dirty="0" smtClean="0"/>
              <a:t>&lt;p class="four"&gt;Some text.&lt;/p&gt;</a:t>
            </a:r>
          </a:p>
          <a:p>
            <a:r>
              <a:rPr lang="en-US" sz="2000" dirty="0" smtClean="0"/>
              <a:t>&lt;p class="five"&gt;Some text.&lt;/p&gt;</a:t>
            </a:r>
          </a:p>
          <a:p>
            <a:r>
              <a:rPr lang="en-US" sz="2000" dirty="0" smtClean="0"/>
              <a:t>&lt;p class="six"&gt;Some text.&lt;/p&gt;</a:t>
            </a:r>
          </a:p>
          <a:p>
            <a:r>
              <a:rPr lang="en-US" sz="2000" dirty="0" smtClean="0"/>
              <a:t>&lt;p class="seven"&gt;Some text.&lt;/p&gt;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&lt;p&gt;&lt;b&gt;Note:&lt;/b&gt; The "border-width" property does not work if it is used alone. </a:t>
            </a:r>
          </a:p>
          <a:p>
            <a:r>
              <a:rPr lang="en-US" sz="2000" dirty="0" smtClean="0"/>
              <a:t>Always specify the "border-style" property to set the borders first.&lt;/p&gt;</a:t>
            </a:r>
            <a:endParaRPr lang="en-US" sz="2000" dirty="0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Border Color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p.one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border-style: solid;</a:t>
            </a:r>
          </a:p>
          <a:p>
            <a:pPr marL="0" indent="0">
              <a:buNone/>
            </a:pPr>
            <a:r>
              <a:rPr lang="en-US" dirty="0" smtClean="0"/>
              <a:t>    border-color: red;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p.two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border-style: solid;</a:t>
            </a:r>
          </a:p>
          <a:p>
            <a:pPr marL="0" indent="0">
              <a:buNone/>
            </a:pPr>
            <a:r>
              <a:rPr lang="en-US" dirty="0" smtClean="0"/>
              <a:t>    border-color: green;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p.three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border-style: solid;</a:t>
            </a:r>
          </a:p>
          <a:p>
            <a:pPr marL="0" indent="0">
              <a:buNone/>
            </a:pPr>
            <a:r>
              <a:rPr lang="en-US" dirty="0" smtClean="0"/>
              <a:t>    border-color: red green blue yellow;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Border - Individual Sides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 smtClean="0"/>
              <a:t>    border-top-style: dotted;</a:t>
            </a:r>
          </a:p>
          <a:p>
            <a:pPr marL="0" indent="0">
              <a:buNone/>
            </a:pPr>
            <a:r>
              <a:rPr lang="en-US" dirty="0" smtClean="0"/>
              <a:t>    border-right-style: solid;</a:t>
            </a:r>
          </a:p>
          <a:p>
            <a:pPr marL="0" indent="0">
              <a:buNone/>
            </a:pPr>
            <a:r>
              <a:rPr lang="en-US" dirty="0" smtClean="0"/>
              <a:t>    border-bottom-style: dotted;</a:t>
            </a:r>
          </a:p>
          <a:p>
            <a:pPr marL="0" indent="0">
              <a:buNone/>
            </a:pPr>
            <a:r>
              <a:rPr lang="en-US" dirty="0" smtClean="0"/>
              <a:t>    border-left-style: solid;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Border - Shorthand Property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you can see from the examples above, there are many properties to consider when dealing with borders.</a:t>
            </a:r>
          </a:p>
          <a:p>
            <a:r>
              <a:rPr lang="en-US" dirty="0" smtClean="0"/>
              <a:t>To shorten the code, it is also possible to specify all the individual border properties in one property.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border property is a shorthand property for the following individual border properties: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border-width</a:t>
            </a:r>
          </a:p>
          <a:p>
            <a:r>
              <a:rPr lang="en-US" dirty="0" smtClean="0"/>
              <a:t>border-style (required)</a:t>
            </a:r>
          </a:p>
          <a:p>
            <a:r>
              <a:rPr lang="en-US" dirty="0" smtClean="0"/>
              <a:t>border-color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border-top-style: dotted;</a:t>
            </a:r>
          </a:p>
          <a:p>
            <a:r>
              <a:rPr lang="en-US" dirty="0" smtClean="0"/>
              <a:t>    border-right-style: solid;</a:t>
            </a:r>
          </a:p>
          <a:p>
            <a:r>
              <a:rPr lang="en-US" dirty="0" smtClean="0"/>
              <a:t>    border-bottom-style: dotted;</a:t>
            </a:r>
          </a:p>
          <a:p>
            <a:r>
              <a:rPr lang="en-US" dirty="0" smtClean="0"/>
              <a:t>    border-left-style: solid;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body {</a:t>
            </a:r>
          </a:p>
          <a:p>
            <a:pPr>
              <a:buNone/>
            </a:pPr>
            <a:r>
              <a:rPr lang="en-US" dirty="0" smtClean="0"/>
              <a:t>margin: 0;</a:t>
            </a:r>
          </a:p>
          <a:p>
            <a:pPr>
              <a:buNone/>
            </a:pPr>
            <a:r>
              <a:rPr lang="en-US" dirty="0" smtClean="0"/>
              <a:t>padding: 0;</a:t>
            </a:r>
          </a:p>
          <a:p>
            <a:pPr>
              <a:buNone/>
            </a:pPr>
            <a:r>
              <a:rPr lang="en-US" dirty="0" smtClean="0"/>
              <a:t>background: #000 </a:t>
            </a:r>
            <a:r>
              <a:rPr lang="en-US" dirty="0" err="1" smtClean="0"/>
              <a:t>url</a:t>
            </a:r>
            <a:r>
              <a:rPr lang="en-US" dirty="0" smtClean="0"/>
              <a:t>(‘images/backgrounds/star.png’) no-repeat fixed;</a:t>
            </a:r>
          </a:p>
          <a:p>
            <a:pPr>
              <a:buNone/>
            </a:pPr>
            <a:r>
              <a:rPr lang="en-US" dirty="0" smtClean="0"/>
              <a:t>font: 12px sans-serif;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638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can also specify all the individual border properties for just one side: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4389120"/>
          </a:xfrm>
        </p:spPr>
        <p:txBody>
          <a:bodyPr/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border-left: 6px solid red;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lightgrey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Bottom Border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border-bottom: 6px solid red;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lightgrey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Rounded Borders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&lt;style&gt;</a:t>
            </a:r>
          </a:p>
          <a:p>
            <a:r>
              <a:rPr lang="en-US" sz="2000" dirty="0" err="1" smtClean="0"/>
              <a:t>p.normal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border: 2px solid red;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p.round1 {</a:t>
            </a:r>
          </a:p>
          <a:p>
            <a:r>
              <a:rPr lang="en-US" sz="2000" dirty="0" smtClean="0"/>
              <a:t>    border: 2px solid red;</a:t>
            </a:r>
          </a:p>
          <a:p>
            <a:r>
              <a:rPr lang="en-US" sz="2000" dirty="0" smtClean="0"/>
              <a:t>    border-radius: 5px;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p.round2 {</a:t>
            </a:r>
          </a:p>
          <a:p>
            <a:r>
              <a:rPr lang="en-US" sz="2000" dirty="0" smtClean="0"/>
              <a:t>    border: 2px solid red;</a:t>
            </a:r>
          </a:p>
          <a:p>
            <a:r>
              <a:rPr lang="en-US" sz="2000" dirty="0" smtClean="0"/>
              <a:t>    border-radius: 8px;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&lt;/style&gt;</a:t>
            </a:r>
            <a:endParaRPr lang="en-US" sz="20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div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div.ex1 {</a:t>
            </a:r>
          </a:p>
          <a:p>
            <a:pPr>
              <a:buNone/>
            </a:pPr>
            <a:r>
              <a:rPr lang="en-US" dirty="0" smtClean="0"/>
              <a:t>    padding: 25px 50px 75px 100px;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div.ex2 {</a:t>
            </a:r>
          </a:p>
          <a:p>
            <a:pPr>
              <a:buNone/>
            </a:pPr>
            <a:r>
              <a:rPr lang="en-US" dirty="0" smtClean="0"/>
              <a:t>    padding: 25px 50px 75px;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div.ex3 {</a:t>
            </a:r>
          </a:p>
          <a:p>
            <a:pPr>
              <a:buNone/>
            </a:pPr>
            <a:r>
              <a:rPr lang="en-US" dirty="0" smtClean="0"/>
              <a:t>    padding: 25px 50px;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div.ex4 {</a:t>
            </a:r>
          </a:p>
          <a:p>
            <a:pPr>
              <a:buNone/>
            </a:pPr>
            <a:r>
              <a:rPr lang="en-US" dirty="0" smtClean="0"/>
              <a:t>    padding: 25px;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638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body {</a:t>
            </a:r>
            <a:br>
              <a:rPr lang="en-US" dirty="0" smtClean="0"/>
            </a:br>
            <a:r>
              <a:rPr lang="en-US" dirty="0" smtClean="0"/>
              <a:t>    background-color: linen;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h1 {</a:t>
            </a:r>
            <a:br>
              <a:rPr lang="en-US" dirty="0" smtClean="0"/>
            </a:br>
            <a:r>
              <a:rPr lang="en-US" dirty="0" smtClean="0"/>
              <a:t>    color: maroon;</a:t>
            </a:r>
            <a:br>
              <a:rPr lang="en-US" dirty="0" smtClean="0"/>
            </a:br>
            <a:r>
              <a:rPr lang="en-US" dirty="0" smtClean="0"/>
              <a:t>    margin-left: 40px;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 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="mystyle.css"&gt;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 style="color:blue;margin-left:30px;"&gt;This is a heading&lt;/h1&gt; 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Cascading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Generally speaking we can say that all the styles will "cascade" into a new "virtual" style sheet by the following rules, where number one has the highest priority:</a:t>
            </a:r>
          </a:p>
          <a:p>
            <a:r>
              <a:rPr lang="en-US" dirty="0" smtClean="0"/>
              <a:t>Inline style (inside an HTML element)</a:t>
            </a:r>
          </a:p>
          <a:p>
            <a:r>
              <a:rPr lang="en-US" dirty="0" smtClean="0"/>
              <a:t>External and internal style sheets (in the head section)</a:t>
            </a:r>
          </a:p>
          <a:p>
            <a:r>
              <a:rPr lang="en-US" dirty="0" smtClean="0"/>
              <a:t>Browser default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❑ Selector</a:t>
            </a:r>
          </a:p>
          <a:p>
            <a:r>
              <a:rPr lang="en-US" dirty="0" smtClean="0"/>
              <a:t>❑ Declaration</a:t>
            </a:r>
          </a:p>
          <a:p>
            <a:r>
              <a:rPr lang="en-US" dirty="0" smtClean="0"/>
              <a:t>❑ Property</a:t>
            </a:r>
          </a:p>
          <a:p>
            <a:r>
              <a:rPr lang="en-US" dirty="0" smtClean="0"/>
              <a:t>❑ Value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1222</Words>
  <Application>Microsoft Office PowerPoint</Application>
  <PresentationFormat>On-screen Show (4:3)</PresentationFormat>
  <Paragraphs>261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CSS</vt:lpstr>
      <vt:lpstr>CSS </vt:lpstr>
      <vt:lpstr>Css Example</vt:lpstr>
      <vt:lpstr>Three Ways to Insert CSS</vt:lpstr>
      <vt:lpstr>Internal style sheet</vt:lpstr>
      <vt:lpstr>External style sheet</vt:lpstr>
      <vt:lpstr>Inline style</vt:lpstr>
      <vt:lpstr>Cascading Order</vt:lpstr>
      <vt:lpstr>CSS Rules</vt:lpstr>
      <vt:lpstr>Slide 10</vt:lpstr>
      <vt:lpstr>Selectors</vt:lpstr>
      <vt:lpstr>Declarations</vt:lpstr>
      <vt:lpstr>Grouping Selectors</vt:lpstr>
      <vt:lpstr>CSS </vt:lpstr>
      <vt:lpstr>Background Color </vt:lpstr>
      <vt:lpstr>.</vt:lpstr>
      <vt:lpstr>Background Image </vt:lpstr>
      <vt:lpstr>.</vt:lpstr>
      <vt:lpstr>Background Image - Repeat </vt:lpstr>
      <vt:lpstr>Background Image – NO-Repeat </vt:lpstr>
      <vt:lpstr>CSS Border Properties </vt:lpstr>
      <vt:lpstr>Border Width </vt:lpstr>
      <vt:lpstr>Slide 23</vt:lpstr>
      <vt:lpstr>Slide 24</vt:lpstr>
      <vt:lpstr>Slide 25</vt:lpstr>
      <vt:lpstr>Border Color </vt:lpstr>
      <vt:lpstr>Border - Individual Sides </vt:lpstr>
      <vt:lpstr>Border - Shorthand Property </vt:lpstr>
      <vt:lpstr>Example</vt:lpstr>
      <vt:lpstr>You can also specify all the individual border properties for just one side:</vt:lpstr>
      <vt:lpstr>Bottom Border </vt:lpstr>
      <vt:lpstr>Rounded Borders </vt:lpstr>
      <vt:lpstr>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TRK</dc:creator>
  <cp:lastModifiedBy>Mr. Slow</cp:lastModifiedBy>
  <cp:revision>19</cp:revision>
  <dcterms:created xsi:type="dcterms:W3CDTF">2006-08-16T00:00:00Z</dcterms:created>
  <dcterms:modified xsi:type="dcterms:W3CDTF">2018-10-18T07:51:57Z</dcterms:modified>
</cp:coreProperties>
</file>