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FE3"/>
    <a:srgbClr val="AFA2F7"/>
    <a:srgbClr val="FF9292"/>
    <a:srgbClr val="AEC6CF"/>
    <a:srgbClr val="77D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291" autoAdjust="0"/>
  </p:normalViewPr>
  <p:slideViewPr>
    <p:cSldViewPr snapToGrid="0">
      <p:cViewPr varScale="1">
        <p:scale>
          <a:sx n="14" d="100"/>
          <a:sy n="14" d="100"/>
        </p:scale>
        <p:origin x="172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94480A-C48F-4B91-9579-CD0867580949}"/>
              </a:ext>
            </a:extLst>
          </p:cNvPr>
          <p:cNvSpPr/>
          <p:nvPr userDrawn="1"/>
        </p:nvSpPr>
        <p:spPr>
          <a:xfrm>
            <a:off x="0" y="0"/>
            <a:ext cx="43891200" cy="41148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571858EA-BEA3-4063-9104-07989C5B7B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 y="0"/>
            <a:ext cx="3943350" cy="3943350"/>
          </a:xfrm>
          <a:prstGeom prst="rect">
            <a:avLst/>
          </a:prstGeom>
        </p:spPr>
      </p:pic>
      <p:sp>
        <p:nvSpPr>
          <p:cNvPr id="10" name="Rectangle 9">
            <a:extLst>
              <a:ext uri="{FF2B5EF4-FFF2-40B4-BE49-F238E27FC236}">
                <a16:creationId xmlns:a16="http://schemas.microsoft.com/office/drawing/2014/main" id="{6E32A425-DF7D-4DC0-99D5-83A0BF14E168}"/>
              </a:ext>
            </a:extLst>
          </p:cNvPr>
          <p:cNvSpPr/>
          <p:nvPr userDrawn="1"/>
        </p:nvSpPr>
        <p:spPr>
          <a:xfrm>
            <a:off x="0" y="32004000"/>
            <a:ext cx="43891200" cy="9144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8">
            <a:extLst>
              <a:ext uri="{FF2B5EF4-FFF2-40B4-BE49-F238E27FC236}">
                <a16:creationId xmlns:a16="http://schemas.microsoft.com/office/drawing/2014/main" id="{05D84C8A-52C6-412A-AE0F-493A056DF64C}"/>
              </a:ext>
            </a:extLst>
          </p:cNvPr>
          <p:cNvSpPr>
            <a:spLocks noGrp="1"/>
          </p:cNvSpPr>
          <p:nvPr>
            <p:ph type="body" sz="quarter" idx="10" hasCustomPrompt="1"/>
          </p:nvPr>
        </p:nvSpPr>
        <p:spPr>
          <a:xfrm>
            <a:off x="3978275" y="914400"/>
            <a:ext cx="38998525" cy="1463675"/>
          </a:xfrm>
        </p:spPr>
        <p:txBody>
          <a:bodyPr>
            <a:normAutofit/>
          </a:bodyPr>
          <a:lstStyle>
            <a:lvl1pPr marL="0" indent="0">
              <a:buNone/>
              <a:defRPr sz="7200"/>
            </a:lvl1pPr>
          </a:lstStyle>
          <a:p>
            <a:pPr lvl="0"/>
            <a:r>
              <a:rPr lang="en-US" dirty="0"/>
              <a:t>Enter your Thesis/Project title here</a:t>
            </a:r>
          </a:p>
        </p:txBody>
      </p:sp>
      <p:sp>
        <p:nvSpPr>
          <p:cNvPr id="31" name="Text Placeholder 30">
            <a:extLst>
              <a:ext uri="{FF2B5EF4-FFF2-40B4-BE49-F238E27FC236}">
                <a16:creationId xmlns:a16="http://schemas.microsoft.com/office/drawing/2014/main" id="{A3ABBAD5-9D21-483E-9FB0-D1366660DF90}"/>
              </a:ext>
            </a:extLst>
          </p:cNvPr>
          <p:cNvSpPr>
            <a:spLocks noGrp="1"/>
          </p:cNvSpPr>
          <p:nvPr>
            <p:ph type="body" sz="quarter" idx="11" hasCustomPrompt="1"/>
          </p:nvPr>
        </p:nvSpPr>
        <p:spPr>
          <a:xfrm>
            <a:off x="3977641" y="2651125"/>
            <a:ext cx="38999160" cy="1292225"/>
          </a:xfrm>
        </p:spPr>
        <p:txBody>
          <a:bodyPr>
            <a:normAutofit/>
          </a:bodyPr>
          <a:lstStyle>
            <a:lvl1pPr marL="0" indent="0" algn="r">
              <a:buNone/>
              <a:defRPr sz="6000"/>
            </a:lvl1pPr>
          </a:lstStyle>
          <a:p>
            <a:pPr lvl="0"/>
            <a:r>
              <a:rPr lang="en-US" dirty="0"/>
              <a:t>Enter your name, registration number, email here</a:t>
            </a:r>
          </a:p>
        </p:txBody>
      </p:sp>
      <p:sp>
        <p:nvSpPr>
          <p:cNvPr id="7" name="Text Placeholder 3">
            <a:extLst>
              <a:ext uri="{FF2B5EF4-FFF2-40B4-BE49-F238E27FC236}">
                <a16:creationId xmlns:a16="http://schemas.microsoft.com/office/drawing/2014/main" id="{2B7B3BD5-D05C-492F-85C7-18A0BF3508F6}"/>
              </a:ext>
            </a:extLst>
          </p:cNvPr>
          <p:cNvSpPr>
            <a:spLocks noGrp="1"/>
          </p:cNvSpPr>
          <p:nvPr>
            <p:ph type="body" sz="quarter" idx="13"/>
          </p:nvPr>
        </p:nvSpPr>
        <p:spPr>
          <a:xfrm>
            <a:off x="914400" y="43878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id="{21E0CA25-BCCE-432B-BBF3-5FB0C922B5E7}"/>
              </a:ext>
            </a:extLst>
          </p:cNvPr>
          <p:cNvSpPr>
            <a:spLocks noGrp="1"/>
          </p:cNvSpPr>
          <p:nvPr>
            <p:ph type="body" sz="quarter" idx="14"/>
          </p:nvPr>
        </p:nvSpPr>
        <p:spPr>
          <a:xfrm>
            <a:off x="914400" y="183451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B09D833C-7DF9-4445-8FD6-7CE0860F89C4}"/>
              </a:ext>
            </a:extLst>
          </p:cNvPr>
          <p:cNvSpPr>
            <a:spLocks noGrp="1"/>
          </p:cNvSpPr>
          <p:nvPr>
            <p:ph type="body" sz="quarter" idx="15"/>
          </p:nvPr>
        </p:nvSpPr>
        <p:spPr>
          <a:xfrm>
            <a:off x="15339060" y="43878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a:extLst>
              <a:ext uri="{FF2B5EF4-FFF2-40B4-BE49-F238E27FC236}">
                <a16:creationId xmlns:a16="http://schemas.microsoft.com/office/drawing/2014/main" id="{C721AD2B-4791-47C4-982F-21CB2A4A4783}"/>
              </a:ext>
            </a:extLst>
          </p:cNvPr>
          <p:cNvSpPr>
            <a:spLocks noGrp="1"/>
          </p:cNvSpPr>
          <p:nvPr>
            <p:ph type="body" sz="quarter" idx="16"/>
          </p:nvPr>
        </p:nvSpPr>
        <p:spPr>
          <a:xfrm>
            <a:off x="15339060" y="18345150"/>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8E67AA53-F325-42CC-B917-EBACD6AB9C43}"/>
              </a:ext>
            </a:extLst>
          </p:cNvPr>
          <p:cNvSpPr>
            <a:spLocks noGrp="1"/>
          </p:cNvSpPr>
          <p:nvPr>
            <p:ph type="body" sz="quarter" idx="17"/>
          </p:nvPr>
        </p:nvSpPr>
        <p:spPr>
          <a:xfrm>
            <a:off x="29641800" y="4401457"/>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2F7A6CBD-A447-4259-A14B-202217D8BAF3}"/>
              </a:ext>
            </a:extLst>
          </p:cNvPr>
          <p:cNvSpPr>
            <a:spLocks noGrp="1"/>
          </p:cNvSpPr>
          <p:nvPr>
            <p:ph type="body" sz="quarter" idx="18"/>
          </p:nvPr>
        </p:nvSpPr>
        <p:spPr>
          <a:xfrm>
            <a:off x="29641800" y="18358757"/>
            <a:ext cx="13414248" cy="13487400"/>
          </a:xfrm>
        </p:spPr>
        <p:txBody>
          <a:bodyPr>
            <a:noAutofit/>
          </a:bodyPr>
          <a:lstStyle>
            <a:lvl1pPr marL="457200" indent="-457200">
              <a:spcBef>
                <a:spcPts val="600"/>
              </a:spcBef>
              <a:defRPr sz="6000"/>
            </a:lvl1pPr>
            <a:lvl2pPr marL="914400" indent="-457200">
              <a:spcBef>
                <a:spcPts val="600"/>
              </a:spcBef>
              <a:defRPr sz="5400"/>
            </a:lvl2pPr>
            <a:lvl3pPr marL="1371600" indent="-457200">
              <a:spcBef>
                <a:spcPts val="600"/>
              </a:spcBef>
              <a:defRPr sz="4800"/>
            </a:lvl3pPr>
            <a:lvl4pPr marL="1828800" indent="-457200">
              <a:spcBef>
                <a:spcPts val="600"/>
              </a:spcBef>
              <a:defRPr sz="4400"/>
            </a:lvl4pPr>
            <a:lvl5pPr marL="2286000" indent="-457200">
              <a:spcBef>
                <a:spcPts val="600"/>
              </a:spcBef>
              <a:defRPr sz="4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418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94480A-C48F-4B91-9579-CD0867580949}"/>
              </a:ext>
            </a:extLst>
          </p:cNvPr>
          <p:cNvSpPr/>
          <p:nvPr userDrawn="1"/>
        </p:nvSpPr>
        <p:spPr>
          <a:xfrm>
            <a:off x="0" y="0"/>
            <a:ext cx="43891200" cy="41148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571858EA-BEA3-4063-9104-07989C5B7B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 y="0"/>
            <a:ext cx="3943350" cy="3943350"/>
          </a:xfrm>
          <a:prstGeom prst="rect">
            <a:avLst/>
          </a:prstGeom>
        </p:spPr>
      </p:pic>
      <p:sp>
        <p:nvSpPr>
          <p:cNvPr id="10" name="Rectangle 9">
            <a:extLst>
              <a:ext uri="{FF2B5EF4-FFF2-40B4-BE49-F238E27FC236}">
                <a16:creationId xmlns:a16="http://schemas.microsoft.com/office/drawing/2014/main" id="{6E32A425-DF7D-4DC0-99D5-83A0BF14E168}"/>
              </a:ext>
            </a:extLst>
          </p:cNvPr>
          <p:cNvSpPr/>
          <p:nvPr userDrawn="1"/>
        </p:nvSpPr>
        <p:spPr>
          <a:xfrm>
            <a:off x="0" y="32004000"/>
            <a:ext cx="43891200" cy="9144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8">
            <a:extLst>
              <a:ext uri="{FF2B5EF4-FFF2-40B4-BE49-F238E27FC236}">
                <a16:creationId xmlns:a16="http://schemas.microsoft.com/office/drawing/2014/main" id="{05D84C8A-52C6-412A-AE0F-493A056DF64C}"/>
              </a:ext>
            </a:extLst>
          </p:cNvPr>
          <p:cNvSpPr>
            <a:spLocks noGrp="1"/>
          </p:cNvSpPr>
          <p:nvPr>
            <p:ph type="body" sz="quarter" idx="10" hasCustomPrompt="1"/>
          </p:nvPr>
        </p:nvSpPr>
        <p:spPr>
          <a:xfrm>
            <a:off x="3978275" y="914400"/>
            <a:ext cx="38998525" cy="1463675"/>
          </a:xfrm>
        </p:spPr>
        <p:txBody>
          <a:bodyPr>
            <a:normAutofit/>
          </a:bodyPr>
          <a:lstStyle>
            <a:lvl1pPr marL="0" indent="0">
              <a:buNone/>
              <a:defRPr sz="7200"/>
            </a:lvl1pPr>
          </a:lstStyle>
          <a:p>
            <a:pPr lvl="0"/>
            <a:r>
              <a:rPr lang="en-US" dirty="0"/>
              <a:t>Enter your Thesis/Project title here</a:t>
            </a:r>
          </a:p>
        </p:txBody>
      </p:sp>
      <p:sp>
        <p:nvSpPr>
          <p:cNvPr id="31" name="Text Placeholder 30">
            <a:extLst>
              <a:ext uri="{FF2B5EF4-FFF2-40B4-BE49-F238E27FC236}">
                <a16:creationId xmlns:a16="http://schemas.microsoft.com/office/drawing/2014/main" id="{A3ABBAD5-9D21-483E-9FB0-D1366660DF90}"/>
              </a:ext>
            </a:extLst>
          </p:cNvPr>
          <p:cNvSpPr>
            <a:spLocks noGrp="1"/>
          </p:cNvSpPr>
          <p:nvPr>
            <p:ph type="body" sz="quarter" idx="11" hasCustomPrompt="1"/>
          </p:nvPr>
        </p:nvSpPr>
        <p:spPr>
          <a:xfrm>
            <a:off x="3977641" y="2651125"/>
            <a:ext cx="38999160" cy="1292225"/>
          </a:xfrm>
        </p:spPr>
        <p:txBody>
          <a:bodyPr>
            <a:normAutofit/>
          </a:bodyPr>
          <a:lstStyle>
            <a:lvl1pPr marL="0" indent="0" algn="r">
              <a:buNone/>
              <a:defRPr sz="5600"/>
            </a:lvl1pPr>
          </a:lstStyle>
          <a:p>
            <a:pPr lvl="0"/>
            <a:r>
              <a:rPr lang="en-US" dirty="0"/>
              <a:t>Enter your name, registration number, email here</a:t>
            </a:r>
          </a:p>
        </p:txBody>
      </p:sp>
      <p:sp>
        <p:nvSpPr>
          <p:cNvPr id="11" name="Text Placeholder 3">
            <a:extLst>
              <a:ext uri="{FF2B5EF4-FFF2-40B4-BE49-F238E27FC236}">
                <a16:creationId xmlns:a16="http://schemas.microsoft.com/office/drawing/2014/main" id="{E7447B62-35D9-466B-BBB4-944E06FEB436}"/>
              </a:ext>
            </a:extLst>
          </p:cNvPr>
          <p:cNvSpPr>
            <a:spLocks noGrp="1"/>
          </p:cNvSpPr>
          <p:nvPr>
            <p:ph type="body" sz="quarter" idx="13"/>
          </p:nvPr>
        </p:nvSpPr>
        <p:spPr>
          <a:xfrm>
            <a:off x="914400"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a:extLst>
              <a:ext uri="{FF2B5EF4-FFF2-40B4-BE49-F238E27FC236}">
                <a16:creationId xmlns:a16="http://schemas.microsoft.com/office/drawing/2014/main" id="{C70D23C4-C45F-49C3-A4E1-CE512FFD8CD8}"/>
              </a:ext>
            </a:extLst>
          </p:cNvPr>
          <p:cNvSpPr>
            <a:spLocks noGrp="1"/>
          </p:cNvSpPr>
          <p:nvPr>
            <p:ph type="body" sz="quarter" idx="14"/>
          </p:nvPr>
        </p:nvSpPr>
        <p:spPr>
          <a:xfrm>
            <a:off x="914400"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C36ECB8D-7E9B-498C-8142-681E7D17F729}"/>
              </a:ext>
            </a:extLst>
          </p:cNvPr>
          <p:cNvSpPr>
            <a:spLocks noGrp="1"/>
          </p:cNvSpPr>
          <p:nvPr>
            <p:ph type="body" sz="quarter" idx="15"/>
          </p:nvPr>
        </p:nvSpPr>
        <p:spPr>
          <a:xfrm>
            <a:off x="11696700"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0E3D8B26-FEB5-43B2-9F20-B044693D2113}"/>
              </a:ext>
            </a:extLst>
          </p:cNvPr>
          <p:cNvSpPr>
            <a:spLocks noGrp="1"/>
          </p:cNvSpPr>
          <p:nvPr>
            <p:ph type="body" sz="quarter" idx="16"/>
          </p:nvPr>
        </p:nvSpPr>
        <p:spPr>
          <a:xfrm>
            <a:off x="11696700"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B28C33F-C5DE-4BBD-9F84-32CD5D8FFC68}"/>
              </a:ext>
            </a:extLst>
          </p:cNvPr>
          <p:cNvSpPr>
            <a:spLocks noGrp="1"/>
          </p:cNvSpPr>
          <p:nvPr>
            <p:ph type="body" sz="quarter" idx="17"/>
          </p:nvPr>
        </p:nvSpPr>
        <p:spPr>
          <a:xfrm>
            <a:off x="22430874"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a:extLst>
              <a:ext uri="{FF2B5EF4-FFF2-40B4-BE49-F238E27FC236}">
                <a16:creationId xmlns:a16="http://schemas.microsoft.com/office/drawing/2014/main" id="{DEDFC48C-87CB-43FF-ABA9-056063F7C2B3}"/>
              </a:ext>
            </a:extLst>
          </p:cNvPr>
          <p:cNvSpPr>
            <a:spLocks noGrp="1"/>
          </p:cNvSpPr>
          <p:nvPr>
            <p:ph type="body" sz="quarter" idx="18"/>
          </p:nvPr>
        </p:nvSpPr>
        <p:spPr>
          <a:xfrm>
            <a:off x="22430874"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11F9AEA8-0F06-47EF-B6D5-643A93EB6A72}"/>
              </a:ext>
            </a:extLst>
          </p:cNvPr>
          <p:cNvSpPr>
            <a:spLocks noGrp="1"/>
          </p:cNvSpPr>
          <p:nvPr>
            <p:ph type="body" sz="quarter" idx="19"/>
          </p:nvPr>
        </p:nvSpPr>
        <p:spPr>
          <a:xfrm>
            <a:off x="33213174" y="43878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a:extLst>
              <a:ext uri="{FF2B5EF4-FFF2-40B4-BE49-F238E27FC236}">
                <a16:creationId xmlns:a16="http://schemas.microsoft.com/office/drawing/2014/main" id="{A38E6045-F726-4476-B1BD-6114E0F7A8CC}"/>
              </a:ext>
            </a:extLst>
          </p:cNvPr>
          <p:cNvSpPr>
            <a:spLocks noGrp="1"/>
          </p:cNvSpPr>
          <p:nvPr>
            <p:ph type="body" sz="quarter" idx="20"/>
          </p:nvPr>
        </p:nvSpPr>
        <p:spPr>
          <a:xfrm>
            <a:off x="33213174" y="18345150"/>
            <a:ext cx="9829800" cy="13487400"/>
          </a:xfrm>
        </p:spPr>
        <p:txBody>
          <a:bodyPr>
            <a:noAutofit/>
          </a:bodyPr>
          <a:lstStyle>
            <a:lvl1pPr marL="457200" indent="-457200">
              <a:spcBef>
                <a:spcPts val="600"/>
              </a:spcBef>
              <a:defRPr sz="4800"/>
            </a:lvl1pPr>
            <a:lvl2pPr marL="914400" indent="-457200">
              <a:spcBef>
                <a:spcPts val="600"/>
              </a:spcBef>
              <a:defRPr sz="4400"/>
            </a:lvl2pPr>
            <a:lvl3pPr marL="1371600" indent="-457200">
              <a:spcBef>
                <a:spcPts val="600"/>
              </a:spcBef>
              <a:defRPr sz="4000"/>
            </a:lvl3pPr>
            <a:lvl4pPr marL="1828800" indent="-457200">
              <a:spcBef>
                <a:spcPts val="600"/>
              </a:spcBef>
              <a:defRPr sz="3600"/>
            </a:lvl4pPr>
            <a:lvl5pPr marL="2286000" indent="-457200">
              <a:spcBef>
                <a:spcPts val="600"/>
              </a:spcBef>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20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94480A-C48F-4B91-9579-CD0867580949}"/>
              </a:ext>
            </a:extLst>
          </p:cNvPr>
          <p:cNvSpPr/>
          <p:nvPr userDrawn="1"/>
        </p:nvSpPr>
        <p:spPr>
          <a:xfrm>
            <a:off x="0" y="0"/>
            <a:ext cx="43891200" cy="41148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571858EA-BEA3-4063-9104-07989C5B7B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 y="0"/>
            <a:ext cx="3943350" cy="3943350"/>
          </a:xfrm>
          <a:prstGeom prst="rect">
            <a:avLst/>
          </a:prstGeom>
        </p:spPr>
      </p:pic>
      <p:sp>
        <p:nvSpPr>
          <p:cNvPr id="10" name="Rectangle 9">
            <a:extLst>
              <a:ext uri="{FF2B5EF4-FFF2-40B4-BE49-F238E27FC236}">
                <a16:creationId xmlns:a16="http://schemas.microsoft.com/office/drawing/2014/main" id="{6E32A425-DF7D-4DC0-99D5-83A0BF14E168}"/>
              </a:ext>
            </a:extLst>
          </p:cNvPr>
          <p:cNvSpPr/>
          <p:nvPr userDrawn="1"/>
        </p:nvSpPr>
        <p:spPr>
          <a:xfrm>
            <a:off x="0" y="32004000"/>
            <a:ext cx="43891200" cy="914400"/>
          </a:xfrm>
          <a:prstGeom prst="rect">
            <a:avLst/>
          </a:prstGeom>
          <a:solidFill>
            <a:srgbClr val="B3D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8">
            <a:extLst>
              <a:ext uri="{FF2B5EF4-FFF2-40B4-BE49-F238E27FC236}">
                <a16:creationId xmlns:a16="http://schemas.microsoft.com/office/drawing/2014/main" id="{05D84C8A-52C6-412A-AE0F-493A056DF64C}"/>
              </a:ext>
            </a:extLst>
          </p:cNvPr>
          <p:cNvSpPr>
            <a:spLocks noGrp="1"/>
          </p:cNvSpPr>
          <p:nvPr>
            <p:ph type="body" sz="quarter" idx="10" hasCustomPrompt="1"/>
          </p:nvPr>
        </p:nvSpPr>
        <p:spPr>
          <a:xfrm>
            <a:off x="3978275" y="914400"/>
            <a:ext cx="38998525" cy="1463675"/>
          </a:xfrm>
        </p:spPr>
        <p:txBody>
          <a:bodyPr>
            <a:normAutofit/>
          </a:bodyPr>
          <a:lstStyle>
            <a:lvl1pPr marL="0" indent="0">
              <a:buNone/>
              <a:defRPr sz="7200"/>
            </a:lvl1pPr>
          </a:lstStyle>
          <a:p>
            <a:pPr lvl="0"/>
            <a:r>
              <a:rPr lang="en-US" dirty="0"/>
              <a:t>Enter your Thesis/Project title here</a:t>
            </a:r>
          </a:p>
        </p:txBody>
      </p:sp>
      <p:sp>
        <p:nvSpPr>
          <p:cNvPr id="31" name="Text Placeholder 30">
            <a:extLst>
              <a:ext uri="{FF2B5EF4-FFF2-40B4-BE49-F238E27FC236}">
                <a16:creationId xmlns:a16="http://schemas.microsoft.com/office/drawing/2014/main" id="{A3ABBAD5-9D21-483E-9FB0-D1366660DF90}"/>
              </a:ext>
            </a:extLst>
          </p:cNvPr>
          <p:cNvSpPr>
            <a:spLocks noGrp="1"/>
          </p:cNvSpPr>
          <p:nvPr>
            <p:ph type="body" sz="quarter" idx="11" hasCustomPrompt="1"/>
          </p:nvPr>
        </p:nvSpPr>
        <p:spPr>
          <a:xfrm>
            <a:off x="3977641" y="2651125"/>
            <a:ext cx="38999160" cy="1292225"/>
          </a:xfrm>
        </p:spPr>
        <p:txBody>
          <a:bodyPr>
            <a:normAutofit/>
          </a:bodyPr>
          <a:lstStyle>
            <a:lvl1pPr marL="0" indent="0" algn="r">
              <a:buNone/>
              <a:defRPr sz="5600"/>
            </a:lvl1pPr>
          </a:lstStyle>
          <a:p>
            <a:pPr lvl="0"/>
            <a:r>
              <a:rPr lang="en-US" dirty="0"/>
              <a:t>Enter your name, registration number, email here</a:t>
            </a:r>
          </a:p>
        </p:txBody>
      </p:sp>
      <p:sp>
        <p:nvSpPr>
          <p:cNvPr id="4" name="Text Placeholder 3">
            <a:extLst>
              <a:ext uri="{FF2B5EF4-FFF2-40B4-BE49-F238E27FC236}">
                <a16:creationId xmlns:a16="http://schemas.microsoft.com/office/drawing/2014/main" id="{27813B38-595C-4A92-9A6B-5B19D9E36BEB}"/>
              </a:ext>
            </a:extLst>
          </p:cNvPr>
          <p:cNvSpPr>
            <a:spLocks noGrp="1"/>
          </p:cNvSpPr>
          <p:nvPr>
            <p:ph type="body" sz="quarter" idx="12"/>
          </p:nvPr>
        </p:nvSpPr>
        <p:spPr>
          <a:xfrm>
            <a:off x="91440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AA50B0F5-9634-4208-A27A-59D4CDBBCD23}"/>
              </a:ext>
            </a:extLst>
          </p:cNvPr>
          <p:cNvSpPr>
            <a:spLocks noGrp="1"/>
          </p:cNvSpPr>
          <p:nvPr>
            <p:ph type="body" sz="quarter" idx="13"/>
          </p:nvPr>
        </p:nvSpPr>
        <p:spPr>
          <a:xfrm>
            <a:off x="914400" y="183451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FD697D6D-97F0-4384-9641-A681B18A0AF3}"/>
              </a:ext>
            </a:extLst>
          </p:cNvPr>
          <p:cNvSpPr>
            <a:spLocks noGrp="1"/>
          </p:cNvSpPr>
          <p:nvPr>
            <p:ph type="body" sz="quarter" idx="14"/>
          </p:nvPr>
        </p:nvSpPr>
        <p:spPr>
          <a:xfrm>
            <a:off x="950214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2A018079-E9C4-40A4-9609-5B06257418B6}"/>
              </a:ext>
            </a:extLst>
          </p:cNvPr>
          <p:cNvSpPr>
            <a:spLocks noGrp="1"/>
          </p:cNvSpPr>
          <p:nvPr>
            <p:ph type="body" sz="quarter" idx="15"/>
          </p:nvPr>
        </p:nvSpPr>
        <p:spPr>
          <a:xfrm>
            <a:off x="9502140" y="18345150"/>
            <a:ext cx="7680960" cy="13487400"/>
          </a:xfrm>
        </p:spPr>
        <p:txBody>
          <a:bodyPr>
            <a:noAutofit/>
          </a:bodyPr>
          <a:lstStyle>
            <a:lvl1pPr marL="457200" indent="-457200">
              <a:spcBef>
                <a:spcPts val="600"/>
              </a:spcBef>
              <a:defRPr sz="4400"/>
            </a:lvl1pPr>
            <a:lvl2pPr marL="914400" indent="-457200">
              <a:spcBef>
                <a:spcPts val="600"/>
              </a:spcBef>
              <a:defRPr sz="4000"/>
            </a:lvl2pPr>
            <a:lvl3pPr marL="1371600" indent="-457200">
              <a:spcBef>
                <a:spcPts val="600"/>
              </a:spcBef>
              <a:defRPr sz="3600"/>
            </a:lvl3pPr>
            <a:lvl4pPr marL="1828800" indent="-457200">
              <a:spcBef>
                <a:spcPts val="600"/>
              </a:spcBef>
              <a:defRPr sz="3200"/>
            </a:lvl4pPr>
            <a:lvl5pPr marL="2286000" indent="-457200">
              <a:spcBef>
                <a:spcPts val="600"/>
              </a:spcBef>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a:extLst>
              <a:ext uri="{FF2B5EF4-FFF2-40B4-BE49-F238E27FC236}">
                <a16:creationId xmlns:a16="http://schemas.microsoft.com/office/drawing/2014/main" id="{BAAD3070-0272-4295-B5A9-1275E75B5AF4}"/>
              </a:ext>
            </a:extLst>
          </p:cNvPr>
          <p:cNvSpPr>
            <a:spLocks noGrp="1"/>
          </p:cNvSpPr>
          <p:nvPr>
            <p:ph type="body" sz="quarter" idx="16"/>
          </p:nvPr>
        </p:nvSpPr>
        <p:spPr>
          <a:xfrm>
            <a:off x="1811274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F3C10503-BCD5-4AD7-A8DA-C1E68535CC07}"/>
              </a:ext>
            </a:extLst>
          </p:cNvPr>
          <p:cNvSpPr>
            <a:spLocks noGrp="1"/>
          </p:cNvSpPr>
          <p:nvPr>
            <p:ph type="body" sz="quarter" idx="17"/>
          </p:nvPr>
        </p:nvSpPr>
        <p:spPr>
          <a:xfrm>
            <a:off x="18112740" y="183451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a:extLst>
              <a:ext uri="{FF2B5EF4-FFF2-40B4-BE49-F238E27FC236}">
                <a16:creationId xmlns:a16="http://schemas.microsoft.com/office/drawing/2014/main" id="{0D6AB9F8-671A-4750-A86C-1D94FED36DC0}"/>
              </a:ext>
            </a:extLst>
          </p:cNvPr>
          <p:cNvSpPr>
            <a:spLocks noGrp="1"/>
          </p:cNvSpPr>
          <p:nvPr>
            <p:ph type="body" sz="quarter" idx="18"/>
          </p:nvPr>
        </p:nvSpPr>
        <p:spPr>
          <a:xfrm>
            <a:off x="2672334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a:extLst>
              <a:ext uri="{FF2B5EF4-FFF2-40B4-BE49-F238E27FC236}">
                <a16:creationId xmlns:a16="http://schemas.microsoft.com/office/drawing/2014/main" id="{97B81583-4EA9-422A-A486-005F75B480F2}"/>
              </a:ext>
            </a:extLst>
          </p:cNvPr>
          <p:cNvSpPr>
            <a:spLocks noGrp="1"/>
          </p:cNvSpPr>
          <p:nvPr>
            <p:ph type="body" sz="quarter" idx="19"/>
          </p:nvPr>
        </p:nvSpPr>
        <p:spPr>
          <a:xfrm>
            <a:off x="26723340" y="183451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a:extLst>
              <a:ext uri="{FF2B5EF4-FFF2-40B4-BE49-F238E27FC236}">
                <a16:creationId xmlns:a16="http://schemas.microsoft.com/office/drawing/2014/main" id="{0B7F32F3-C9B0-4454-8AF1-BF27E1922EA1}"/>
              </a:ext>
            </a:extLst>
          </p:cNvPr>
          <p:cNvSpPr>
            <a:spLocks noGrp="1"/>
          </p:cNvSpPr>
          <p:nvPr>
            <p:ph type="body" sz="quarter" idx="20"/>
          </p:nvPr>
        </p:nvSpPr>
        <p:spPr>
          <a:xfrm>
            <a:off x="35280600" y="4387850"/>
            <a:ext cx="7680960" cy="13487400"/>
          </a:xfrm>
        </p:spPr>
        <p:txBody>
          <a:bodyPr>
            <a:noAutofit/>
          </a:bodyPr>
          <a:lstStyle>
            <a:lvl1pPr marL="457200" indent="-457200">
              <a:spcBef>
                <a:spcPts val="600"/>
              </a:spcBef>
              <a:defRPr sz="4000"/>
            </a:lvl1pPr>
            <a:lvl2pPr marL="914400" indent="-457200">
              <a:spcBef>
                <a:spcPts val="600"/>
              </a:spcBef>
              <a:defRPr sz="3600"/>
            </a:lvl2pPr>
            <a:lvl3pPr marL="1371600" indent="-457200">
              <a:spcBef>
                <a:spcPts val="600"/>
              </a:spcBef>
              <a:defRPr sz="3200"/>
            </a:lvl3pPr>
            <a:lvl4pPr marL="1828800" indent="-457200">
              <a:spcBef>
                <a:spcPts val="600"/>
              </a:spcBef>
              <a:defRPr sz="2800"/>
            </a:lvl4pPr>
            <a:lvl5pPr marL="2286000" indent="-457200">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3">
            <a:extLst>
              <a:ext uri="{FF2B5EF4-FFF2-40B4-BE49-F238E27FC236}">
                <a16:creationId xmlns:a16="http://schemas.microsoft.com/office/drawing/2014/main" id="{18670F2A-5032-4B74-A4E9-02DFB5F10B09}"/>
              </a:ext>
            </a:extLst>
          </p:cNvPr>
          <p:cNvSpPr>
            <a:spLocks noGrp="1"/>
          </p:cNvSpPr>
          <p:nvPr>
            <p:ph type="body" sz="quarter" idx="21"/>
          </p:nvPr>
        </p:nvSpPr>
        <p:spPr>
          <a:xfrm>
            <a:off x="35280600" y="18345150"/>
            <a:ext cx="7680960" cy="13487400"/>
          </a:xfrm>
        </p:spPr>
        <p:txBody>
          <a:bodyPr>
            <a:noAutofit/>
          </a:bodyPr>
          <a:lstStyle>
            <a:lvl1pPr marL="457200" indent="-457200">
              <a:spcBef>
                <a:spcPts val="600"/>
              </a:spcBef>
              <a:defRPr sz="3200"/>
            </a:lvl1pPr>
            <a:lvl2pPr marL="914400" indent="-457200">
              <a:spcBef>
                <a:spcPts val="600"/>
              </a:spcBef>
              <a:defRPr sz="2800"/>
            </a:lvl2pPr>
            <a:lvl3pPr marL="1371600" indent="-457200">
              <a:spcBef>
                <a:spcPts val="600"/>
              </a:spcBef>
              <a:defRPr sz="2400"/>
            </a:lvl3pPr>
            <a:lvl4pPr marL="1828800" indent="-457200">
              <a:spcBef>
                <a:spcPts val="600"/>
              </a:spcBef>
              <a:defRPr sz="2000"/>
            </a:lvl4pPr>
            <a:lvl5pPr marL="2286000" indent="-457200">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601234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FAAEAB2-86DC-4180-A492-A371767119EA}" type="datetimeFigureOut">
              <a:rPr lang="en-US" smtClean="0"/>
              <a:t>12/16/2020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99FD2C9-A4FC-44B9-A26E-A36A8BB5088D}" type="slidenum">
              <a:rPr lang="en-US" smtClean="0"/>
              <a:t>‹#›</a:t>
            </a:fld>
            <a:endParaRPr lang="en-US"/>
          </a:p>
        </p:txBody>
      </p:sp>
    </p:spTree>
    <p:extLst>
      <p:ext uri="{BB962C8B-B14F-4D97-AF65-F5344CB8AC3E}">
        <p14:creationId xmlns:p14="http://schemas.microsoft.com/office/powerpoint/2010/main" val="240682858"/>
      </p:ext>
    </p:extLst>
  </p:cSld>
  <p:clrMap bg1="lt1" tx1="dk1" bg2="lt2" tx2="dk2" accent1="accent1" accent2="accent2" accent3="accent3" accent4="accent4" accent5="accent5" accent6="accent6" hlink="hlink" folHlink="folHlink"/>
  <p:sldLayoutIdLst>
    <p:sldLayoutId id="2147483669" r:id="rId1"/>
    <p:sldLayoutId id="2147483668" r:id="rId2"/>
    <p:sldLayoutId id="2147483667" r:id="rId3"/>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7" Type="http://schemas.openxmlformats.org/officeDocument/2006/relationships/image" Target="../media/image7.png"/><Relationship Id="rId2" Type="http://schemas.openxmlformats.org/officeDocument/2006/relationships/image" Target="../media/image2.jp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8" Type="http://schemas.openxmlformats.org/officeDocument/2006/relationships/image" Target="../media/image8.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C5316-2FFA-45A4-88E0-FE4A1CF18987}"/>
              </a:ext>
            </a:extLst>
          </p:cNvPr>
          <p:cNvSpPr>
            <a:spLocks noGrp="1"/>
          </p:cNvSpPr>
          <p:nvPr>
            <p:ph type="body" sz="quarter" idx="10"/>
          </p:nvPr>
        </p:nvSpPr>
        <p:spPr/>
        <p:txBody>
          <a:bodyPr/>
          <a:lstStyle/>
          <a:p>
            <a:r>
              <a:rPr lang="en-US" dirty="0"/>
              <a:t>Virtual Class Venture </a:t>
            </a:r>
            <a:r>
              <a:rPr lang="en-US" sz="4800" dirty="0"/>
              <a:t>for</a:t>
            </a:r>
            <a:r>
              <a:rPr lang="en-US" dirty="0"/>
              <a:t> </a:t>
            </a:r>
            <a:r>
              <a:rPr lang="en-US" sz="4800" dirty="0"/>
              <a:t>CSE 400 at 03.11.2020</a:t>
            </a:r>
            <a:endParaRPr lang="en-US" dirty="0"/>
          </a:p>
          <a:p>
            <a:endParaRPr lang="en-US" dirty="0"/>
          </a:p>
        </p:txBody>
      </p:sp>
      <p:sp>
        <p:nvSpPr>
          <p:cNvPr id="3" name="Text Placeholder 2">
            <a:extLst>
              <a:ext uri="{FF2B5EF4-FFF2-40B4-BE49-F238E27FC236}">
                <a16:creationId xmlns:a16="http://schemas.microsoft.com/office/drawing/2014/main" id="{C86BD55E-F642-4FEE-B1B2-CF816353A13A}"/>
              </a:ext>
            </a:extLst>
          </p:cNvPr>
          <p:cNvSpPr>
            <a:spLocks noGrp="1"/>
          </p:cNvSpPr>
          <p:nvPr>
            <p:ph type="body" sz="quarter" idx="11"/>
          </p:nvPr>
        </p:nvSpPr>
        <p:spPr/>
        <p:txBody>
          <a:bodyPr>
            <a:normAutofit fontScale="92500" lnSpcReduction="20000"/>
          </a:bodyPr>
          <a:lstStyle/>
          <a:p>
            <a:r>
              <a:rPr lang="en-US" dirty="0"/>
              <a:t>Md. Asif Muntasir, ID: 170103020002, Email: asifmuntasirshuaib@gmail.com, Syed Nadir Ahmed, ID: 170103020010, Email: syednadirahmed2014@gmail.com</a:t>
            </a:r>
          </a:p>
          <a:p>
            <a:endParaRPr lang="en-US" dirty="0"/>
          </a:p>
        </p:txBody>
      </p:sp>
      <p:sp>
        <p:nvSpPr>
          <p:cNvPr id="4" name="Text Placeholder 3">
            <a:extLst>
              <a:ext uri="{FF2B5EF4-FFF2-40B4-BE49-F238E27FC236}">
                <a16:creationId xmlns:a16="http://schemas.microsoft.com/office/drawing/2014/main" id="{E9D3E40E-D301-41A3-9F9B-DF3FB211AF71}"/>
              </a:ext>
            </a:extLst>
          </p:cNvPr>
          <p:cNvSpPr>
            <a:spLocks noGrp="1"/>
          </p:cNvSpPr>
          <p:nvPr>
            <p:ph type="body" sz="quarter" idx="13"/>
          </p:nvPr>
        </p:nvSpPr>
        <p:spPr>
          <a:xfrm>
            <a:off x="914400" y="4387849"/>
            <a:ext cx="9829800" cy="22978838"/>
          </a:xfrm>
        </p:spPr>
        <p:txBody>
          <a:bodyPr/>
          <a:lstStyle/>
          <a:p>
            <a:pPr marL="0" indent="0">
              <a:buNone/>
            </a:pPr>
            <a:r>
              <a:rPr lang="en-US" u="sng" dirty="0"/>
              <a:t>Proposed Main Features:</a:t>
            </a:r>
          </a:p>
          <a:p>
            <a:pPr>
              <a:buFont typeface="Wingdings" panose="05000000000000000000" pitchFamily="2" charset="2"/>
              <a:buChar char="§"/>
            </a:pPr>
            <a:r>
              <a:rPr lang="en-US" dirty="0"/>
              <a:t>Our project main target is to create video streaming based on webrtc.</a:t>
            </a:r>
          </a:p>
          <a:p>
            <a:pPr>
              <a:buFont typeface="Wingdings" panose="05000000000000000000" pitchFamily="2" charset="2"/>
              <a:buChar char="§"/>
            </a:pPr>
            <a:r>
              <a:rPr lang="en-US" dirty="0"/>
              <a:t>Screen controlling and Screen sharing while video streaming.</a:t>
            </a:r>
          </a:p>
          <a:p>
            <a:pPr>
              <a:buFont typeface="Wingdings" panose="05000000000000000000" pitchFamily="2" charset="2"/>
              <a:buChar char="§"/>
            </a:pPr>
            <a:r>
              <a:rPr lang="en-US" dirty="0"/>
              <a:t>Audio mute/unmute option.</a:t>
            </a:r>
          </a:p>
          <a:p>
            <a:pPr>
              <a:buFont typeface="Wingdings" panose="05000000000000000000" pitchFamily="2" charset="2"/>
              <a:buChar char="§"/>
            </a:pPr>
            <a:r>
              <a:rPr lang="en-US" dirty="0"/>
              <a:t>Chat between teacher and student while video streaming.</a:t>
            </a:r>
          </a:p>
          <a:p>
            <a:pPr>
              <a:buFont typeface="Wingdings" panose="05000000000000000000" pitchFamily="2" charset="2"/>
              <a:buChar char="§"/>
            </a:pPr>
            <a:r>
              <a:rPr lang="en-US" dirty="0"/>
              <a:t>Record teacher’s activity during video streaming and save it on the system.</a:t>
            </a:r>
          </a:p>
          <a:p>
            <a:pPr>
              <a:buFont typeface="Wingdings" panose="05000000000000000000" pitchFamily="2" charset="2"/>
              <a:buChar char="§"/>
            </a:pPr>
            <a:r>
              <a:rPr lang="en-US" dirty="0"/>
              <a:t>Teacher can see the student participate list.</a:t>
            </a:r>
          </a:p>
          <a:p>
            <a:pPr>
              <a:buFont typeface="Wingdings" panose="05000000000000000000" pitchFamily="2" charset="2"/>
              <a:buChar char="§"/>
            </a:pPr>
            <a:r>
              <a:rPr lang="en-US" dirty="0"/>
              <a:t>Basic CRUD functionality (Profile create and maintenance by teacher and student).</a:t>
            </a:r>
          </a:p>
          <a:p>
            <a:pPr>
              <a:buFont typeface="Wingdings" panose="05000000000000000000" pitchFamily="2" charset="2"/>
              <a:buChar char="§"/>
            </a:pPr>
            <a:r>
              <a:rPr lang="en-US" dirty="0"/>
              <a:t>Admin panel for monitoring teacher and student activities and also manage other admin activities.</a:t>
            </a:r>
          </a:p>
          <a:p>
            <a:endParaRPr lang="en-US" dirty="0"/>
          </a:p>
          <a:p>
            <a:pPr marL="0" indent="0">
              <a:buNone/>
            </a:pPr>
            <a:r>
              <a:rPr lang="en-US" u="sng" dirty="0"/>
              <a:t>Proposed Additional Features:</a:t>
            </a:r>
          </a:p>
          <a:p>
            <a:pPr>
              <a:buFont typeface="Wingdings" panose="05000000000000000000" pitchFamily="2" charset="2"/>
              <a:buChar char="§"/>
            </a:pPr>
            <a:r>
              <a:rPr lang="en-US" dirty="0"/>
              <a:t>Basic CRUD functionality include file upload, download, delete etc.</a:t>
            </a:r>
          </a:p>
          <a:p>
            <a:pPr>
              <a:buFont typeface="Wingdings" panose="05000000000000000000" pitchFamily="2" charset="2"/>
              <a:buChar char="§"/>
            </a:pPr>
            <a:r>
              <a:rPr lang="en-US" dirty="0"/>
              <a:t>Comment on post both teacher and student.</a:t>
            </a:r>
          </a:p>
          <a:p>
            <a:pPr>
              <a:buFont typeface="Wingdings" panose="05000000000000000000" pitchFamily="2" charset="2"/>
              <a:buChar char="§"/>
            </a:pPr>
            <a:r>
              <a:rPr lang="en-US" dirty="0"/>
              <a:t>Teacher will be able to take attendance dynamically.</a:t>
            </a:r>
          </a:p>
          <a:p>
            <a:pPr>
              <a:buFont typeface="Wingdings" panose="05000000000000000000" pitchFamily="2" charset="2"/>
              <a:buChar char="§"/>
            </a:pPr>
            <a:r>
              <a:rPr lang="en-US" dirty="0"/>
              <a:t>Teacher will be able to test student in quiz format.</a:t>
            </a:r>
          </a:p>
          <a:p>
            <a:pPr>
              <a:buFont typeface="Wingdings" panose="05000000000000000000" pitchFamily="2" charset="2"/>
              <a:buChar char="§"/>
            </a:pPr>
            <a:r>
              <a:rPr lang="en-US" dirty="0"/>
              <a:t>Create announcement by teacher.</a:t>
            </a:r>
          </a:p>
          <a:p>
            <a:pPr>
              <a:buFont typeface="Wingdings" panose="05000000000000000000" pitchFamily="2" charset="2"/>
              <a:buChar char="§"/>
            </a:pPr>
            <a:r>
              <a:rPr lang="en-US" dirty="0"/>
              <a:t>Teacher will be able to take assignment from student through the system.</a:t>
            </a:r>
          </a:p>
        </p:txBody>
      </p:sp>
      <p:sp>
        <p:nvSpPr>
          <p:cNvPr id="5" name="Text Placeholder 4">
            <a:extLst>
              <a:ext uri="{FF2B5EF4-FFF2-40B4-BE49-F238E27FC236}">
                <a16:creationId xmlns:a16="http://schemas.microsoft.com/office/drawing/2014/main" id="{ADC8AC40-855F-49B5-B845-F67279F24F9A}"/>
              </a:ext>
            </a:extLst>
          </p:cNvPr>
          <p:cNvSpPr>
            <a:spLocks noGrp="1"/>
          </p:cNvSpPr>
          <p:nvPr>
            <p:ph type="body" sz="quarter" idx="14"/>
          </p:nvPr>
        </p:nvSpPr>
        <p:spPr>
          <a:xfrm>
            <a:off x="914400" y="27603452"/>
            <a:ext cx="9829800" cy="4229099"/>
          </a:xfrm>
        </p:spPr>
        <p:txBody>
          <a:bodyPr/>
          <a:lstStyle/>
          <a:p>
            <a:pPr marL="0" indent="0">
              <a:buNone/>
            </a:pPr>
            <a:r>
              <a:rPr lang="en-US" u="sng" dirty="0"/>
              <a:t>Tools that we planned to use:</a:t>
            </a:r>
          </a:p>
          <a:p>
            <a:pPr>
              <a:buFont typeface="Wingdings" panose="05000000000000000000" pitchFamily="2" charset="2"/>
              <a:buChar char="§"/>
            </a:pPr>
            <a:r>
              <a:rPr lang="en-US" dirty="0"/>
              <a:t>We have used Bootstrap5 (Alpha) version for designing webpages with some custom CSS. </a:t>
            </a:r>
          </a:p>
          <a:p>
            <a:pPr>
              <a:buFont typeface="Wingdings" panose="05000000000000000000" pitchFamily="2" charset="2"/>
              <a:buChar char="§"/>
            </a:pPr>
            <a:r>
              <a:rPr lang="en-US" dirty="0"/>
              <a:t>In future we will use MySQL for database.</a:t>
            </a:r>
          </a:p>
        </p:txBody>
      </p:sp>
      <p:sp>
        <p:nvSpPr>
          <p:cNvPr id="6" name="Text Placeholder 5">
            <a:extLst>
              <a:ext uri="{FF2B5EF4-FFF2-40B4-BE49-F238E27FC236}">
                <a16:creationId xmlns:a16="http://schemas.microsoft.com/office/drawing/2014/main" id="{6E850D1C-841C-4091-895F-5D5B834B5E7A}"/>
              </a:ext>
            </a:extLst>
          </p:cNvPr>
          <p:cNvSpPr>
            <a:spLocks noGrp="1"/>
          </p:cNvSpPr>
          <p:nvPr>
            <p:ph type="body" sz="quarter" idx="15"/>
          </p:nvPr>
        </p:nvSpPr>
        <p:spPr>
          <a:xfrm>
            <a:off x="11696700" y="4387850"/>
            <a:ext cx="9829800" cy="8315779"/>
          </a:xfrm>
        </p:spPr>
        <p:txBody>
          <a:bodyPr/>
          <a:lstStyle/>
          <a:p>
            <a:pPr>
              <a:buFont typeface="Wingdings" panose="05000000000000000000" pitchFamily="2" charset="2"/>
              <a:buChar char="§"/>
            </a:pPr>
            <a:r>
              <a:rPr lang="en-US" dirty="0"/>
              <a:t>For implementing WebRTC and all dynamic features </a:t>
            </a:r>
            <a:r>
              <a:rPr lang="en-US"/>
              <a:t>we have used </a:t>
            </a:r>
            <a:r>
              <a:rPr lang="en-US" dirty="0"/>
              <a:t>Node.js.</a:t>
            </a:r>
          </a:p>
          <a:p>
            <a:pPr>
              <a:buFont typeface="Wingdings" panose="05000000000000000000" pitchFamily="2" charset="2"/>
              <a:buChar char="§"/>
            </a:pPr>
            <a:r>
              <a:rPr lang="en-US" dirty="0"/>
              <a:t>We have already used JavaScript to design some feature and we will continue it for future development.</a:t>
            </a:r>
          </a:p>
          <a:p>
            <a:pPr>
              <a:buFont typeface="Wingdings" panose="05000000000000000000" pitchFamily="2" charset="2"/>
              <a:buChar char="§"/>
            </a:pPr>
            <a:r>
              <a:rPr lang="en-US" dirty="0"/>
              <a:t>For developing some features we have used jQuery and we will continue it for future development.</a:t>
            </a:r>
          </a:p>
          <a:p>
            <a:pPr>
              <a:buFont typeface="Wingdings" panose="05000000000000000000" pitchFamily="2" charset="2"/>
              <a:buChar char="§"/>
            </a:pPr>
            <a:r>
              <a:rPr lang="en-US" dirty="0"/>
              <a:t> If an API is needed for project development, we will use it in the future.</a:t>
            </a:r>
          </a:p>
        </p:txBody>
      </p:sp>
      <p:sp>
        <p:nvSpPr>
          <p:cNvPr id="7" name="Text Placeholder 6">
            <a:extLst>
              <a:ext uri="{FF2B5EF4-FFF2-40B4-BE49-F238E27FC236}">
                <a16:creationId xmlns:a16="http://schemas.microsoft.com/office/drawing/2014/main" id="{71E16D0A-5E16-4BBD-B802-1124067A5EA3}"/>
              </a:ext>
            </a:extLst>
          </p:cNvPr>
          <p:cNvSpPr>
            <a:spLocks noGrp="1"/>
          </p:cNvSpPr>
          <p:nvPr>
            <p:ph type="body" sz="quarter" idx="16"/>
          </p:nvPr>
        </p:nvSpPr>
        <p:spPr>
          <a:xfrm>
            <a:off x="11696700" y="13148129"/>
            <a:ext cx="9829800" cy="18684421"/>
          </a:xfrm>
        </p:spPr>
        <p:txBody>
          <a:bodyPr/>
          <a:lstStyle/>
          <a:p>
            <a:pPr marL="0" indent="0">
              <a:buNone/>
            </a:pPr>
            <a:r>
              <a:rPr lang="en-US" u="sng" dirty="0"/>
              <a:t>ER Diagram: </a:t>
            </a:r>
            <a:endParaRPr lang="en-US" dirty="0"/>
          </a:p>
        </p:txBody>
      </p:sp>
      <p:sp>
        <p:nvSpPr>
          <p:cNvPr id="8" name="Text Placeholder 7">
            <a:extLst>
              <a:ext uri="{FF2B5EF4-FFF2-40B4-BE49-F238E27FC236}">
                <a16:creationId xmlns:a16="http://schemas.microsoft.com/office/drawing/2014/main" id="{487CAA75-DAE4-4BA4-AC2B-8CCF4E1E5B89}"/>
              </a:ext>
            </a:extLst>
          </p:cNvPr>
          <p:cNvSpPr>
            <a:spLocks noGrp="1"/>
          </p:cNvSpPr>
          <p:nvPr>
            <p:ph type="body" sz="quarter" idx="17"/>
          </p:nvPr>
        </p:nvSpPr>
        <p:spPr>
          <a:xfrm>
            <a:off x="22430874" y="4387848"/>
            <a:ext cx="9829800" cy="19169983"/>
          </a:xfrm>
        </p:spPr>
        <p:txBody>
          <a:bodyPr/>
          <a:lstStyle/>
          <a:p>
            <a:pPr marL="0" indent="0">
              <a:buNone/>
            </a:pPr>
            <a:r>
              <a:rPr lang="en-US" u="sng" dirty="0"/>
              <a:t>User Interface Design: </a:t>
            </a:r>
          </a:p>
          <a:p>
            <a:pPr marL="0" indent="0">
              <a:buNone/>
            </a:pPr>
            <a:endParaRPr lang="en-US" dirty="0"/>
          </a:p>
          <a:p>
            <a:pPr marL="0" indent="0">
              <a:buNone/>
            </a:pPr>
            <a:r>
              <a:rPr lang="en-US" dirty="0"/>
              <a:t>Registration form</a:t>
            </a:r>
          </a:p>
          <a:p>
            <a:pPr marL="0" indent="0">
              <a:buNone/>
            </a:pPr>
            <a:endParaRPr lang="en-US" dirty="0"/>
          </a:p>
        </p:txBody>
      </p:sp>
      <p:sp>
        <p:nvSpPr>
          <p:cNvPr id="9" name="Text Placeholder 8">
            <a:extLst>
              <a:ext uri="{FF2B5EF4-FFF2-40B4-BE49-F238E27FC236}">
                <a16:creationId xmlns:a16="http://schemas.microsoft.com/office/drawing/2014/main" id="{B8DAED9D-5D37-4CDB-B231-4E9FDB51CBED}"/>
              </a:ext>
            </a:extLst>
          </p:cNvPr>
          <p:cNvSpPr>
            <a:spLocks noGrp="1"/>
          </p:cNvSpPr>
          <p:nvPr>
            <p:ph type="body" sz="quarter" idx="18"/>
          </p:nvPr>
        </p:nvSpPr>
        <p:spPr>
          <a:xfrm>
            <a:off x="22430874" y="24232514"/>
            <a:ext cx="9829800" cy="7600035"/>
          </a:xfrm>
        </p:spPr>
        <p:txBody>
          <a:bodyPr/>
          <a:lstStyle/>
          <a:p>
            <a:pPr marL="0" indent="0">
              <a:buNone/>
            </a:pPr>
            <a:r>
              <a:rPr lang="en-US" u="sng" dirty="0"/>
              <a:t>RTC Interface: </a:t>
            </a:r>
          </a:p>
        </p:txBody>
      </p:sp>
      <p:sp>
        <p:nvSpPr>
          <p:cNvPr id="10" name="Text Placeholder 9">
            <a:extLst>
              <a:ext uri="{FF2B5EF4-FFF2-40B4-BE49-F238E27FC236}">
                <a16:creationId xmlns:a16="http://schemas.microsoft.com/office/drawing/2014/main" id="{38735493-B283-4111-866C-311930D979DE}"/>
              </a:ext>
            </a:extLst>
          </p:cNvPr>
          <p:cNvSpPr>
            <a:spLocks noGrp="1"/>
          </p:cNvSpPr>
          <p:nvPr>
            <p:ph type="body" sz="quarter" idx="19"/>
          </p:nvPr>
        </p:nvSpPr>
        <p:spPr>
          <a:xfrm>
            <a:off x="33213174" y="4387850"/>
            <a:ext cx="9829800" cy="7430819"/>
          </a:xfrm>
        </p:spPr>
        <p:txBody>
          <a:bodyPr/>
          <a:lstStyle/>
          <a:p>
            <a:pPr marL="0" indent="0">
              <a:buNone/>
            </a:pPr>
            <a:r>
              <a:rPr lang="en-US" u="sng" dirty="0"/>
              <a:t>Admin Interface: </a:t>
            </a:r>
            <a:endParaRPr lang="en-US" dirty="0"/>
          </a:p>
          <a:p>
            <a:pPr marL="0" indent="0">
              <a:buNone/>
            </a:pPr>
            <a:endParaRPr lang="en-US" u="sng" dirty="0"/>
          </a:p>
          <a:p>
            <a:pPr marL="0" indent="0">
              <a:buNone/>
            </a:pPr>
            <a:endParaRPr lang="en-US" u="sng" dirty="0"/>
          </a:p>
        </p:txBody>
      </p:sp>
      <p:sp>
        <p:nvSpPr>
          <p:cNvPr id="11" name="Text Placeholder 10">
            <a:extLst>
              <a:ext uri="{FF2B5EF4-FFF2-40B4-BE49-F238E27FC236}">
                <a16:creationId xmlns:a16="http://schemas.microsoft.com/office/drawing/2014/main" id="{56E9AA51-E96E-429A-8F18-434B39A1D7C2}"/>
              </a:ext>
            </a:extLst>
          </p:cNvPr>
          <p:cNvSpPr>
            <a:spLocks noGrp="1"/>
          </p:cNvSpPr>
          <p:nvPr>
            <p:ph type="body" sz="quarter" idx="20"/>
          </p:nvPr>
        </p:nvSpPr>
        <p:spPr>
          <a:xfrm>
            <a:off x="33213174" y="12434014"/>
            <a:ext cx="9829800" cy="19398536"/>
          </a:xfrm>
        </p:spPr>
        <p:txBody>
          <a:bodyPr/>
          <a:lstStyle/>
          <a:p>
            <a:pPr marL="0" indent="0">
              <a:buNone/>
            </a:pPr>
            <a:r>
              <a:rPr lang="en-US" u="sng" dirty="0"/>
              <a:t>Works Done: </a:t>
            </a:r>
            <a:endParaRPr lang="en-US" dirty="0"/>
          </a:p>
          <a:p>
            <a:pPr>
              <a:buFont typeface="Wingdings" panose="05000000000000000000" pitchFamily="2" charset="2"/>
              <a:buChar char="§"/>
            </a:pPr>
            <a:r>
              <a:rPr lang="en-US" dirty="0"/>
              <a:t>We have completed our frontend.</a:t>
            </a:r>
          </a:p>
          <a:p>
            <a:pPr>
              <a:buFont typeface="Wingdings" panose="05000000000000000000" pitchFamily="2" charset="2"/>
              <a:buChar char="§"/>
            </a:pPr>
            <a:r>
              <a:rPr lang="en-US" dirty="0"/>
              <a:t>We know that RTC is a big concept. Due to time constraints we have only done the work of one to one connection.</a:t>
            </a:r>
          </a:p>
          <a:p>
            <a:pPr>
              <a:buFont typeface="Wingdings" panose="05000000000000000000" pitchFamily="2" charset="2"/>
              <a:buChar char="§"/>
            </a:pPr>
            <a:r>
              <a:rPr lang="en-US" dirty="0"/>
              <a:t>We have completed our project ERD.</a:t>
            </a:r>
          </a:p>
          <a:p>
            <a:pPr marL="0" indent="0">
              <a:buNone/>
            </a:pPr>
            <a:r>
              <a:rPr lang="en-US" u="sng" dirty="0"/>
              <a:t>Future Work: </a:t>
            </a:r>
          </a:p>
          <a:p>
            <a:pPr>
              <a:buFont typeface="Wingdings" panose="05000000000000000000" pitchFamily="2" charset="2"/>
              <a:buChar char="§"/>
            </a:pPr>
            <a:r>
              <a:rPr lang="en-US" dirty="0"/>
              <a:t>We want to complete WebRTC related work which is included in the main features.</a:t>
            </a:r>
          </a:p>
          <a:p>
            <a:pPr>
              <a:buFont typeface="Wingdings" panose="05000000000000000000" pitchFamily="2" charset="2"/>
              <a:buChar char="§"/>
            </a:pPr>
            <a:r>
              <a:rPr lang="en-US" dirty="0"/>
              <a:t>If we get enough time, then we will complete our additional some features.</a:t>
            </a:r>
          </a:p>
          <a:p>
            <a:pPr marL="0" indent="0">
              <a:buNone/>
            </a:pPr>
            <a:r>
              <a:rPr lang="en-US" u="sng" dirty="0"/>
              <a:t>Contribution: </a:t>
            </a:r>
          </a:p>
          <a:p>
            <a:pPr>
              <a:buFont typeface="Wingdings" panose="05000000000000000000" pitchFamily="2" charset="2"/>
              <a:buChar char="§"/>
            </a:pPr>
            <a:r>
              <a:rPr lang="en-US" dirty="0"/>
              <a:t>Nadir has done frontend of our project.</a:t>
            </a:r>
          </a:p>
          <a:p>
            <a:pPr>
              <a:buFont typeface="Wingdings" panose="05000000000000000000" pitchFamily="2" charset="2"/>
              <a:buChar char="§"/>
            </a:pPr>
            <a:r>
              <a:rPr lang="en-US" dirty="0"/>
              <a:t>Asif has done a part of WebRTC which is our main feature of project.</a:t>
            </a:r>
          </a:p>
          <a:p>
            <a:pPr>
              <a:buFont typeface="Wingdings" panose="05000000000000000000" pitchFamily="2" charset="2"/>
              <a:buChar char="§"/>
            </a:pPr>
            <a:r>
              <a:rPr lang="en-US" dirty="0"/>
              <a:t>Other project related work like as ER Diagram, report writing, poster design, requirement analysis and gathering, background study have been done by both. </a:t>
            </a:r>
          </a:p>
          <a:p>
            <a:pPr>
              <a:buFont typeface="Wingdings" panose="05000000000000000000" pitchFamily="2" charset="2"/>
              <a:buChar char="§"/>
            </a:pPr>
            <a:r>
              <a:rPr lang="en-US" dirty="0"/>
              <a:t>We both understood every single line of code there is in the project whether it is frontend, RTC and ER Diagram. </a:t>
            </a:r>
          </a:p>
          <a:p>
            <a:pPr>
              <a:buFont typeface="Wingdings" panose="05000000000000000000" pitchFamily="2" charset="2"/>
              <a:buChar char="§"/>
            </a:pPr>
            <a:endParaRPr lang="en-US" dirty="0"/>
          </a:p>
        </p:txBody>
      </p:sp>
      <p:sp>
        <p:nvSpPr>
          <p:cNvPr id="12" name="Text Placeholder 1">
            <a:extLst>
              <a:ext uri="{FF2B5EF4-FFF2-40B4-BE49-F238E27FC236}">
                <a16:creationId xmlns:a16="http://schemas.microsoft.com/office/drawing/2014/main" id="{56333B7A-105B-412B-B870-57A13B5FEEE6}"/>
              </a:ext>
            </a:extLst>
          </p:cNvPr>
          <p:cNvSpPr txBox="1">
            <a:spLocks/>
          </p:cNvSpPr>
          <p:nvPr/>
        </p:nvSpPr>
        <p:spPr>
          <a:xfrm>
            <a:off x="2405083" y="32140771"/>
            <a:ext cx="38998525" cy="746691"/>
          </a:xfrm>
          <a:prstGeom prst="rect">
            <a:avLst/>
          </a:prstGeom>
        </p:spPr>
        <p:txBody>
          <a:bodyPr vert="horz" lIns="91440" tIns="45720" rIns="91440" bIns="45720" rtlCol="0">
            <a:normAutofit fontScale="77500" lnSpcReduction="20000"/>
          </a:bodyPr>
          <a:lstStyle>
            <a:lvl1pPr marL="0" indent="0" algn="l" defTabSz="4389120" rtl="0" eaLnBrk="1" latinLnBrk="0" hangingPunct="1">
              <a:lnSpc>
                <a:spcPct val="90000"/>
              </a:lnSpc>
              <a:spcBef>
                <a:spcPts val="4800"/>
              </a:spcBef>
              <a:buFont typeface="Arial" panose="020B0604020202020204" pitchFamily="34" charset="0"/>
              <a:buNone/>
              <a:defRPr sz="72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dirty="0"/>
              <a:t>Supervised by: Mir Lutfur Rahman </a:t>
            </a:r>
          </a:p>
        </p:txBody>
      </p:sp>
      <p:pic>
        <p:nvPicPr>
          <p:cNvPr id="14" name="Picture 13">
            <a:extLst>
              <a:ext uri="{FF2B5EF4-FFF2-40B4-BE49-F238E27FC236}">
                <a16:creationId xmlns:a16="http://schemas.microsoft.com/office/drawing/2014/main" id="{197E8DDB-A4D1-4158-BBFB-DE45EB30E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700" y="14588489"/>
            <a:ext cx="9829800" cy="16208175"/>
          </a:xfrm>
          <a:prstGeom prst="rect">
            <a:avLst/>
          </a:prstGeom>
        </p:spPr>
      </p:pic>
      <p:pic>
        <p:nvPicPr>
          <p:cNvPr id="16" name="Picture 15">
            <a:extLst>
              <a:ext uri="{FF2B5EF4-FFF2-40B4-BE49-F238E27FC236}">
                <a16:creationId xmlns:a16="http://schemas.microsoft.com/office/drawing/2014/main" id="{CBF34592-A42C-4C78-93B6-7EFFC451E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3136" y="6553368"/>
            <a:ext cx="3873753" cy="1828800"/>
          </a:xfrm>
          <a:prstGeom prst="rect">
            <a:avLst/>
          </a:prstGeom>
        </p:spPr>
      </p:pic>
      <p:pic>
        <p:nvPicPr>
          <p:cNvPr id="18" name="Picture 17">
            <a:extLst>
              <a:ext uri="{FF2B5EF4-FFF2-40B4-BE49-F238E27FC236}">
                <a16:creationId xmlns:a16="http://schemas.microsoft.com/office/drawing/2014/main" id="{89CF4C63-61E5-40AF-BEFD-CD10BF5A9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03285" y="6553368"/>
            <a:ext cx="4274507" cy="1828800"/>
          </a:xfrm>
          <a:prstGeom prst="rect">
            <a:avLst/>
          </a:prstGeom>
        </p:spPr>
      </p:pic>
      <p:cxnSp>
        <p:nvCxnSpPr>
          <p:cNvPr id="20" name="Straight Arrow Connector 19">
            <a:extLst>
              <a:ext uri="{FF2B5EF4-FFF2-40B4-BE49-F238E27FC236}">
                <a16:creationId xmlns:a16="http://schemas.microsoft.com/office/drawing/2014/main" id="{6B2387CA-0807-478D-8B07-89A20CD22522}"/>
              </a:ext>
            </a:extLst>
          </p:cNvPr>
          <p:cNvCxnSpPr/>
          <p:nvPr/>
        </p:nvCxnSpPr>
        <p:spPr>
          <a:xfrm>
            <a:off x="26650680" y="7965070"/>
            <a:ext cx="9721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659DC17-1324-4B55-B988-AF64E81C8771}"/>
              </a:ext>
            </a:extLst>
          </p:cNvPr>
          <p:cNvSpPr txBox="1"/>
          <p:nvPr/>
        </p:nvSpPr>
        <p:spPr>
          <a:xfrm>
            <a:off x="26650680" y="7030449"/>
            <a:ext cx="972176" cy="923330"/>
          </a:xfrm>
          <a:prstGeom prst="rect">
            <a:avLst/>
          </a:prstGeom>
          <a:noFill/>
        </p:spPr>
        <p:txBody>
          <a:bodyPr wrap="square" rtlCol="0">
            <a:spAutoFit/>
          </a:bodyPr>
          <a:lstStyle/>
          <a:p>
            <a:r>
              <a:rPr lang="en-US" b="1" dirty="0"/>
              <a:t>Student Profile Setup</a:t>
            </a:r>
          </a:p>
        </p:txBody>
      </p:sp>
      <p:pic>
        <p:nvPicPr>
          <p:cNvPr id="23" name="Picture 22">
            <a:extLst>
              <a:ext uri="{FF2B5EF4-FFF2-40B4-BE49-F238E27FC236}">
                <a16:creationId xmlns:a16="http://schemas.microsoft.com/office/drawing/2014/main" id="{1C4A0B75-7D70-4532-96A1-B949414FC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77736" y="8826668"/>
            <a:ext cx="3689145" cy="1733702"/>
          </a:xfrm>
          <a:prstGeom prst="rect">
            <a:avLst/>
          </a:prstGeom>
        </p:spPr>
      </p:pic>
      <p:cxnSp>
        <p:nvCxnSpPr>
          <p:cNvPr id="24" name="Straight Arrow Connector 23">
            <a:extLst>
              <a:ext uri="{FF2B5EF4-FFF2-40B4-BE49-F238E27FC236}">
                <a16:creationId xmlns:a16="http://schemas.microsoft.com/office/drawing/2014/main" id="{EB472069-815D-477F-ADF6-51646114D0E3}"/>
              </a:ext>
            </a:extLst>
          </p:cNvPr>
          <p:cNvCxnSpPr>
            <a:cxnSpLocks/>
          </p:cNvCxnSpPr>
          <p:nvPr/>
        </p:nvCxnSpPr>
        <p:spPr>
          <a:xfrm>
            <a:off x="23511238" y="8377815"/>
            <a:ext cx="0" cy="426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7E0DCD-4E6E-4E55-AFC8-CD0B96C09A79}"/>
              </a:ext>
            </a:extLst>
          </p:cNvPr>
          <p:cNvSpPr txBox="1"/>
          <p:nvPr/>
        </p:nvSpPr>
        <p:spPr>
          <a:xfrm>
            <a:off x="23720247" y="8384633"/>
            <a:ext cx="2284002" cy="369332"/>
          </a:xfrm>
          <a:prstGeom prst="rect">
            <a:avLst/>
          </a:prstGeom>
          <a:noFill/>
        </p:spPr>
        <p:txBody>
          <a:bodyPr wrap="square" rtlCol="0">
            <a:spAutoFit/>
          </a:bodyPr>
          <a:lstStyle/>
          <a:p>
            <a:r>
              <a:rPr lang="en-US" b="1" dirty="0"/>
              <a:t>Teacher Profile Setup</a:t>
            </a:r>
          </a:p>
        </p:txBody>
      </p:sp>
      <p:pic>
        <p:nvPicPr>
          <p:cNvPr id="28" name="Picture 27">
            <a:extLst>
              <a:ext uri="{FF2B5EF4-FFF2-40B4-BE49-F238E27FC236}">
                <a16:creationId xmlns:a16="http://schemas.microsoft.com/office/drawing/2014/main" id="{6A71E32D-9EC5-4BB0-8284-7B19EDEB5A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50293" y="8826668"/>
            <a:ext cx="3994099" cy="1828800"/>
          </a:xfrm>
          <a:prstGeom prst="rect">
            <a:avLst/>
          </a:prstGeom>
        </p:spPr>
      </p:pic>
      <p:sp>
        <p:nvSpPr>
          <p:cNvPr id="29" name="TextBox 28">
            <a:extLst>
              <a:ext uri="{FF2B5EF4-FFF2-40B4-BE49-F238E27FC236}">
                <a16:creationId xmlns:a16="http://schemas.microsoft.com/office/drawing/2014/main" id="{09EE9270-A73E-4EE9-BC42-495F3C3E9ED2}"/>
              </a:ext>
            </a:extLst>
          </p:cNvPr>
          <p:cNvSpPr txBox="1"/>
          <p:nvPr/>
        </p:nvSpPr>
        <p:spPr>
          <a:xfrm>
            <a:off x="29939571" y="8497664"/>
            <a:ext cx="1578109" cy="369332"/>
          </a:xfrm>
          <a:prstGeom prst="rect">
            <a:avLst/>
          </a:prstGeom>
          <a:noFill/>
        </p:spPr>
        <p:txBody>
          <a:bodyPr wrap="square" rtlCol="0">
            <a:spAutoFit/>
          </a:bodyPr>
          <a:lstStyle/>
          <a:p>
            <a:r>
              <a:rPr lang="en-US" b="1" dirty="0"/>
              <a:t>Student Login</a:t>
            </a:r>
          </a:p>
        </p:txBody>
      </p:sp>
      <p:sp>
        <p:nvSpPr>
          <p:cNvPr id="32" name="TextBox 31">
            <a:extLst>
              <a:ext uri="{FF2B5EF4-FFF2-40B4-BE49-F238E27FC236}">
                <a16:creationId xmlns:a16="http://schemas.microsoft.com/office/drawing/2014/main" id="{32DF78E9-128B-4FED-A139-EE90738A8546}"/>
              </a:ext>
            </a:extLst>
          </p:cNvPr>
          <p:cNvSpPr txBox="1"/>
          <p:nvPr/>
        </p:nvSpPr>
        <p:spPr>
          <a:xfrm>
            <a:off x="27585671" y="8529525"/>
            <a:ext cx="1543320" cy="369332"/>
          </a:xfrm>
          <a:prstGeom prst="rect">
            <a:avLst/>
          </a:prstGeom>
          <a:noFill/>
        </p:spPr>
        <p:txBody>
          <a:bodyPr wrap="square" rtlCol="0">
            <a:spAutoFit/>
          </a:bodyPr>
          <a:lstStyle/>
          <a:p>
            <a:r>
              <a:rPr lang="en-US" b="1" dirty="0"/>
              <a:t>Teacher Login</a:t>
            </a:r>
          </a:p>
        </p:txBody>
      </p:sp>
      <p:pic>
        <p:nvPicPr>
          <p:cNvPr id="34" name="Picture 33">
            <a:extLst>
              <a:ext uri="{FF2B5EF4-FFF2-40B4-BE49-F238E27FC236}">
                <a16:creationId xmlns:a16="http://schemas.microsoft.com/office/drawing/2014/main" id="{F586F90A-3061-47DE-9495-C2B368AAA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48937" y="11078281"/>
            <a:ext cx="2923232" cy="1828800"/>
          </a:xfrm>
          <a:prstGeom prst="rect">
            <a:avLst/>
          </a:prstGeom>
        </p:spPr>
      </p:pic>
      <p:sp>
        <p:nvSpPr>
          <p:cNvPr id="36" name="TextBox 35">
            <a:extLst>
              <a:ext uri="{FF2B5EF4-FFF2-40B4-BE49-F238E27FC236}">
                <a16:creationId xmlns:a16="http://schemas.microsoft.com/office/drawing/2014/main" id="{8B90648B-F416-4809-8D81-6578BCD2F7DB}"/>
              </a:ext>
            </a:extLst>
          </p:cNvPr>
          <p:cNvSpPr txBox="1"/>
          <p:nvPr/>
        </p:nvSpPr>
        <p:spPr>
          <a:xfrm>
            <a:off x="26168037" y="10575825"/>
            <a:ext cx="1382256" cy="369332"/>
          </a:xfrm>
          <a:prstGeom prst="rect">
            <a:avLst/>
          </a:prstGeom>
          <a:noFill/>
        </p:spPr>
        <p:txBody>
          <a:bodyPr wrap="square" rtlCol="0">
            <a:spAutoFit/>
          </a:bodyPr>
          <a:lstStyle/>
          <a:p>
            <a:r>
              <a:rPr lang="en-US" b="1" dirty="0"/>
              <a:t>Home Page</a:t>
            </a:r>
          </a:p>
        </p:txBody>
      </p:sp>
      <p:pic>
        <p:nvPicPr>
          <p:cNvPr id="40" name="Picture 39">
            <a:extLst>
              <a:ext uri="{FF2B5EF4-FFF2-40B4-BE49-F238E27FC236}">
                <a16:creationId xmlns:a16="http://schemas.microsoft.com/office/drawing/2014/main" id="{E351CC83-7077-4D48-9AA5-78A41C42EF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95611" y="13232453"/>
            <a:ext cx="2156046" cy="1105232"/>
          </a:xfrm>
          <a:prstGeom prst="rect">
            <a:avLst/>
          </a:prstGeom>
        </p:spPr>
      </p:pic>
      <p:sp>
        <p:nvSpPr>
          <p:cNvPr id="42" name="TextBox 41">
            <a:extLst>
              <a:ext uri="{FF2B5EF4-FFF2-40B4-BE49-F238E27FC236}">
                <a16:creationId xmlns:a16="http://schemas.microsoft.com/office/drawing/2014/main" id="{E2051DEC-DEB8-43EA-BA6B-F32D100CF98B}"/>
              </a:ext>
            </a:extLst>
          </p:cNvPr>
          <p:cNvSpPr txBox="1"/>
          <p:nvPr/>
        </p:nvSpPr>
        <p:spPr>
          <a:xfrm>
            <a:off x="23572166" y="10797366"/>
            <a:ext cx="1915685" cy="369332"/>
          </a:xfrm>
          <a:prstGeom prst="rect">
            <a:avLst/>
          </a:prstGeom>
          <a:noFill/>
        </p:spPr>
        <p:txBody>
          <a:bodyPr wrap="square" rtlCol="0">
            <a:spAutoFit/>
          </a:bodyPr>
          <a:lstStyle/>
          <a:p>
            <a:r>
              <a:rPr lang="en-US" b="1" dirty="0"/>
              <a:t>Create Class</a:t>
            </a:r>
          </a:p>
        </p:txBody>
      </p:sp>
      <p:pic>
        <p:nvPicPr>
          <p:cNvPr id="44" name="Picture 43">
            <a:extLst>
              <a:ext uri="{FF2B5EF4-FFF2-40B4-BE49-F238E27FC236}">
                <a16:creationId xmlns:a16="http://schemas.microsoft.com/office/drawing/2014/main" id="{299C0163-C0A9-4A2C-82C2-A42FFFF9B5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51781" y="11077659"/>
            <a:ext cx="2668025" cy="1828800"/>
          </a:xfrm>
          <a:prstGeom prst="rect">
            <a:avLst/>
          </a:prstGeom>
        </p:spPr>
      </p:pic>
      <p:sp>
        <p:nvSpPr>
          <p:cNvPr id="46" name="TextBox 45">
            <a:extLst>
              <a:ext uri="{FF2B5EF4-FFF2-40B4-BE49-F238E27FC236}">
                <a16:creationId xmlns:a16="http://schemas.microsoft.com/office/drawing/2014/main" id="{E65F2832-2233-465F-96A4-D8010EA0E36B}"/>
              </a:ext>
            </a:extLst>
          </p:cNvPr>
          <p:cNvSpPr txBox="1"/>
          <p:nvPr/>
        </p:nvSpPr>
        <p:spPr>
          <a:xfrm>
            <a:off x="29596226" y="10785291"/>
            <a:ext cx="1382256" cy="369332"/>
          </a:xfrm>
          <a:prstGeom prst="rect">
            <a:avLst/>
          </a:prstGeom>
          <a:noFill/>
        </p:spPr>
        <p:txBody>
          <a:bodyPr wrap="square" rtlCol="0">
            <a:spAutoFit/>
          </a:bodyPr>
          <a:lstStyle/>
          <a:p>
            <a:r>
              <a:rPr lang="en-US" b="1" dirty="0"/>
              <a:t>Join Class</a:t>
            </a:r>
          </a:p>
        </p:txBody>
      </p:sp>
      <p:cxnSp>
        <p:nvCxnSpPr>
          <p:cNvPr id="49" name="Connector: Elbow 48">
            <a:extLst>
              <a:ext uri="{FF2B5EF4-FFF2-40B4-BE49-F238E27FC236}">
                <a16:creationId xmlns:a16="http://schemas.microsoft.com/office/drawing/2014/main" id="{4BCC417E-3288-45F8-9A16-5F35CD7704B9}"/>
              </a:ext>
            </a:extLst>
          </p:cNvPr>
          <p:cNvCxnSpPr>
            <a:cxnSpLocks/>
          </p:cNvCxnSpPr>
          <p:nvPr/>
        </p:nvCxnSpPr>
        <p:spPr>
          <a:xfrm rot="5400000">
            <a:off x="26960935" y="10185391"/>
            <a:ext cx="1328141" cy="149423"/>
          </a:xfrm>
          <a:prstGeom prst="bentConnector3">
            <a:avLst>
              <a:gd name="adj1" fmla="val 108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33F573D3-84CF-4F14-80F7-246723CBC00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93136" y="11095871"/>
            <a:ext cx="3259859" cy="1828800"/>
          </a:xfrm>
          <a:prstGeom prst="rect">
            <a:avLst/>
          </a:prstGeom>
        </p:spPr>
      </p:pic>
      <p:sp>
        <p:nvSpPr>
          <p:cNvPr id="62" name="TextBox 61">
            <a:extLst>
              <a:ext uri="{FF2B5EF4-FFF2-40B4-BE49-F238E27FC236}">
                <a16:creationId xmlns:a16="http://schemas.microsoft.com/office/drawing/2014/main" id="{80E0D7A9-99D7-4282-AA40-41083153C89D}"/>
              </a:ext>
            </a:extLst>
          </p:cNvPr>
          <p:cNvSpPr txBox="1"/>
          <p:nvPr/>
        </p:nvSpPr>
        <p:spPr>
          <a:xfrm>
            <a:off x="22680137" y="12919838"/>
            <a:ext cx="1609471" cy="369332"/>
          </a:xfrm>
          <a:prstGeom prst="rect">
            <a:avLst/>
          </a:prstGeom>
          <a:noFill/>
        </p:spPr>
        <p:txBody>
          <a:bodyPr wrap="square" rtlCol="0">
            <a:spAutoFit/>
          </a:bodyPr>
          <a:lstStyle/>
          <a:p>
            <a:r>
              <a:rPr lang="en-US" b="1" dirty="0"/>
              <a:t>Teaching Class</a:t>
            </a:r>
          </a:p>
        </p:txBody>
      </p:sp>
      <p:pic>
        <p:nvPicPr>
          <p:cNvPr id="64" name="Picture 63">
            <a:extLst>
              <a:ext uri="{FF2B5EF4-FFF2-40B4-BE49-F238E27FC236}">
                <a16:creationId xmlns:a16="http://schemas.microsoft.com/office/drawing/2014/main" id="{C8A5F268-907F-4527-AB7E-CA1A69E61C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37605" y="13203900"/>
            <a:ext cx="2080861" cy="1105232"/>
          </a:xfrm>
          <a:prstGeom prst="rect">
            <a:avLst/>
          </a:prstGeom>
        </p:spPr>
      </p:pic>
      <p:sp>
        <p:nvSpPr>
          <p:cNvPr id="65" name="TextBox 64">
            <a:extLst>
              <a:ext uri="{FF2B5EF4-FFF2-40B4-BE49-F238E27FC236}">
                <a16:creationId xmlns:a16="http://schemas.microsoft.com/office/drawing/2014/main" id="{9CBE7ACD-910B-4A88-B382-E7664FB1C9AA}"/>
              </a:ext>
            </a:extLst>
          </p:cNvPr>
          <p:cNvSpPr txBox="1"/>
          <p:nvPr/>
        </p:nvSpPr>
        <p:spPr>
          <a:xfrm>
            <a:off x="27264087" y="12917252"/>
            <a:ext cx="2509066" cy="369332"/>
          </a:xfrm>
          <a:prstGeom prst="rect">
            <a:avLst/>
          </a:prstGeom>
          <a:noFill/>
        </p:spPr>
        <p:txBody>
          <a:bodyPr wrap="square" rtlCol="0">
            <a:spAutoFit/>
          </a:bodyPr>
          <a:lstStyle/>
          <a:p>
            <a:r>
              <a:rPr lang="en-US" b="1" dirty="0"/>
              <a:t>Assignment Submission</a:t>
            </a:r>
          </a:p>
        </p:txBody>
      </p:sp>
      <p:pic>
        <p:nvPicPr>
          <p:cNvPr id="67" name="Picture 66">
            <a:extLst>
              <a:ext uri="{FF2B5EF4-FFF2-40B4-BE49-F238E27FC236}">
                <a16:creationId xmlns:a16="http://schemas.microsoft.com/office/drawing/2014/main" id="{58FE7DAD-8EAF-461E-9902-2A68451721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61707" y="13231746"/>
            <a:ext cx="2080861" cy="1105232"/>
          </a:xfrm>
          <a:prstGeom prst="rect">
            <a:avLst/>
          </a:prstGeom>
        </p:spPr>
      </p:pic>
      <p:sp>
        <p:nvSpPr>
          <p:cNvPr id="68" name="TextBox 67">
            <a:extLst>
              <a:ext uri="{FF2B5EF4-FFF2-40B4-BE49-F238E27FC236}">
                <a16:creationId xmlns:a16="http://schemas.microsoft.com/office/drawing/2014/main" id="{2B1709B0-8679-447F-9138-FE73DC75AC22}"/>
              </a:ext>
            </a:extLst>
          </p:cNvPr>
          <p:cNvSpPr txBox="1"/>
          <p:nvPr/>
        </p:nvSpPr>
        <p:spPr>
          <a:xfrm>
            <a:off x="25124565" y="12937399"/>
            <a:ext cx="1609471" cy="369332"/>
          </a:xfrm>
          <a:prstGeom prst="rect">
            <a:avLst/>
          </a:prstGeom>
          <a:noFill/>
        </p:spPr>
        <p:txBody>
          <a:bodyPr wrap="square" rtlCol="0">
            <a:spAutoFit/>
          </a:bodyPr>
          <a:lstStyle/>
          <a:p>
            <a:r>
              <a:rPr lang="en-US" b="1" dirty="0"/>
              <a:t>Archive Video</a:t>
            </a:r>
          </a:p>
        </p:txBody>
      </p:sp>
      <p:pic>
        <p:nvPicPr>
          <p:cNvPr id="70" name="Picture 69">
            <a:extLst>
              <a:ext uri="{FF2B5EF4-FFF2-40B4-BE49-F238E27FC236}">
                <a16:creationId xmlns:a16="http://schemas.microsoft.com/office/drawing/2014/main" id="{35157E22-0918-40F4-85C3-CAB10F56FCB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690771" y="14655775"/>
            <a:ext cx="2156045" cy="1083451"/>
          </a:xfrm>
          <a:prstGeom prst="rect">
            <a:avLst/>
          </a:prstGeom>
        </p:spPr>
      </p:pic>
      <p:sp>
        <p:nvSpPr>
          <p:cNvPr id="71" name="TextBox 70">
            <a:extLst>
              <a:ext uri="{FF2B5EF4-FFF2-40B4-BE49-F238E27FC236}">
                <a16:creationId xmlns:a16="http://schemas.microsoft.com/office/drawing/2014/main" id="{B9A535ED-9482-4CF5-B051-5587AB7DF7A3}"/>
              </a:ext>
            </a:extLst>
          </p:cNvPr>
          <p:cNvSpPr txBox="1"/>
          <p:nvPr/>
        </p:nvSpPr>
        <p:spPr>
          <a:xfrm>
            <a:off x="22620946" y="14358269"/>
            <a:ext cx="2067853" cy="369332"/>
          </a:xfrm>
          <a:prstGeom prst="rect">
            <a:avLst/>
          </a:prstGeom>
          <a:noFill/>
        </p:spPr>
        <p:txBody>
          <a:bodyPr wrap="square" rtlCol="0">
            <a:spAutoFit/>
          </a:bodyPr>
          <a:lstStyle/>
          <a:p>
            <a:r>
              <a:rPr lang="en-US" b="1" dirty="0"/>
              <a:t>Create Assignment</a:t>
            </a:r>
          </a:p>
        </p:txBody>
      </p:sp>
      <p:sp>
        <p:nvSpPr>
          <p:cNvPr id="74" name="TextBox 73">
            <a:extLst>
              <a:ext uri="{FF2B5EF4-FFF2-40B4-BE49-F238E27FC236}">
                <a16:creationId xmlns:a16="http://schemas.microsoft.com/office/drawing/2014/main" id="{2FDB7281-4F95-48ED-A711-BDFF1172A73E}"/>
              </a:ext>
            </a:extLst>
          </p:cNvPr>
          <p:cNvSpPr txBox="1"/>
          <p:nvPr/>
        </p:nvSpPr>
        <p:spPr>
          <a:xfrm>
            <a:off x="25062221" y="14348229"/>
            <a:ext cx="2067853" cy="369332"/>
          </a:xfrm>
          <a:prstGeom prst="rect">
            <a:avLst/>
          </a:prstGeom>
          <a:noFill/>
        </p:spPr>
        <p:txBody>
          <a:bodyPr wrap="square" rtlCol="0">
            <a:spAutoFit/>
          </a:bodyPr>
          <a:lstStyle/>
          <a:p>
            <a:r>
              <a:rPr lang="en-US" b="1" dirty="0"/>
              <a:t>Assignment Details</a:t>
            </a:r>
          </a:p>
        </p:txBody>
      </p:sp>
      <p:pic>
        <p:nvPicPr>
          <p:cNvPr id="76" name="Picture 75">
            <a:extLst>
              <a:ext uri="{FF2B5EF4-FFF2-40B4-BE49-F238E27FC236}">
                <a16:creationId xmlns:a16="http://schemas.microsoft.com/office/drawing/2014/main" id="{EFB4F859-1756-4507-9B7A-0E58A025FE0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80137" y="16036333"/>
            <a:ext cx="2157984" cy="946984"/>
          </a:xfrm>
          <a:prstGeom prst="rect">
            <a:avLst/>
          </a:prstGeom>
        </p:spPr>
      </p:pic>
      <p:sp>
        <p:nvSpPr>
          <p:cNvPr id="77" name="TextBox 76">
            <a:extLst>
              <a:ext uri="{FF2B5EF4-FFF2-40B4-BE49-F238E27FC236}">
                <a16:creationId xmlns:a16="http://schemas.microsoft.com/office/drawing/2014/main" id="{002BE127-1F6E-4FEB-A0CA-28B80F582D80}"/>
              </a:ext>
            </a:extLst>
          </p:cNvPr>
          <p:cNvSpPr txBox="1"/>
          <p:nvPr/>
        </p:nvSpPr>
        <p:spPr>
          <a:xfrm>
            <a:off x="22660327" y="15737135"/>
            <a:ext cx="1179387" cy="369332"/>
          </a:xfrm>
          <a:prstGeom prst="rect">
            <a:avLst/>
          </a:prstGeom>
          <a:noFill/>
        </p:spPr>
        <p:txBody>
          <a:bodyPr wrap="square" rtlCol="0">
            <a:spAutoFit/>
          </a:bodyPr>
          <a:lstStyle/>
          <a:p>
            <a:r>
              <a:rPr lang="en-US" b="1" dirty="0"/>
              <a:t>Resources</a:t>
            </a:r>
          </a:p>
        </p:txBody>
      </p:sp>
      <p:pic>
        <p:nvPicPr>
          <p:cNvPr id="79" name="Picture 78">
            <a:extLst>
              <a:ext uri="{FF2B5EF4-FFF2-40B4-BE49-F238E27FC236}">
                <a16:creationId xmlns:a16="http://schemas.microsoft.com/office/drawing/2014/main" id="{00281277-2DA2-4ED3-B7B4-153D33CCC64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941020" y="16036333"/>
            <a:ext cx="2157984" cy="946984"/>
          </a:xfrm>
          <a:prstGeom prst="rect">
            <a:avLst/>
          </a:prstGeom>
        </p:spPr>
      </p:pic>
      <p:sp>
        <p:nvSpPr>
          <p:cNvPr id="80" name="TextBox 79">
            <a:extLst>
              <a:ext uri="{FF2B5EF4-FFF2-40B4-BE49-F238E27FC236}">
                <a16:creationId xmlns:a16="http://schemas.microsoft.com/office/drawing/2014/main" id="{3E256A0D-353A-4F09-B93A-AB1309ED5C08}"/>
              </a:ext>
            </a:extLst>
          </p:cNvPr>
          <p:cNvSpPr txBox="1"/>
          <p:nvPr/>
        </p:nvSpPr>
        <p:spPr>
          <a:xfrm>
            <a:off x="25271417" y="15726703"/>
            <a:ext cx="1462619" cy="369332"/>
          </a:xfrm>
          <a:prstGeom prst="rect">
            <a:avLst/>
          </a:prstGeom>
          <a:noFill/>
        </p:spPr>
        <p:txBody>
          <a:bodyPr wrap="square" rtlCol="0">
            <a:spAutoFit/>
          </a:bodyPr>
          <a:lstStyle/>
          <a:p>
            <a:r>
              <a:rPr lang="en-US" b="1" dirty="0"/>
              <a:t>Make Exam</a:t>
            </a:r>
          </a:p>
        </p:txBody>
      </p:sp>
      <p:pic>
        <p:nvPicPr>
          <p:cNvPr id="84" name="Picture 83">
            <a:extLst>
              <a:ext uri="{FF2B5EF4-FFF2-40B4-BE49-F238E27FC236}">
                <a16:creationId xmlns:a16="http://schemas.microsoft.com/office/drawing/2014/main" id="{93034F0B-50E4-4EEE-9692-3A53A195BC4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680137" y="17367134"/>
            <a:ext cx="2157984" cy="943822"/>
          </a:xfrm>
          <a:prstGeom prst="rect">
            <a:avLst/>
          </a:prstGeom>
        </p:spPr>
      </p:pic>
      <p:sp>
        <p:nvSpPr>
          <p:cNvPr id="85" name="TextBox 84">
            <a:extLst>
              <a:ext uri="{FF2B5EF4-FFF2-40B4-BE49-F238E27FC236}">
                <a16:creationId xmlns:a16="http://schemas.microsoft.com/office/drawing/2014/main" id="{9D85804B-09B4-4C63-A155-901D0D51197F}"/>
              </a:ext>
            </a:extLst>
          </p:cNvPr>
          <p:cNvSpPr txBox="1"/>
          <p:nvPr/>
        </p:nvSpPr>
        <p:spPr>
          <a:xfrm>
            <a:off x="22614571" y="17045475"/>
            <a:ext cx="2600324" cy="369332"/>
          </a:xfrm>
          <a:prstGeom prst="rect">
            <a:avLst/>
          </a:prstGeom>
          <a:noFill/>
        </p:spPr>
        <p:txBody>
          <a:bodyPr wrap="square" rtlCol="0">
            <a:spAutoFit/>
          </a:bodyPr>
          <a:lstStyle/>
          <a:p>
            <a:r>
              <a:rPr lang="en-US" b="1" dirty="0"/>
              <a:t>Participate Student List</a:t>
            </a:r>
          </a:p>
        </p:txBody>
      </p:sp>
      <p:pic>
        <p:nvPicPr>
          <p:cNvPr id="87" name="Picture 86">
            <a:extLst>
              <a:ext uri="{FF2B5EF4-FFF2-40B4-BE49-F238E27FC236}">
                <a16:creationId xmlns:a16="http://schemas.microsoft.com/office/drawing/2014/main" id="{14AA8D7B-2018-40B3-AECA-15D11E7FBF1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062220" y="17401245"/>
            <a:ext cx="2055833" cy="943822"/>
          </a:xfrm>
          <a:prstGeom prst="rect">
            <a:avLst/>
          </a:prstGeom>
        </p:spPr>
      </p:pic>
      <p:sp>
        <p:nvSpPr>
          <p:cNvPr id="88" name="TextBox 87">
            <a:extLst>
              <a:ext uri="{FF2B5EF4-FFF2-40B4-BE49-F238E27FC236}">
                <a16:creationId xmlns:a16="http://schemas.microsoft.com/office/drawing/2014/main" id="{7D025423-F1FB-42C0-81CE-6265AE75B894}"/>
              </a:ext>
            </a:extLst>
          </p:cNvPr>
          <p:cNvSpPr txBox="1"/>
          <p:nvPr/>
        </p:nvSpPr>
        <p:spPr>
          <a:xfrm>
            <a:off x="24985347" y="17048027"/>
            <a:ext cx="2362920" cy="369332"/>
          </a:xfrm>
          <a:prstGeom prst="rect">
            <a:avLst/>
          </a:prstGeom>
          <a:noFill/>
        </p:spPr>
        <p:txBody>
          <a:bodyPr wrap="square" rtlCol="0">
            <a:spAutoFit/>
          </a:bodyPr>
          <a:lstStyle/>
          <a:p>
            <a:r>
              <a:rPr lang="en-US" b="1" dirty="0"/>
              <a:t>Create Announcement</a:t>
            </a:r>
          </a:p>
        </p:txBody>
      </p:sp>
      <p:pic>
        <p:nvPicPr>
          <p:cNvPr id="92" name="Picture 91">
            <a:extLst>
              <a:ext uri="{FF2B5EF4-FFF2-40B4-BE49-F238E27FC236}">
                <a16:creationId xmlns:a16="http://schemas.microsoft.com/office/drawing/2014/main" id="{146CDC02-3C7B-4A16-980E-D66603D6412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646421" y="18712052"/>
            <a:ext cx="2157984" cy="970697"/>
          </a:xfrm>
          <a:prstGeom prst="rect">
            <a:avLst/>
          </a:prstGeom>
        </p:spPr>
      </p:pic>
      <p:sp>
        <p:nvSpPr>
          <p:cNvPr id="93" name="TextBox 92">
            <a:extLst>
              <a:ext uri="{FF2B5EF4-FFF2-40B4-BE49-F238E27FC236}">
                <a16:creationId xmlns:a16="http://schemas.microsoft.com/office/drawing/2014/main" id="{B751131C-7A15-4FAA-B828-AA62669C2D2C}"/>
              </a:ext>
            </a:extLst>
          </p:cNvPr>
          <p:cNvSpPr txBox="1"/>
          <p:nvPr/>
        </p:nvSpPr>
        <p:spPr>
          <a:xfrm>
            <a:off x="22660327" y="18379802"/>
            <a:ext cx="1629281" cy="369332"/>
          </a:xfrm>
          <a:prstGeom prst="rect">
            <a:avLst/>
          </a:prstGeom>
          <a:noFill/>
        </p:spPr>
        <p:txBody>
          <a:bodyPr wrap="square" rtlCol="0">
            <a:spAutoFit/>
          </a:bodyPr>
          <a:lstStyle/>
          <a:p>
            <a:r>
              <a:rPr lang="en-US" b="1" dirty="0"/>
              <a:t>Teacher Profile</a:t>
            </a:r>
          </a:p>
        </p:txBody>
      </p:sp>
      <p:pic>
        <p:nvPicPr>
          <p:cNvPr id="100" name="Picture 99">
            <a:extLst>
              <a:ext uri="{FF2B5EF4-FFF2-40B4-BE49-F238E27FC236}">
                <a16:creationId xmlns:a16="http://schemas.microsoft.com/office/drawing/2014/main" id="{EF900252-6173-4AB0-B85A-D31DD895DB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080116" y="18741960"/>
            <a:ext cx="2157984" cy="973860"/>
          </a:xfrm>
          <a:prstGeom prst="rect">
            <a:avLst/>
          </a:prstGeom>
        </p:spPr>
      </p:pic>
      <p:sp>
        <p:nvSpPr>
          <p:cNvPr id="101" name="TextBox 100">
            <a:extLst>
              <a:ext uri="{FF2B5EF4-FFF2-40B4-BE49-F238E27FC236}">
                <a16:creationId xmlns:a16="http://schemas.microsoft.com/office/drawing/2014/main" id="{1FA04F1C-49AC-4E4B-BEEF-18D6A9230834}"/>
              </a:ext>
            </a:extLst>
          </p:cNvPr>
          <p:cNvSpPr txBox="1"/>
          <p:nvPr/>
        </p:nvSpPr>
        <p:spPr>
          <a:xfrm>
            <a:off x="24985347" y="18423312"/>
            <a:ext cx="2053146" cy="369332"/>
          </a:xfrm>
          <a:prstGeom prst="rect">
            <a:avLst/>
          </a:prstGeom>
          <a:noFill/>
        </p:spPr>
        <p:txBody>
          <a:bodyPr wrap="square" rtlCol="0">
            <a:spAutoFit/>
          </a:bodyPr>
          <a:lstStyle/>
          <a:p>
            <a:r>
              <a:rPr lang="en-US" b="1" dirty="0"/>
              <a:t>Teacher Profile Edit</a:t>
            </a:r>
          </a:p>
        </p:txBody>
      </p:sp>
      <p:pic>
        <p:nvPicPr>
          <p:cNvPr id="105" name="Picture 104">
            <a:extLst>
              <a:ext uri="{FF2B5EF4-FFF2-40B4-BE49-F238E27FC236}">
                <a16:creationId xmlns:a16="http://schemas.microsoft.com/office/drawing/2014/main" id="{2DF99476-8AAD-46BF-BC0D-D8E1CBA145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312068" y="13212448"/>
            <a:ext cx="2328066" cy="1088136"/>
          </a:xfrm>
          <a:prstGeom prst="rect">
            <a:avLst/>
          </a:prstGeom>
        </p:spPr>
      </p:pic>
      <p:sp>
        <p:nvSpPr>
          <p:cNvPr id="106" name="TextBox 105">
            <a:extLst>
              <a:ext uri="{FF2B5EF4-FFF2-40B4-BE49-F238E27FC236}">
                <a16:creationId xmlns:a16="http://schemas.microsoft.com/office/drawing/2014/main" id="{FDB8F12E-7AFB-477D-A80C-FAF59A4569E2}"/>
              </a:ext>
            </a:extLst>
          </p:cNvPr>
          <p:cNvSpPr txBox="1"/>
          <p:nvPr/>
        </p:nvSpPr>
        <p:spPr>
          <a:xfrm>
            <a:off x="30259920" y="12928572"/>
            <a:ext cx="1609471" cy="369332"/>
          </a:xfrm>
          <a:prstGeom prst="rect">
            <a:avLst/>
          </a:prstGeom>
          <a:noFill/>
        </p:spPr>
        <p:txBody>
          <a:bodyPr wrap="square" rtlCol="0">
            <a:spAutoFit/>
          </a:bodyPr>
          <a:lstStyle/>
          <a:p>
            <a:r>
              <a:rPr lang="en-US" b="1" dirty="0"/>
              <a:t>Enrolled Class</a:t>
            </a:r>
          </a:p>
        </p:txBody>
      </p:sp>
      <p:pic>
        <p:nvPicPr>
          <p:cNvPr id="108" name="Picture 107">
            <a:extLst>
              <a:ext uri="{FF2B5EF4-FFF2-40B4-BE49-F238E27FC236}">
                <a16:creationId xmlns:a16="http://schemas.microsoft.com/office/drawing/2014/main" id="{7F7EE2DE-786F-4429-896E-99F80A23A8B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317574" y="14655775"/>
            <a:ext cx="2157984" cy="1001469"/>
          </a:xfrm>
          <a:prstGeom prst="rect">
            <a:avLst/>
          </a:prstGeom>
        </p:spPr>
      </p:pic>
      <p:sp>
        <p:nvSpPr>
          <p:cNvPr id="109" name="TextBox 108">
            <a:extLst>
              <a:ext uri="{FF2B5EF4-FFF2-40B4-BE49-F238E27FC236}">
                <a16:creationId xmlns:a16="http://schemas.microsoft.com/office/drawing/2014/main" id="{55DA8DCD-FBF0-4E11-ACB7-AC935996C4B7}"/>
              </a:ext>
            </a:extLst>
          </p:cNvPr>
          <p:cNvSpPr txBox="1"/>
          <p:nvPr/>
        </p:nvSpPr>
        <p:spPr>
          <a:xfrm>
            <a:off x="30084160" y="14283386"/>
            <a:ext cx="2026732" cy="369332"/>
          </a:xfrm>
          <a:prstGeom prst="rect">
            <a:avLst/>
          </a:prstGeom>
          <a:noFill/>
        </p:spPr>
        <p:txBody>
          <a:bodyPr wrap="square" rtlCol="0">
            <a:spAutoFit/>
          </a:bodyPr>
          <a:lstStyle/>
          <a:p>
            <a:r>
              <a:rPr lang="en-US" b="1" dirty="0"/>
              <a:t>Student Resources</a:t>
            </a:r>
          </a:p>
        </p:txBody>
      </p:sp>
      <p:pic>
        <p:nvPicPr>
          <p:cNvPr id="113" name="Picture 112">
            <a:extLst>
              <a:ext uri="{FF2B5EF4-FFF2-40B4-BE49-F238E27FC236}">
                <a16:creationId xmlns:a16="http://schemas.microsoft.com/office/drawing/2014/main" id="{42DA1461-6C38-4AC3-85A8-C0F68328C58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961707" y="14656737"/>
            <a:ext cx="2157984" cy="945402"/>
          </a:xfrm>
          <a:prstGeom prst="rect">
            <a:avLst/>
          </a:prstGeom>
        </p:spPr>
      </p:pic>
      <p:sp>
        <p:nvSpPr>
          <p:cNvPr id="114" name="TextBox 113">
            <a:extLst>
              <a:ext uri="{FF2B5EF4-FFF2-40B4-BE49-F238E27FC236}">
                <a16:creationId xmlns:a16="http://schemas.microsoft.com/office/drawing/2014/main" id="{3E5D4691-B38A-4AE5-994A-0415C17E9420}"/>
              </a:ext>
            </a:extLst>
          </p:cNvPr>
          <p:cNvSpPr txBox="1"/>
          <p:nvPr/>
        </p:nvSpPr>
        <p:spPr>
          <a:xfrm>
            <a:off x="27242163" y="14309454"/>
            <a:ext cx="2831613" cy="338554"/>
          </a:xfrm>
          <a:prstGeom prst="rect">
            <a:avLst/>
          </a:prstGeom>
          <a:noFill/>
        </p:spPr>
        <p:txBody>
          <a:bodyPr wrap="square" rtlCol="0">
            <a:spAutoFit/>
          </a:bodyPr>
          <a:lstStyle/>
          <a:p>
            <a:r>
              <a:rPr lang="en-US" sz="1600" b="1" dirty="0"/>
              <a:t>Assignment Details for Student </a:t>
            </a:r>
          </a:p>
        </p:txBody>
      </p:sp>
      <p:pic>
        <p:nvPicPr>
          <p:cNvPr id="116" name="Picture 115">
            <a:extLst>
              <a:ext uri="{FF2B5EF4-FFF2-40B4-BE49-F238E27FC236}">
                <a16:creationId xmlns:a16="http://schemas.microsoft.com/office/drawing/2014/main" id="{421878B4-F7D8-4E70-AEF4-762AD43B134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998358" y="14664387"/>
            <a:ext cx="1871033" cy="1088136"/>
          </a:xfrm>
          <a:prstGeom prst="rect">
            <a:avLst/>
          </a:prstGeom>
        </p:spPr>
      </p:pic>
      <p:pic>
        <p:nvPicPr>
          <p:cNvPr id="118" name="Picture 117">
            <a:extLst>
              <a:ext uri="{FF2B5EF4-FFF2-40B4-BE49-F238E27FC236}">
                <a16:creationId xmlns:a16="http://schemas.microsoft.com/office/drawing/2014/main" id="{E67279A0-A771-4EFD-9EF7-D09DAC7D6D1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312068" y="16036333"/>
            <a:ext cx="2157984" cy="1008640"/>
          </a:xfrm>
          <a:prstGeom prst="rect">
            <a:avLst/>
          </a:prstGeom>
        </p:spPr>
      </p:pic>
      <p:sp>
        <p:nvSpPr>
          <p:cNvPr id="119" name="TextBox 118">
            <a:extLst>
              <a:ext uri="{FF2B5EF4-FFF2-40B4-BE49-F238E27FC236}">
                <a16:creationId xmlns:a16="http://schemas.microsoft.com/office/drawing/2014/main" id="{8869BDB4-B8FC-4FCD-B335-BFA42AB11604}"/>
              </a:ext>
            </a:extLst>
          </p:cNvPr>
          <p:cNvSpPr txBox="1"/>
          <p:nvPr/>
        </p:nvSpPr>
        <p:spPr>
          <a:xfrm>
            <a:off x="27264087" y="15726703"/>
            <a:ext cx="2157984" cy="369332"/>
          </a:xfrm>
          <a:prstGeom prst="rect">
            <a:avLst/>
          </a:prstGeom>
          <a:noFill/>
        </p:spPr>
        <p:txBody>
          <a:bodyPr wrap="square" rtlCol="0">
            <a:spAutoFit/>
          </a:bodyPr>
          <a:lstStyle/>
          <a:p>
            <a:r>
              <a:rPr lang="en-US" b="1" dirty="0"/>
              <a:t>Student Exam Paper</a:t>
            </a:r>
          </a:p>
        </p:txBody>
      </p:sp>
      <p:pic>
        <p:nvPicPr>
          <p:cNvPr id="121" name="Picture 120">
            <a:extLst>
              <a:ext uri="{FF2B5EF4-FFF2-40B4-BE49-F238E27FC236}">
                <a16:creationId xmlns:a16="http://schemas.microsoft.com/office/drawing/2014/main" id="{C88A4E1C-A205-4AE7-AE5B-6DAC3410076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711407" y="16034752"/>
            <a:ext cx="2157984" cy="950145"/>
          </a:xfrm>
          <a:prstGeom prst="rect">
            <a:avLst/>
          </a:prstGeom>
        </p:spPr>
      </p:pic>
      <p:sp>
        <p:nvSpPr>
          <p:cNvPr id="122" name="TextBox 121">
            <a:extLst>
              <a:ext uri="{FF2B5EF4-FFF2-40B4-BE49-F238E27FC236}">
                <a16:creationId xmlns:a16="http://schemas.microsoft.com/office/drawing/2014/main" id="{014FBE2A-646B-4B9F-A220-DCC9F84A75CF}"/>
              </a:ext>
            </a:extLst>
          </p:cNvPr>
          <p:cNvSpPr txBox="1"/>
          <p:nvPr/>
        </p:nvSpPr>
        <p:spPr>
          <a:xfrm>
            <a:off x="29616085" y="15731070"/>
            <a:ext cx="2442657" cy="369332"/>
          </a:xfrm>
          <a:prstGeom prst="rect">
            <a:avLst/>
          </a:prstGeom>
          <a:noFill/>
        </p:spPr>
        <p:txBody>
          <a:bodyPr wrap="square" rtlCol="0">
            <a:spAutoFit/>
          </a:bodyPr>
          <a:lstStyle/>
          <a:p>
            <a:r>
              <a:rPr lang="en-US" b="1" dirty="0"/>
              <a:t>Student Participate List</a:t>
            </a:r>
          </a:p>
        </p:txBody>
      </p:sp>
      <p:pic>
        <p:nvPicPr>
          <p:cNvPr id="124" name="Picture 123">
            <a:extLst>
              <a:ext uri="{FF2B5EF4-FFF2-40B4-BE49-F238E27FC236}">
                <a16:creationId xmlns:a16="http://schemas.microsoft.com/office/drawing/2014/main" id="{94CCC1A1-89C3-4091-A465-072E7F5537D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312068" y="17372356"/>
            <a:ext cx="2157984" cy="1002317"/>
          </a:xfrm>
          <a:prstGeom prst="rect">
            <a:avLst/>
          </a:prstGeom>
        </p:spPr>
      </p:pic>
      <p:sp>
        <p:nvSpPr>
          <p:cNvPr id="125" name="TextBox 124">
            <a:extLst>
              <a:ext uri="{FF2B5EF4-FFF2-40B4-BE49-F238E27FC236}">
                <a16:creationId xmlns:a16="http://schemas.microsoft.com/office/drawing/2014/main" id="{09CD391C-9D4B-4404-8C24-A743D26409B6}"/>
              </a:ext>
            </a:extLst>
          </p:cNvPr>
          <p:cNvSpPr txBox="1"/>
          <p:nvPr/>
        </p:nvSpPr>
        <p:spPr>
          <a:xfrm>
            <a:off x="27308067" y="17066782"/>
            <a:ext cx="2157984" cy="369332"/>
          </a:xfrm>
          <a:prstGeom prst="rect">
            <a:avLst/>
          </a:prstGeom>
          <a:noFill/>
        </p:spPr>
        <p:txBody>
          <a:bodyPr wrap="square" rtlCol="0">
            <a:spAutoFit/>
          </a:bodyPr>
          <a:lstStyle/>
          <a:p>
            <a:r>
              <a:rPr lang="en-US" b="1" dirty="0"/>
              <a:t>Get Announcement</a:t>
            </a:r>
          </a:p>
        </p:txBody>
      </p:sp>
      <p:pic>
        <p:nvPicPr>
          <p:cNvPr id="127" name="Picture 126">
            <a:extLst>
              <a:ext uri="{FF2B5EF4-FFF2-40B4-BE49-F238E27FC236}">
                <a16:creationId xmlns:a16="http://schemas.microsoft.com/office/drawing/2014/main" id="{A75EEC3F-2A37-4874-94C2-9D4F90BC73A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9660483" y="17371290"/>
            <a:ext cx="2157984" cy="1002317"/>
          </a:xfrm>
          <a:prstGeom prst="rect">
            <a:avLst/>
          </a:prstGeom>
        </p:spPr>
      </p:pic>
      <p:sp>
        <p:nvSpPr>
          <p:cNvPr id="129" name="TextBox 128">
            <a:extLst>
              <a:ext uri="{FF2B5EF4-FFF2-40B4-BE49-F238E27FC236}">
                <a16:creationId xmlns:a16="http://schemas.microsoft.com/office/drawing/2014/main" id="{A0578F46-E7E4-4D4F-9BF9-7B060EBEA05B}"/>
              </a:ext>
            </a:extLst>
          </p:cNvPr>
          <p:cNvSpPr txBox="1"/>
          <p:nvPr/>
        </p:nvSpPr>
        <p:spPr>
          <a:xfrm>
            <a:off x="30046721" y="17065067"/>
            <a:ext cx="1629281" cy="369332"/>
          </a:xfrm>
          <a:prstGeom prst="rect">
            <a:avLst/>
          </a:prstGeom>
          <a:noFill/>
        </p:spPr>
        <p:txBody>
          <a:bodyPr wrap="square" rtlCol="0">
            <a:spAutoFit/>
          </a:bodyPr>
          <a:lstStyle/>
          <a:p>
            <a:r>
              <a:rPr lang="en-US" b="1" dirty="0"/>
              <a:t>Student Profile</a:t>
            </a:r>
          </a:p>
        </p:txBody>
      </p:sp>
      <p:pic>
        <p:nvPicPr>
          <p:cNvPr id="131" name="Picture 130">
            <a:extLst>
              <a:ext uri="{FF2B5EF4-FFF2-40B4-BE49-F238E27FC236}">
                <a16:creationId xmlns:a16="http://schemas.microsoft.com/office/drawing/2014/main" id="{53E743E1-1E93-4A2B-BE16-386E35EB42F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8206396" y="18705916"/>
            <a:ext cx="3068085" cy="1068941"/>
          </a:xfrm>
          <a:prstGeom prst="rect">
            <a:avLst/>
          </a:prstGeom>
        </p:spPr>
      </p:pic>
      <p:sp>
        <p:nvSpPr>
          <p:cNvPr id="132" name="TextBox 131">
            <a:extLst>
              <a:ext uri="{FF2B5EF4-FFF2-40B4-BE49-F238E27FC236}">
                <a16:creationId xmlns:a16="http://schemas.microsoft.com/office/drawing/2014/main" id="{75EABA80-3538-430D-BD23-93BD5E0B8059}"/>
              </a:ext>
            </a:extLst>
          </p:cNvPr>
          <p:cNvSpPr txBox="1"/>
          <p:nvPr/>
        </p:nvSpPr>
        <p:spPr>
          <a:xfrm>
            <a:off x="28737253" y="18391314"/>
            <a:ext cx="2053146" cy="369332"/>
          </a:xfrm>
          <a:prstGeom prst="rect">
            <a:avLst/>
          </a:prstGeom>
          <a:noFill/>
        </p:spPr>
        <p:txBody>
          <a:bodyPr wrap="square" rtlCol="0">
            <a:spAutoFit/>
          </a:bodyPr>
          <a:lstStyle/>
          <a:p>
            <a:r>
              <a:rPr lang="en-US" b="1" dirty="0"/>
              <a:t>Student Profile Edit</a:t>
            </a:r>
          </a:p>
        </p:txBody>
      </p:sp>
      <p:pic>
        <p:nvPicPr>
          <p:cNvPr id="134" name="Picture 133">
            <a:extLst>
              <a:ext uri="{FF2B5EF4-FFF2-40B4-BE49-F238E27FC236}">
                <a16:creationId xmlns:a16="http://schemas.microsoft.com/office/drawing/2014/main" id="{65DF5E03-A266-4A78-B947-ECA5C563B7D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060192" y="21200413"/>
            <a:ext cx="4339254" cy="2309292"/>
          </a:xfrm>
          <a:prstGeom prst="rect">
            <a:avLst/>
          </a:prstGeom>
        </p:spPr>
      </p:pic>
      <p:sp>
        <p:nvSpPr>
          <p:cNvPr id="135" name="TextBox 134">
            <a:extLst>
              <a:ext uri="{FF2B5EF4-FFF2-40B4-BE49-F238E27FC236}">
                <a16:creationId xmlns:a16="http://schemas.microsoft.com/office/drawing/2014/main" id="{8EFBB999-2C20-41C9-87FD-E4442E906A30}"/>
              </a:ext>
            </a:extLst>
          </p:cNvPr>
          <p:cNvSpPr txBox="1"/>
          <p:nvPr/>
        </p:nvSpPr>
        <p:spPr>
          <a:xfrm>
            <a:off x="24530008" y="20465113"/>
            <a:ext cx="5487233" cy="646331"/>
          </a:xfrm>
          <a:prstGeom prst="rect">
            <a:avLst/>
          </a:prstGeom>
          <a:noFill/>
        </p:spPr>
        <p:txBody>
          <a:bodyPr wrap="square" rtlCol="0">
            <a:spAutoFit/>
          </a:bodyPr>
          <a:lstStyle/>
          <a:p>
            <a:pPr algn="ctr"/>
            <a:r>
              <a:rPr lang="en-US" dirty="0"/>
              <a:t>This is a general contact page. This can be used by both the student and the teacher for any query to the admin.</a:t>
            </a:r>
          </a:p>
        </p:txBody>
      </p:sp>
      <p:pic>
        <p:nvPicPr>
          <p:cNvPr id="137" name="Picture 136">
            <a:extLst>
              <a:ext uri="{FF2B5EF4-FFF2-40B4-BE49-F238E27FC236}">
                <a16:creationId xmlns:a16="http://schemas.microsoft.com/office/drawing/2014/main" id="{38697A05-15EB-4973-93C4-02EEFB8A042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5437700" y="25656280"/>
            <a:ext cx="4037857" cy="2417960"/>
          </a:xfrm>
          <a:prstGeom prst="rect">
            <a:avLst/>
          </a:prstGeom>
        </p:spPr>
      </p:pic>
      <p:sp>
        <p:nvSpPr>
          <p:cNvPr id="138" name="TextBox 137">
            <a:extLst>
              <a:ext uri="{FF2B5EF4-FFF2-40B4-BE49-F238E27FC236}">
                <a16:creationId xmlns:a16="http://schemas.microsoft.com/office/drawing/2014/main" id="{35185CAB-736E-45B5-9AE4-FF6345ED4F1B}"/>
              </a:ext>
            </a:extLst>
          </p:cNvPr>
          <p:cNvSpPr txBox="1"/>
          <p:nvPr/>
        </p:nvSpPr>
        <p:spPr>
          <a:xfrm>
            <a:off x="24681293" y="25188275"/>
            <a:ext cx="5253548" cy="369332"/>
          </a:xfrm>
          <a:prstGeom prst="rect">
            <a:avLst/>
          </a:prstGeom>
          <a:noFill/>
        </p:spPr>
        <p:txBody>
          <a:bodyPr wrap="square" rtlCol="0">
            <a:spAutoFit/>
          </a:bodyPr>
          <a:lstStyle/>
          <a:p>
            <a:pPr algn="just"/>
            <a:r>
              <a:rPr lang="en-US" dirty="0"/>
              <a:t>This is the initial stage of live class before class started. </a:t>
            </a:r>
          </a:p>
        </p:txBody>
      </p:sp>
      <p:pic>
        <p:nvPicPr>
          <p:cNvPr id="140" name="Picture 139">
            <a:extLst>
              <a:ext uri="{FF2B5EF4-FFF2-40B4-BE49-F238E27FC236}">
                <a16:creationId xmlns:a16="http://schemas.microsoft.com/office/drawing/2014/main" id="{7214AD19-EA02-4BF7-8E7D-5C798545A59A}"/>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5489729" y="29514667"/>
            <a:ext cx="4041648" cy="2153967"/>
          </a:xfrm>
          <a:prstGeom prst="rect">
            <a:avLst/>
          </a:prstGeom>
        </p:spPr>
      </p:pic>
      <p:sp>
        <p:nvSpPr>
          <p:cNvPr id="141" name="TextBox 140">
            <a:extLst>
              <a:ext uri="{FF2B5EF4-FFF2-40B4-BE49-F238E27FC236}">
                <a16:creationId xmlns:a16="http://schemas.microsoft.com/office/drawing/2014/main" id="{BE21F9E8-127B-4E0B-A342-33671461A2C1}"/>
              </a:ext>
            </a:extLst>
          </p:cNvPr>
          <p:cNvSpPr txBox="1"/>
          <p:nvPr/>
        </p:nvSpPr>
        <p:spPr>
          <a:xfrm>
            <a:off x="23768793" y="28380949"/>
            <a:ext cx="7527042" cy="923330"/>
          </a:xfrm>
          <a:prstGeom prst="rect">
            <a:avLst/>
          </a:prstGeom>
          <a:noFill/>
        </p:spPr>
        <p:txBody>
          <a:bodyPr wrap="square" rtlCol="0">
            <a:spAutoFit/>
          </a:bodyPr>
          <a:lstStyle/>
          <a:p>
            <a:pPr algn="just"/>
            <a:r>
              <a:rPr lang="en-US" dirty="0"/>
              <a:t>When host click on the ‘Start Connection’ button it will be connected with user. But before connect user have to answer the confirmation message. Here we only done one to one connection.</a:t>
            </a:r>
          </a:p>
        </p:txBody>
      </p:sp>
      <p:pic>
        <p:nvPicPr>
          <p:cNvPr id="145" name="Picture 144">
            <a:extLst>
              <a:ext uri="{FF2B5EF4-FFF2-40B4-BE49-F238E27FC236}">
                <a16:creationId xmlns:a16="http://schemas.microsoft.com/office/drawing/2014/main" id="{D3AF44CB-5E32-4D6B-AB96-25FCCF21ED6F}"/>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597071" y="5953125"/>
            <a:ext cx="2011680" cy="931370"/>
          </a:xfrm>
          <a:prstGeom prst="rect">
            <a:avLst/>
          </a:prstGeom>
        </p:spPr>
      </p:pic>
      <p:sp>
        <p:nvSpPr>
          <p:cNvPr id="146" name="TextBox 145">
            <a:extLst>
              <a:ext uri="{FF2B5EF4-FFF2-40B4-BE49-F238E27FC236}">
                <a16:creationId xmlns:a16="http://schemas.microsoft.com/office/drawing/2014/main" id="{67F0E811-4CA8-44B8-8379-AC491EAF47D0}"/>
              </a:ext>
            </a:extLst>
          </p:cNvPr>
          <p:cNvSpPr txBox="1"/>
          <p:nvPr/>
        </p:nvSpPr>
        <p:spPr>
          <a:xfrm>
            <a:off x="33573725" y="5583793"/>
            <a:ext cx="1984954" cy="369332"/>
          </a:xfrm>
          <a:prstGeom prst="rect">
            <a:avLst/>
          </a:prstGeom>
          <a:noFill/>
        </p:spPr>
        <p:txBody>
          <a:bodyPr wrap="square" rtlCol="0">
            <a:spAutoFit/>
          </a:bodyPr>
          <a:lstStyle/>
          <a:p>
            <a:pPr algn="ctr"/>
            <a:r>
              <a:rPr lang="en-US" b="1" dirty="0"/>
              <a:t>Admin Dashboard</a:t>
            </a:r>
          </a:p>
        </p:txBody>
      </p:sp>
      <p:pic>
        <p:nvPicPr>
          <p:cNvPr id="148" name="Picture 147">
            <a:extLst>
              <a:ext uri="{FF2B5EF4-FFF2-40B4-BE49-F238E27FC236}">
                <a16:creationId xmlns:a16="http://schemas.microsoft.com/office/drawing/2014/main" id="{E5C1CD18-447E-4269-B542-6FBBE0487E62}"/>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5964048" y="5970765"/>
            <a:ext cx="2011680" cy="913730"/>
          </a:xfrm>
          <a:prstGeom prst="rect">
            <a:avLst/>
          </a:prstGeom>
        </p:spPr>
      </p:pic>
      <p:sp>
        <p:nvSpPr>
          <p:cNvPr id="149" name="TextBox 148">
            <a:extLst>
              <a:ext uri="{FF2B5EF4-FFF2-40B4-BE49-F238E27FC236}">
                <a16:creationId xmlns:a16="http://schemas.microsoft.com/office/drawing/2014/main" id="{D1C3348E-56A6-43E5-BC6E-1E0F849AEF38}"/>
              </a:ext>
            </a:extLst>
          </p:cNvPr>
          <p:cNvSpPr txBox="1"/>
          <p:nvPr/>
        </p:nvSpPr>
        <p:spPr>
          <a:xfrm>
            <a:off x="35992648" y="5583793"/>
            <a:ext cx="1883771" cy="382550"/>
          </a:xfrm>
          <a:prstGeom prst="rect">
            <a:avLst/>
          </a:prstGeom>
          <a:noFill/>
        </p:spPr>
        <p:txBody>
          <a:bodyPr wrap="square" rtlCol="0">
            <a:spAutoFit/>
          </a:bodyPr>
          <a:lstStyle/>
          <a:p>
            <a:pPr algn="ctr"/>
            <a:r>
              <a:rPr lang="en-US" b="1" dirty="0"/>
              <a:t>Today Classes</a:t>
            </a:r>
          </a:p>
        </p:txBody>
      </p:sp>
      <p:pic>
        <p:nvPicPr>
          <p:cNvPr id="151" name="Picture 150">
            <a:extLst>
              <a:ext uri="{FF2B5EF4-FFF2-40B4-BE49-F238E27FC236}">
                <a16:creationId xmlns:a16="http://schemas.microsoft.com/office/drawing/2014/main" id="{58B15E0F-A1D4-4834-9D1E-5B59BBA2D237}"/>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8313106" y="5966343"/>
            <a:ext cx="2011680" cy="922573"/>
          </a:xfrm>
          <a:prstGeom prst="rect">
            <a:avLst/>
          </a:prstGeom>
        </p:spPr>
      </p:pic>
      <p:sp>
        <p:nvSpPr>
          <p:cNvPr id="152" name="TextBox 151">
            <a:extLst>
              <a:ext uri="{FF2B5EF4-FFF2-40B4-BE49-F238E27FC236}">
                <a16:creationId xmlns:a16="http://schemas.microsoft.com/office/drawing/2014/main" id="{74117486-D192-47C6-B42F-D3BD67F4846B}"/>
              </a:ext>
            </a:extLst>
          </p:cNvPr>
          <p:cNvSpPr txBox="1"/>
          <p:nvPr/>
        </p:nvSpPr>
        <p:spPr>
          <a:xfrm>
            <a:off x="38483142" y="5571052"/>
            <a:ext cx="1622974" cy="369332"/>
          </a:xfrm>
          <a:prstGeom prst="rect">
            <a:avLst/>
          </a:prstGeom>
          <a:noFill/>
        </p:spPr>
        <p:txBody>
          <a:bodyPr wrap="square" rtlCol="0">
            <a:spAutoFit/>
          </a:bodyPr>
          <a:lstStyle/>
          <a:p>
            <a:pPr algn="ctr"/>
            <a:r>
              <a:rPr lang="en-US" b="1" dirty="0"/>
              <a:t>Participate List</a:t>
            </a:r>
          </a:p>
        </p:txBody>
      </p:sp>
      <p:pic>
        <p:nvPicPr>
          <p:cNvPr id="156" name="Picture 155">
            <a:extLst>
              <a:ext uri="{FF2B5EF4-FFF2-40B4-BE49-F238E27FC236}">
                <a16:creationId xmlns:a16="http://schemas.microsoft.com/office/drawing/2014/main" id="{7EBACBD2-68F6-4EC4-9039-97C642882ACF}"/>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0662164" y="5940384"/>
            <a:ext cx="2011680" cy="925253"/>
          </a:xfrm>
          <a:prstGeom prst="rect">
            <a:avLst/>
          </a:prstGeom>
        </p:spPr>
      </p:pic>
      <p:sp>
        <p:nvSpPr>
          <p:cNvPr id="157" name="TextBox 156">
            <a:extLst>
              <a:ext uri="{FF2B5EF4-FFF2-40B4-BE49-F238E27FC236}">
                <a16:creationId xmlns:a16="http://schemas.microsoft.com/office/drawing/2014/main" id="{7BD64EAF-7FAE-4A51-A952-7AC4394C96E7}"/>
              </a:ext>
            </a:extLst>
          </p:cNvPr>
          <p:cNvSpPr txBox="1"/>
          <p:nvPr/>
        </p:nvSpPr>
        <p:spPr>
          <a:xfrm>
            <a:off x="40793167" y="5589395"/>
            <a:ext cx="1880677" cy="369332"/>
          </a:xfrm>
          <a:prstGeom prst="rect">
            <a:avLst/>
          </a:prstGeom>
          <a:noFill/>
        </p:spPr>
        <p:txBody>
          <a:bodyPr wrap="square" rtlCol="0">
            <a:spAutoFit/>
          </a:bodyPr>
          <a:lstStyle/>
          <a:p>
            <a:pPr algn="ctr"/>
            <a:r>
              <a:rPr lang="en-US" b="1" dirty="0"/>
              <a:t>Teachers Activity</a:t>
            </a:r>
          </a:p>
        </p:txBody>
      </p:sp>
      <p:pic>
        <p:nvPicPr>
          <p:cNvPr id="159" name="Picture 158">
            <a:extLst>
              <a:ext uri="{FF2B5EF4-FFF2-40B4-BE49-F238E27FC236}">
                <a16:creationId xmlns:a16="http://schemas.microsoft.com/office/drawing/2014/main" id="{AFA4F8AD-EE4B-4F93-A512-179C339E346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3597071" y="7304960"/>
            <a:ext cx="2011680" cy="916678"/>
          </a:xfrm>
          <a:prstGeom prst="rect">
            <a:avLst/>
          </a:prstGeom>
        </p:spPr>
      </p:pic>
      <p:sp>
        <p:nvSpPr>
          <p:cNvPr id="160" name="TextBox 159">
            <a:extLst>
              <a:ext uri="{FF2B5EF4-FFF2-40B4-BE49-F238E27FC236}">
                <a16:creationId xmlns:a16="http://schemas.microsoft.com/office/drawing/2014/main" id="{CF5DB9F8-76A2-4E67-A132-A5D76D923539}"/>
              </a:ext>
            </a:extLst>
          </p:cNvPr>
          <p:cNvSpPr txBox="1"/>
          <p:nvPr/>
        </p:nvSpPr>
        <p:spPr>
          <a:xfrm>
            <a:off x="33610434" y="6982905"/>
            <a:ext cx="1984954" cy="369332"/>
          </a:xfrm>
          <a:prstGeom prst="rect">
            <a:avLst/>
          </a:prstGeom>
          <a:noFill/>
        </p:spPr>
        <p:txBody>
          <a:bodyPr wrap="square" rtlCol="0">
            <a:spAutoFit/>
          </a:bodyPr>
          <a:lstStyle/>
          <a:p>
            <a:pPr algn="ctr"/>
            <a:r>
              <a:rPr lang="en-US" b="1" dirty="0"/>
              <a:t>Taken Class</a:t>
            </a:r>
          </a:p>
        </p:txBody>
      </p:sp>
      <p:pic>
        <p:nvPicPr>
          <p:cNvPr id="162" name="Picture 161">
            <a:extLst>
              <a:ext uri="{FF2B5EF4-FFF2-40B4-BE49-F238E27FC236}">
                <a16:creationId xmlns:a16="http://schemas.microsoft.com/office/drawing/2014/main" id="{7EDE5D53-4326-439F-892F-B0867CD21F97}"/>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5964048" y="7291907"/>
            <a:ext cx="2011680" cy="929731"/>
          </a:xfrm>
          <a:prstGeom prst="rect">
            <a:avLst/>
          </a:prstGeom>
        </p:spPr>
      </p:pic>
      <p:sp>
        <p:nvSpPr>
          <p:cNvPr id="163" name="TextBox 162">
            <a:extLst>
              <a:ext uri="{FF2B5EF4-FFF2-40B4-BE49-F238E27FC236}">
                <a16:creationId xmlns:a16="http://schemas.microsoft.com/office/drawing/2014/main" id="{315C7DEE-DE1D-44BF-A060-9CFBE71FB8CC}"/>
              </a:ext>
            </a:extLst>
          </p:cNvPr>
          <p:cNvSpPr txBox="1"/>
          <p:nvPr/>
        </p:nvSpPr>
        <p:spPr>
          <a:xfrm>
            <a:off x="35950685" y="6959663"/>
            <a:ext cx="1984954" cy="369332"/>
          </a:xfrm>
          <a:prstGeom prst="rect">
            <a:avLst/>
          </a:prstGeom>
          <a:noFill/>
        </p:spPr>
        <p:txBody>
          <a:bodyPr wrap="square" rtlCol="0">
            <a:spAutoFit/>
          </a:bodyPr>
          <a:lstStyle/>
          <a:p>
            <a:pPr algn="ctr"/>
            <a:r>
              <a:rPr lang="en-US" b="1" dirty="0"/>
              <a:t>Teacher Profile</a:t>
            </a:r>
          </a:p>
        </p:txBody>
      </p:sp>
      <p:pic>
        <p:nvPicPr>
          <p:cNvPr id="165" name="Picture 164">
            <a:extLst>
              <a:ext uri="{FF2B5EF4-FFF2-40B4-BE49-F238E27FC236}">
                <a16:creationId xmlns:a16="http://schemas.microsoft.com/office/drawing/2014/main" id="{608FC472-A701-4CFC-BDDA-479E420D8461}"/>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8317455" y="7289721"/>
            <a:ext cx="2011680" cy="934101"/>
          </a:xfrm>
          <a:prstGeom prst="rect">
            <a:avLst/>
          </a:prstGeom>
        </p:spPr>
      </p:pic>
      <p:sp>
        <p:nvSpPr>
          <p:cNvPr id="166" name="TextBox 165">
            <a:extLst>
              <a:ext uri="{FF2B5EF4-FFF2-40B4-BE49-F238E27FC236}">
                <a16:creationId xmlns:a16="http://schemas.microsoft.com/office/drawing/2014/main" id="{9CD3481F-DEDB-4972-BCB7-C939569C3772}"/>
              </a:ext>
            </a:extLst>
          </p:cNvPr>
          <p:cNvSpPr txBox="1"/>
          <p:nvPr/>
        </p:nvSpPr>
        <p:spPr>
          <a:xfrm>
            <a:off x="38220243" y="6982905"/>
            <a:ext cx="2148772" cy="369332"/>
          </a:xfrm>
          <a:prstGeom prst="rect">
            <a:avLst/>
          </a:prstGeom>
          <a:noFill/>
        </p:spPr>
        <p:txBody>
          <a:bodyPr wrap="square" rtlCol="0">
            <a:spAutoFit/>
          </a:bodyPr>
          <a:lstStyle/>
          <a:p>
            <a:pPr algn="ctr"/>
            <a:r>
              <a:rPr lang="en-US" b="1" dirty="0"/>
              <a:t>Teacher Profile View</a:t>
            </a:r>
          </a:p>
        </p:txBody>
      </p:sp>
      <p:pic>
        <p:nvPicPr>
          <p:cNvPr id="168" name="Picture 167">
            <a:extLst>
              <a:ext uri="{FF2B5EF4-FFF2-40B4-BE49-F238E27FC236}">
                <a16:creationId xmlns:a16="http://schemas.microsoft.com/office/drawing/2014/main" id="{F840CC70-93D9-4383-9DB6-4034609F4175}"/>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0662164" y="7289721"/>
            <a:ext cx="2011680" cy="924447"/>
          </a:xfrm>
          <a:prstGeom prst="rect">
            <a:avLst/>
          </a:prstGeom>
        </p:spPr>
      </p:pic>
      <p:sp>
        <p:nvSpPr>
          <p:cNvPr id="169" name="TextBox 168">
            <a:extLst>
              <a:ext uri="{FF2B5EF4-FFF2-40B4-BE49-F238E27FC236}">
                <a16:creationId xmlns:a16="http://schemas.microsoft.com/office/drawing/2014/main" id="{DD250C2E-8B14-44EA-BBB6-FED3DAB594F8}"/>
              </a:ext>
            </a:extLst>
          </p:cNvPr>
          <p:cNvSpPr txBox="1"/>
          <p:nvPr/>
        </p:nvSpPr>
        <p:spPr>
          <a:xfrm>
            <a:off x="40631608" y="6959663"/>
            <a:ext cx="2148772" cy="369332"/>
          </a:xfrm>
          <a:prstGeom prst="rect">
            <a:avLst/>
          </a:prstGeom>
          <a:noFill/>
        </p:spPr>
        <p:txBody>
          <a:bodyPr wrap="square" rtlCol="0">
            <a:spAutoFit/>
          </a:bodyPr>
          <a:lstStyle/>
          <a:p>
            <a:pPr algn="ctr"/>
            <a:r>
              <a:rPr lang="en-US" b="1" dirty="0"/>
              <a:t>Teacher Profile Edit</a:t>
            </a:r>
          </a:p>
        </p:txBody>
      </p:sp>
      <p:pic>
        <p:nvPicPr>
          <p:cNvPr id="171" name="Picture 170">
            <a:extLst>
              <a:ext uri="{FF2B5EF4-FFF2-40B4-BE49-F238E27FC236}">
                <a16:creationId xmlns:a16="http://schemas.microsoft.com/office/drawing/2014/main" id="{9A1E9C6E-E14C-4EFB-9796-0960069EBAF1}"/>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3597071" y="8629400"/>
            <a:ext cx="2011680" cy="922706"/>
          </a:xfrm>
          <a:prstGeom prst="rect">
            <a:avLst/>
          </a:prstGeom>
        </p:spPr>
      </p:pic>
      <p:sp>
        <p:nvSpPr>
          <p:cNvPr id="172" name="TextBox 171">
            <a:extLst>
              <a:ext uri="{FF2B5EF4-FFF2-40B4-BE49-F238E27FC236}">
                <a16:creationId xmlns:a16="http://schemas.microsoft.com/office/drawing/2014/main" id="{ECE5C156-DF23-48D5-A7E6-BD0BA40DA8FA}"/>
              </a:ext>
            </a:extLst>
          </p:cNvPr>
          <p:cNvSpPr txBox="1"/>
          <p:nvPr/>
        </p:nvSpPr>
        <p:spPr>
          <a:xfrm>
            <a:off x="33610434" y="8312998"/>
            <a:ext cx="1984954" cy="369332"/>
          </a:xfrm>
          <a:prstGeom prst="rect">
            <a:avLst/>
          </a:prstGeom>
          <a:noFill/>
        </p:spPr>
        <p:txBody>
          <a:bodyPr wrap="square" rtlCol="0">
            <a:spAutoFit/>
          </a:bodyPr>
          <a:lstStyle/>
          <a:p>
            <a:pPr algn="ctr"/>
            <a:r>
              <a:rPr lang="en-US" b="1" dirty="0"/>
              <a:t>Student Profile</a:t>
            </a:r>
          </a:p>
        </p:txBody>
      </p:sp>
      <p:pic>
        <p:nvPicPr>
          <p:cNvPr id="174" name="Picture 173">
            <a:extLst>
              <a:ext uri="{FF2B5EF4-FFF2-40B4-BE49-F238E27FC236}">
                <a16:creationId xmlns:a16="http://schemas.microsoft.com/office/drawing/2014/main" id="{0B1240D9-B3F9-4C3B-B65D-986BD4CF30D1}"/>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5964048" y="8623486"/>
            <a:ext cx="2011680" cy="898231"/>
          </a:xfrm>
          <a:prstGeom prst="rect">
            <a:avLst/>
          </a:prstGeom>
        </p:spPr>
      </p:pic>
      <p:sp>
        <p:nvSpPr>
          <p:cNvPr id="175" name="TextBox 174">
            <a:extLst>
              <a:ext uri="{FF2B5EF4-FFF2-40B4-BE49-F238E27FC236}">
                <a16:creationId xmlns:a16="http://schemas.microsoft.com/office/drawing/2014/main" id="{593D17AB-9B99-44D4-96E7-83F9B5FA5E90}"/>
              </a:ext>
            </a:extLst>
          </p:cNvPr>
          <p:cNvSpPr txBox="1"/>
          <p:nvPr/>
        </p:nvSpPr>
        <p:spPr>
          <a:xfrm>
            <a:off x="35854306" y="8325745"/>
            <a:ext cx="2148772" cy="369332"/>
          </a:xfrm>
          <a:prstGeom prst="rect">
            <a:avLst/>
          </a:prstGeom>
          <a:noFill/>
        </p:spPr>
        <p:txBody>
          <a:bodyPr wrap="square" rtlCol="0">
            <a:spAutoFit/>
          </a:bodyPr>
          <a:lstStyle/>
          <a:p>
            <a:pPr algn="ctr"/>
            <a:r>
              <a:rPr lang="en-US" b="1" dirty="0"/>
              <a:t>Student Profile View</a:t>
            </a:r>
          </a:p>
        </p:txBody>
      </p:sp>
      <p:pic>
        <p:nvPicPr>
          <p:cNvPr id="177" name="Picture 176">
            <a:extLst>
              <a:ext uri="{FF2B5EF4-FFF2-40B4-BE49-F238E27FC236}">
                <a16:creationId xmlns:a16="http://schemas.microsoft.com/office/drawing/2014/main" id="{F1E473DC-C5EF-497B-9540-750CC697B014}"/>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8326469" y="8621105"/>
            <a:ext cx="2011680" cy="931001"/>
          </a:xfrm>
          <a:prstGeom prst="rect">
            <a:avLst/>
          </a:prstGeom>
        </p:spPr>
      </p:pic>
      <p:sp>
        <p:nvSpPr>
          <p:cNvPr id="178" name="TextBox 177">
            <a:extLst>
              <a:ext uri="{FF2B5EF4-FFF2-40B4-BE49-F238E27FC236}">
                <a16:creationId xmlns:a16="http://schemas.microsoft.com/office/drawing/2014/main" id="{E593C24F-6890-4F25-8A02-4437D3CC1B9A}"/>
              </a:ext>
            </a:extLst>
          </p:cNvPr>
          <p:cNvSpPr txBox="1"/>
          <p:nvPr/>
        </p:nvSpPr>
        <p:spPr>
          <a:xfrm>
            <a:off x="38244560" y="8312998"/>
            <a:ext cx="2148772" cy="369332"/>
          </a:xfrm>
          <a:prstGeom prst="rect">
            <a:avLst/>
          </a:prstGeom>
          <a:noFill/>
        </p:spPr>
        <p:txBody>
          <a:bodyPr wrap="square" rtlCol="0">
            <a:spAutoFit/>
          </a:bodyPr>
          <a:lstStyle/>
          <a:p>
            <a:pPr algn="ctr"/>
            <a:r>
              <a:rPr lang="en-US" b="1" dirty="0"/>
              <a:t>Student Profile Edit</a:t>
            </a:r>
          </a:p>
        </p:txBody>
      </p:sp>
      <p:pic>
        <p:nvPicPr>
          <p:cNvPr id="180" name="Picture 179">
            <a:extLst>
              <a:ext uri="{FF2B5EF4-FFF2-40B4-BE49-F238E27FC236}">
                <a16:creationId xmlns:a16="http://schemas.microsoft.com/office/drawing/2014/main" id="{2CAA98C7-6382-4BEB-AF51-AE1788DA32F9}"/>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3573725" y="10447942"/>
            <a:ext cx="2011680" cy="896542"/>
          </a:xfrm>
          <a:prstGeom prst="rect">
            <a:avLst/>
          </a:prstGeom>
        </p:spPr>
      </p:pic>
      <p:sp>
        <p:nvSpPr>
          <p:cNvPr id="181" name="TextBox 180">
            <a:extLst>
              <a:ext uri="{FF2B5EF4-FFF2-40B4-BE49-F238E27FC236}">
                <a16:creationId xmlns:a16="http://schemas.microsoft.com/office/drawing/2014/main" id="{7172A4D7-95BF-459F-AFB7-F8D61E50E516}"/>
              </a:ext>
            </a:extLst>
          </p:cNvPr>
          <p:cNvSpPr txBox="1"/>
          <p:nvPr/>
        </p:nvSpPr>
        <p:spPr>
          <a:xfrm>
            <a:off x="33409907" y="9823500"/>
            <a:ext cx="2148772" cy="646331"/>
          </a:xfrm>
          <a:prstGeom prst="rect">
            <a:avLst/>
          </a:prstGeom>
          <a:noFill/>
        </p:spPr>
        <p:txBody>
          <a:bodyPr wrap="square" rtlCol="0">
            <a:spAutoFit/>
          </a:bodyPr>
          <a:lstStyle/>
          <a:p>
            <a:pPr algn="ctr"/>
            <a:r>
              <a:rPr lang="en-US" b="1" dirty="0"/>
              <a:t>Course Registration Manually</a:t>
            </a:r>
          </a:p>
        </p:txBody>
      </p:sp>
      <p:pic>
        <p:nvPicPr>
          <p:cNvPr id="183" name="Picture 182">
            <a:extLst>
              <a:ext uri="{FF2B5EF4-FFF2-40B4-BE49-F238E27FC236}">
                <a16:creationId xmlns:a16="http://schemas.microsoft.com/office/drawing/2014/main" id="{C5EE3BED-A493-463C-8952-41F0FD649C74}"/>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5964048" y="10410433"/>
            <a:ext cx="2011680" cy="910782"/>
          </a:xfrm>
          <a:prstGeom prst="rect">
            <a:avLst/>
          </a:prstGeom>
        </p:spPr>
      </p:pic>
      <p:sp>
        <p:nvSpPr>
          <p:cNvPr id="184" name="TextBox 183">
            <a:extLst>
              <a:ext uri="{FF2B5EF4-FFF2-40B4-BE49-F238E27FC236}">
                <a16:creationId xmlns:a16="http://schemas.microsoft.com/office/drawing/2014/main" id="{68CEBD7F-BB1D-4CCB-B062-468DFDE0DC74}"/>
              </a:ext>
            </a:extLst>
          </p:cNvPr>
          <p:cNvSpPr txBox="1"/>
          <p:nvPr/>
        </p:nvSpPr>
        <p:spPr>
          <a:xfrm>
            <a:off x="35868776" y="9795088"/>
            <a:ext cx="2148772" cy="646331"/>
          </a:xfrm>
          <a:prstGeom prst="rect">
            <a:avLst/>
          </a:prstGeom>
          <a:noFill/>
        </p:spPr>
        <p:txBody>
          <a:bodyPr wrap="square" rtlCol="0">
            <a:spAutoFit/>
          </a:bodyPr>
          <a:lstStyle/>
          <a:p>
            <a:pPr algn="ctr"/>
            <a:r>
              <a:rPr lang="en-US" b="1" dirty="0"/>
              <a:t>Course Registration With CSV File</a:t>
            </a:r>
          </a:p>
        </p:txBody>
      </p:sp>
    </p:spTree>
    <p:extLst>
      <p:ext uri="{BB962C8B-B14F-4D97-AF65-F5344CB8AC3E}">
        <p14:creationId xmlns:p14="http://schemas.microsoft.com/office/powerpoint/2010/main" val="2580964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671</TotalTime>
  <Words>630</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Al Mehdi Saadat</dc:creator>
  <cp:lastModifiedBy>Asif Muntasir</cp:lastModifiedBy>
  <cp:revision>127</cp:revision>
  <dcterms:created xsi:type="dcterms:W3CDTF">2020-07-10T13:44:44Z</dcterms:created>
  <dcterms:modified xsi:type="dcterms:W3CDTF">2020-12-16T17:05:28Z</dcterms:modified>
</cp:coreProperties>
</file>