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61" r:id="rId9"/>
    <p:sldId id="273" r:id="rId10"/>
    <p:sldId id="262" r:id="rId11"/>
    <p:sldId id="274" r:id="rId12"/>
    <p:sldId id="263" r:id="rId13"/>
    <p:sldId id="275" r:id="rId14"/>
    <p:sldId id="264" r:id="rId15"/>
    <p:sldId id="276" r:id="rId16"/>
    <p:sldId id="265" r:id="rId17"/>
    <p:sldId id="278" r:id="rId18"/>
    <p:sldId id="266" r:id="rId19"/>
    <p:sldId id="279" r:id="rId20"/>
    <p:sldId id="267" r:id="rId21"/>
    <p:sldId id="280" r:id="rId22"/>
    <p:sldId id="268" r:id="rId23"/>
    <p:sldId id="281" r:id="rId24"/>
    <p:sldId id="269" r:id="rId25"/>
    <p:sldId id="282" r:id="rId26"/>
    <p:sldId id="270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0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7D6E-2FA3-411D-9B49-0B138E6DD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no: 2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REPRESENATION OF DATA</a:t>
            </a:r>
          </a:p>
        </p:txBody>
      </p:sp>
    </p:spTree>
    <p:extLst>
      <p:ext uri="{BB962C8B-B14F-4D97-AF65-F5344CB8AC3E}">
        <p14:creationId xmlns:p14="http://schemas.microsoft.com/office/powerpoint/2010/main" val="336763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bar(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L,F,'histc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6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5800"/>
            <a:ext cx="7086600" cy="55352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066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Ogive: plot(L,c)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9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356759"/>
            <a:ext cx="6668431" cy="61444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310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and Leaf Plot: stem(h,f)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324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9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7467600" cy="59581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257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4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77522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0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curve and polygon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plot(M,F)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209800"/>
            <a:ext cx="5943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07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7697947" cy="594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94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AGE of 18 students of BSCS class   v=[21,22,22,23,25,24,24,22,23,25,20,21,25,24,23,22,21,25]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68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pie(R)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411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297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81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7200"/>
            <a:ext cx="6934200" cy="59750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257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5429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0199"/>
            <a:ext cx="7772400" cy="152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39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461548"/>
            <a:ext cx="6277851" cy="593490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8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752600"/>
            <a:ext cx="37433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4200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1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3557967" cy="424339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00200"/>
            <a:ext cx="4513630" cy="35057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5633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sub-divided bar diagram and a Dot plot in MATLAB </a:t>
            </a:r>
          </a:p>
        </p:txBody>
      </p:sp>
    </p:spTree>
    <p:extLst>
      <p:ext uri="{BB962C8B-B14F-4D97-AF65-F5344CB8AC3E}">
        <p14:creationId xmlns:p14="http://schemas.microsoft.com/office/powerpoint/2010/main" val="186156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3339383" cy="259080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43200"/>
            <a:ext cx="4839375" cy="38200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061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6958356" cy="5370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87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Ungrouped Frequency Or Relative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Tabulate(v)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" y="2151572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14600" y="152400"/>
            <a:ext cx="3733800" cy="65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5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L=min value: size of C.I:max value+1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histc(name of variable, lower limit)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L=20:1:26;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F=histc(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232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67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77620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c= cumsum(F)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133600"/>
            <a:ext cx="73914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813998" cy="27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143</Words>
  <Application>Microsoft Office PowerPoint</Application>
  <PresentationFormat>On-screen Show (4:3)</PresentationFormat>
  <Paragraphs>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Practical no: 2 </vt:lpstr>
      <vt:lpstr>Data Entry in MATLAB</vt:lpstr>
      <vt:lpstr>Ungrouped Frequency Or Relative Frequency Distribution</vt:lpstr>
      <vt:lpstr>PowerPoint Presentation</vt:lpstr>
      <vt:lpstr>Grouped Frequency Distribution</vt:lpstr>
      <vt:lpstr>Output</vt:lpstr>
      <vt:lpstr>PowerPoint Presentation</vt:lpstr>
      <vt:lpstr>Cumulative Frequency Distribution</vt:lpstr>
      <vt:lpstr>PowerPoint Presentation</vt:lpstr>
      <vt:lpstr>Graphs and Diagrams</vt:lpstr>
      <vt:lpstr>PowerPoint Presentation</vt:lpstr>
      <vt:lpstr>Graphs and Diagrams</vt:lpstr>
      <vt:lpstr>PowerPoint Presentation</vt:lpstr>
      <vt:lpstr>Graphs and Diagrams</vt:lpstr>
      <vt:lpstr>PowerPoint Presentation</vt:lpstr>
      <vt:lpstr>Mid points</vt:lpstr>
      <vt:lpstr>PowerPoint Presentation</vt:lpstr>
      <vt:lpstr>Frequency curve and polygon</vt:lpstr>
      <vt:lpstr>PowerPoint Presentation</vt:lpstr>
      <vt:lpstr>Graphs and Diagrams</vt:lpstr>
      <vt:lpstr>PowerPoint Presentation</vt:lpstr>
      <vt:lpstr>Graphs and Diagrams</vt:lpstr>
      <vt:lpstr>PowerPoint Presentation</vt:lpstr>
      <vt:lpstr>Multiple Bar Diagram</vt:lpstr>
      <vt:lpstr>PowerPoint Presentation</vt:lpstr>
      <vt:lpstr>Assignment 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no: 1</dc:title>
  <dc:creator>Saima Ashraf</dc:creator>
  <cp:lastModifiedBy>Manal Liaquat</cp:lastModifiedBy>
  <cp:revision>28</cp:revision>
  <dcterms:created xsi:type="dcterms:W3CDTF">2017-02-09T10:02:03Z</dcterms:created>
  <dcterms:modified xsi:type="dcterms:W3CDTF">2021-05-27T03:00:16Z</dcterms:modified>
</cp:coreProperties>
</file>