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2B8-736A-4004-8C65-D4817704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2F62-A360-4322-8D7A-37AB5CFD1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7CF5-5FFE-4639-8089-16E2DE32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6D74-E7E4-48EB-940A-0623BB39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AFB1-FBD1-46D6-8748-17A035DB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50F4-8C7D-4698-8E5B-7FA50B8D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676E9-CC72-416A-BBF7-A007FFEB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B525-BCB0-4470-9848-893B2D8F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B2A6-8852-4122-9603-54062130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4986-F855-4FF0-86FB-2179EE4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D730E-7C1B-4228-8B41-6E81CC650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D0DC1-776C-482F-AA92-2AFAD3B1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5B53-6773-4CDF-A848-415DA1DB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33CA-96AF-48DA-9FF6-0DF0D40F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7A9C-5B97-4AAB-8B2D-D07FEF73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714-909C-4939-A1A6-80897AD2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E718-97C5-44B3-B707-FE4F772A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0083-0C02-47CF-B935-4E051B99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C1AE-5F4B-4D86-9352-D0E0B8EE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75A9-6AF1-4CF7-B935-FAF2AEFA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C49-008B-4E99-9C35-895A2A40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C319-F733-49E4-880E-9FC89779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1F9D-1DFC-44F7-9A27-8FB10AB9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1B11-DB05-473A-AFEA-E0EF82BC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871D5-92E3-491F-A647-0AB11D6A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EA6C-7766-47E3-8108-F73B6CC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AE2-94A0-4EDA-9C8F-C4A102CD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51B72-D1A9-4DC1-9501-F3F3E0ED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ACD1-AD36-4828-B5A1-6CA49A3E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4886-F734-412A-9691-B5E37B06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26DC0-3575-4ECC-B847-A74B3AEF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AC2-6B9D-40FC-A411-49BC2053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928E-10BD-4763-955B-4B4D4AB6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7BA61-B2E6-4DB8-847D-C239A2CE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49782-AEC3-42D7-8185-92F918FBA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0E8F5-1F46-488C-A018-CADDFA847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13A2-5D37-4F2A-ACA5-0AAF52DC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9A351-D485-4FA1-9460-8E563605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CD3F8-21F2-4EB8-871F-39EFF035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9261-1A22-4DD1-B505-69562836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B5F2D-559E-4328-9DA6-8F5AF4CA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311E-9D74-4AED-9C4B-4796D08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F1201-EA99-4D74-9717-85824D29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C9373-57EA-43C7-9BE1-08A474D8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AF6DF-5F0B-4D2F-9B43-E869FEDC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AD7CE-63B9-4689-BECF-9AEF54BB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ACF1-94E2-4226-826E-CCF9F7AC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990D-467B-49F7-944C-63A6F7C8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E852-9AA0-4D9C-9C24-E71F55C2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B397-DEA8-4747-B775-54D54052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6888-682F-46E3-B6E1-ECFAC4FC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DE7D-C46A-4151-B57A-D0FF61F1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6E9-9EDD-4A14-8AC9-3153F08C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86096-29E1-4C1D-9956-865332DB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B215-C5D1-46EF-8CDA-10DACE25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2A1F-95BB-4B32-A907-BA6E4D5B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C6B3-0850-46CA-9B72-FC3AAD04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771E-0C70-436B-A1A7-F8162E4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8729C-3400-43C1-A221-3E4EAD4E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998E3-0A07-45F7-A25C-4ECC083E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D613-4898-400E-AD98-C0173D623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FCD9-3284-4CB5-A539-BC4FCEEDCC2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2882-AE21-4BFE-94C1-4A2A0777E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2427-F078-4649-B7F9-86AC277F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0F24-074E-46A5-AD47-92AF688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B616-3C1D-4140-96E4-356F80469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85605-8093-4725-B1C3-4F9953B2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6117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213AA-C54D-4533-9C81-33412B15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BF901-8E48-412B-8221-9E5D091C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A910F-6F95-42F0-97D4-44D570E2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86031-8C58-47E5-BA70-1A03305A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E926D-AA88-4B29-9714-F68A2E86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25EFB-B2D7-4920-B47D-843FBB59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9FA34-F736-426D-9E9F-D654027B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#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dc:creator>Saima Ashraf</dc:creator>
  <cp:lastModifiedBy>Saima Ashraf</cp:lastModifiedBy>
  <cp:revision>1</cp:revision>
  <dcterms:created xsi:type="dcterms:W3CDTF">2020-10-23T13:50:14Z</dcterms:created>
  <dcterms:modified xsi:type="dcterms:W3CDTF">2020-10-23T13:51:08Z</dcterms:modified>
</cp:coreProperties>
</file>