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02A1-7737-4945-B373-29523D6EB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8053B-31F4-4048-B905-7B89474D1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ABB0-C8B5-485C-9450-E66A9B71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F8-F868-43A1-AF38-7314BB8341D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9134-168A-4B27-9E9C-12A6299D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12E37-0BBA-4E59-A05D-06BE258E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6B1B-708D-4547-8F91-525162DD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254C-E877-4F0E-AE9D-DDC74306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100E4-3465-450F-B5A2-C7D5CCBF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F50AB-0CC7-4DE1-AE44-2EEBBC7F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F8-F868-43A1-AF38-7314BB8341D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7F73-33E1-4198-9C65-7AF2376F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37DF-A6DB-4308-B28F-5285F155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6B1B-708D-4547-8F91-525162DD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FEB21-3D84-4DBB-A5CF-FCCD33894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8138E-83BD-4C7F-8BF5-8EE5A06B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03A69-B127-451B-8970-8B192023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F8-F868-43A1-AF38-7314BB8341D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5A4A1-52FE-4930-81DB-87264090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F093-8995-4121-AD96-AAA10B3D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6B1B-708D-4547-8F91-525162DD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9EEA-4B45-46FF-B3DC-BB2A0FD6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8D07-4050-4577-ACE8-DBBE07EB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3241-F60A-46DD-B713-FFE9189F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F8-F868-43A1-AF38-7314BB8341D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8DF03-5EEC-41EC-BD88-EC8CA11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C440-C7E7-4060-8FF9-4236B3B4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6B1B-708D-4547-8F91-525162DD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BEEA-BC01-45BB-B8FD-F39F8430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59E0F-BEF7-47FA-A1EA-42D513526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00390-0F46-48A9-BEF5-E7A18B88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F8-F868-43A1-AF38-7314BB8341D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19B4-9C10-491D-820D-ED258E74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16F6-73E0-4694-B9C2-8136EA59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6B1B-708D-4547-8F91-525162DD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5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E881-A2E8-47E9-A115-AEA71E77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8175-BA38-490D-9E78-4D0B6B0F1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B9283-5C76-49F9-8453-ADBEEFFE9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DC9C0-E8BE-46DB-9EE2-020AD256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F8-F868-43A1-AF38-7314BB8341D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73CEE-FB0D-41F6-B4CA-E5288A33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B20DB-5884-4C02-8874-1FE21CCC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6B1B-708D-4547-8F91-525162DD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5051-EEA2-4A6E-B8FC-CFD7E7C0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F495C-5D45-4C49-A9D6-34DF152C3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D0FCE-16A7-4D8D-9C75-98F97EDDE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3179-682A-4AE7-985C-F10E786FF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3F341-AD13-4752-AE9B-86C219654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75E48-4AA1-4733-B773-EAF47E75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F8-F868-43A1-AF38-7314BB8341D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21C7E-5F8A-4326-BEA9-445F4E8F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30399-8931-4D92-A347-C321D00F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6B1B-708D-4547-8F91-525162DD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5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3EC8-DEA7-4D1A-A837-22C7E953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6F77C-DAE0-4A7E-8DC8-7B72F358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F8-F868-43A1-AF38-7314BB8341D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9E2F3-3DF0-43C6-BDA8-741BBB12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B3BB4-B10A-414B-811B-62DF9408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6B1B-708D-4547-8F91-525162DD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0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48FCA-9413-4225-BDFD-F3FF39ED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F8-F868-43A1-AF38-7314BB8341D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A1C5A-0BC5-411D-A5F2-CEC6DBA7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0324-D739-4E8C-ABBE-6316D16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6B1B-708D-4547-8F91-525162DD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152C-DC62-4958-ADE1-72B86E2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7904-EA16-4B1A-8656-BC3AC931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59606-13F8-4609-8EF2-DBB6D159F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BC17F-A3E8-4BC0-A3B7-708E0023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F8-F868-43A1-AF38-7314BB8341D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82CA-1B16-4A3B-B4AC-EE4C1BF5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0DA93-562A-4719-8134-29CAEBCE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6B1B-708D-4547-8F91-525162DD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E93C-17BF-4AC1-8D99-B81EA162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AC40F-EFA1-464F-9911-1511F6B10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CC197-5939-4ADD-B000-D664A06BA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4D997-77BE-4191-9B8D-C378D32A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F8-F868-43A1-AF38-7314BB8341D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3FA74-6DAE-4B34-A7FD-E6255C7A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4D879-7B91-44C2-92F5-1284F6AF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6B1B-708D-4547-8F91-525162DD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26836-EDAE-4DEE-A0A5-0FDADA51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AB94-C5EA-4911-A623-E010EA6D9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D23E-DEE6-4128-AC39-92F45E1D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D7F8-F868-43A1-AF38-7314BB8341D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F478-37E0-426B-990E-845CD2330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C9408-33AE-4536-A1D5-7E938B860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B6B1B-708D-4547-8F91-525162DD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F2D9-3608-4AF6-8139-14F381C8D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CB18E-0DD1-4148-9653-340A3A9C8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Special probability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1CDC2-DE70-4FF2-87DF-52E833C6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0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C04167-1970-4415-9A20-1389662D7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6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401E92-D47C-4C21-80D0-59D0195A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5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865AE-B914-4A04-A4CD-B17D31A2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4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2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5E16A-BABC-422E-91C1-3560F5CF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25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1C944-4DEA-4FC2-BB04-750154E6E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5078"/>
            <a:ext cx="12192000" cy="3332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C08B22-6EA7-4135-831F-C6A0158FF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469" y="1131058"/>
            <a:ext cx="2876262" cy="4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8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92CFA-E0A2-448B-B904-1CE59F91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14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0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7254D-DE67-4114-AE21-26770413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6925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7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26326-FB8A-4F1C-A97E-4BE14516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2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555C3F-A3CD-4F0E-94E9-39782F2B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CDC40-AA95-4AED-A4AE-77561DC3A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1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4A28B-6565-45BC-9A51-5CE80381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337774" cy="68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27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F628A-D97D-4F74-AA55-6232A2A6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9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BAD73D-B11D-4C2B-A5A0-E795F6D7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44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405CC-3B1F-43FF-A26A-D3A2C8B8E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9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2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0DDD1-76AC-4ADD-93A8-104D9B6D0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201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98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335D5-35B1-4974-B5B3-BBB073D8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82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27ACB-5813-460C-820A-6F9A2B433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95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ED9EC3-CEB1-4B69-852C-F101BD92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0323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A6D64E-2E0D-4033-9C41-251A1EA2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C099E-D8B6-439D-8368-E79445F5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31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7304C8-81A8-49C5-A42F-D3FC5862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372678"/>
            <a:ext cx="12191999" cy="34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F7E16-AE23-4E4F-9FF1-5456B127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C0F06-EAA7-4BE5-96F8-74AEAECE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E56E1A-3EED-4B11-8D86-896413D6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78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3DF60-38A3-4879-A5E7-492A211E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88D3B2-9D31-4279-8A6A-208D44F4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19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0EC5C-A35C-4484-A7C0-1DCD6DC4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9448"/>
            <a:ext cx="12192000" cy="24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5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A62FD-C2FD-4C18-B145-7AA52C44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1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</Words>
  <Application>Microsoft Office PowerPoint</Application>
  <PresentationFormat>Widescreen</PresentationFormat>
  <Paragraphs>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Lecture #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5 </dc:title>
  <dc:creator>Saima Ashraf</dc:creator>
  <cp:lastModifiedBy>Saima Ashraf</cp:lastModifiedBy>
  <cp:revision>9</cp:revision>
  <dcterms:created xsi:type="dcterms:W3CDTF">2020-11-14T22:34:59Z</dcterms:created>
  <dcterms:modified xsi:type="dcterms:W3CDTF">2020-11-23T15:35:24Z</dcterms:modified>
</cp:coreProperties>
</file>