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9" r:id="rId5"/>
    <p:sldId id="260" r:id="rId6"/>
    <p:sldId id="287" r:id="rId7"/>
    <p:sldId id="261" r:id="rId8"/>
    <p:sldId id="262" r:id="rId9"/>
    <p:sldId id="270" r:id="rId10"/>
    <p:sldId id="271" r:id="rId11"/>
    <p:sldId id="288" r:id="rId12"/>
    <p:sldId id="264" r:id="rId13"/>
    <p:sldId id="263" r:id="rId14"/>
    <p:sldId id="265" r:id="rId15"/>
    <p:sldId id="289" r:id="rId16"/>
    <p:sldId id="290" r:id="rId17"/>
    <p:sldId id="266" r:id="rId18"/>
    <p:sldId id="267" r:id="rId19"/>
    <p:sldId id="268" r:id="rId20"/>
    <p:sldId id="269" r:id="rId21"/>
    <p:sldId id="273" r:id="rId22"/>
    <p:sldId id="274" r:id="rId23"/>
    <p:sldId id="275" r:id="rId24"/>
    <p:sldId id="276" r:id="rId25"/>
    <p:sldId id="278" r:id="rId26"/>
    <p:sldId id="279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341757-DCAD-4CC7-BCDA-F594287D6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90A325-A062-4F2F-90D8-7B03C5761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DAA926-A8C8-437A-BB8D-A46EDB08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B3A1-1AA9-4E3B-9B31-288FFD51A9F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DF32B8-97D4-41B2-B3F4-B7569068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2A2F61-FB10-4A04-91B7-A5913E13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F74-6403-4281-A54C-1F4B079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4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90ABD8-0BBA-45CE-9E6A-0E3BBC5B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8792358-6A05-431A-9E59-74CF231DC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831759-5ADC-4D41-B409-76F0E8F5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B3A1-1AA9-4E3B-9B31-288FFD51A9F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41D73E-D110-4F34-BBA6-80206A12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77997F-570F-4F4D-99F0-C00B5B77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F74-6403-4281-A54C-1F4B079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4646953-9FC8-4D33-8E41-678B92990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ADB5D6D-8091-4CA1-85AF-D47577767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D323FB-DC0A-4DD9-BBCA-8A9B6B2C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B3A1-1AA9-4E3B-9B31-288FFD51A9F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5EBF5D-BB2C-4C93-833A-1034999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D46531-3B2C-4C31-8503-293A5430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F74-6403-4281-A54C-1F4B079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177541-7B92-4D6D-8A5D-7F3CB3C2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1CAD6C-B8CA-4E43-9E90-3CF916840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57C48C-2C0E-4EAB-8380-4C040C8C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B3A1-1AA9-4E3B-9B31-288FFD51A9F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361310-8AF5-4D0F-84CE-9504E7F6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91A33E-7869-4461-B8BC-2C51CC90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F74-6403-4281-A54C-1F4B079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F4A493-DDAB-463F-AA2F-CCB5A568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54EBF1-3335-498B-9FCD-F8409E1F4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9C15CF-7847-42B4-95B0-ED5F14E1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B3A1-1AA9-4E3B-9B31-288FFD51A9F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BF1786-27B0-420D-AA48-614BEEDE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B95513-D80A-4858-A5F4-3EA65325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F74-6403-4281-A54C-1F4B079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5A324F-CFC9-4535-A9B5-64ECE17C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3410DC-A7C8-4C13-BF9E-C5ED82833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A49B25-526A-4FC6-9A4D-7A631A24F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A84694-C65A-453A-8842-308D7D0B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B3A1-1AA9-4E3B-9B31-288FFD51A9F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872537-F601-448D-B26B-3C38B12A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2297E0-15DB-4AE8-A981-2E144FEA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F74-6403-4281-A54C-1F4B079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7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335F38-5D51-4209-A109-BC9E5828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2BB213-2094-4D6D-AAB0-C16E795EF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F7BFA12-580D-4846-8624-0E8334E8D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EB1FEB-CFE8-4FD1-B105-24358301C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ACDF057-DBB8-4A83-89EA-7E5A4C51C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ACAD524-C7A2-4F1A-B1A4-9F791C67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B3A1-1AA9-4E3B-9B31-288FFD51A9F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1C42EEB-8018-45E9-B1BE-F83D7EE9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140A486-DF75-4AC5-AF24-21ED7289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F74-6403-4281-A54C-1F4B079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2E6998-CD79-44FC-88EF-2E60E597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87651AF-172D-4EE2-80F2-A7DF98C2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B3A1-1AA9-4E3B-9B31-288FFD51A9F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615C4DC-9C61-484A-AEB5-0324D7BE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BEC07A-4B34-4403-A9A2-8042DF51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F74-6403-4281-A54C-1F4B079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6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A67FA6-C081-45B2-B6CC-54F7C61C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B3A1-1AA9-4E3B-9B31-288FFD51A9F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03E96C9-5638-4991-8756-F10F2A4D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0AA9E5-A469-4C1A-B574-24A995A8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F74-6403-4281-A54C-1F4B079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3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B90919-82CD-4CE5-92DF-9EBE8A6E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AFECE2-B2E5-4115-AAA1-4EB491B9C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BA60EED-5853-4B42-A933-2F46DF7A6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587338B-BE17-4E72-8F68-6737F7B1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B3A1-1AA9-4E3B-9B31-288FFD51A9F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1173B8D-D5B5-498C-AC77-F92199CD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AAF024-82DD-4EDD-8393-0C20E4C6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F74-6403-4281-A54C-1F4B079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6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272BCF-FAF3-4530-AFE1-37A638BF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60AE969-2626-44C7-84EB-797895407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2C3667-F569-4280-9576-0691645A1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D12997-4077-4CAD-BA5F-1E955D3D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B3A1-1AA9-4E3B-9B31-288FFD51A9F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2F5A9A-92B7-4F6C-BFB6-B378A7A1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3FA86F8-955B-4419-83A2-DE701CEF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F74-6403-4281-A54C-1F4B079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8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EDA798B-5B94-4713-B11A-A6F8835D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6612DB-A0BE-4682-92C4-B0C457350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B21ECF-3CAD-435D-B506-A055EEDA4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AB3A1-1AA9-4E3B-9B31-288FFD51A9F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73B91-FA66-4D17-9D72-577DF2A42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2174D4-EDED-4A3F-A9DD-C41663002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39F74-6403-4281-A54C-1F4B079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0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CE8727-151B-4345-A286-A703A7C43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/>
              <a:t># 6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45D15C-6F56-4AF7-9145-A7E0350A9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RELATIONS </a:t>
            </a:r>
          </a:p>
        </p:txBody>
      </p:sp>
    </p:spTree>
    <p:extLst>
      <p:ext uri="{BB962C8B-B14F-4D97-AF65-F5344CB8AC3E}">
        <p14:creationId xmlns:p14="http://schemas.microsoft.com/office/powerpoint/2010/main" val="29259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309" y="458800"/>
            <a:ext cx="21742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A40020"/>
                </a:solidFill>
              </a:rPr>
              <a:t>E</a:t>
            </a:r>
            <a:r>
              <a:rPr sz="4800" spc="-75" dirty="0">
                <a:solidFill>
                  <a:srgbClr val="A40020"/>
                </a:solidFill>
              </a:rPr>
              <a:t>x</a:t>
            </a:r>
            <a:r>
              <a:rPr sz="4800" dirty="0">
                <a:solidFill>
                  <a:srgbClr val="A40020"/>
                </a:solidFill>
              </a:rPr>
              <a:t>amp</a:t>
            </a:r>
            <a:r>
              <a:rPr sz="4800" spc="-20" dirty="0">
                <a:solidFill>
                  <a:srgbClr val="A40020"/>
                </a:solidFill>
              </a:rPr>
              <a:t>l</a:t>
            </a:r>
            <a:r>
              <a:rPr sz="4800" dirty="0">
                <a:solidFill>
                  <a:srgbClr val="A40020"/>
                </a:solidFill>
              </a:rPr>
              <a:t>e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765730" y="3170511"/>
            <a:ext cx="4978350" cy="2852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609" y="1583182"/>
            <a:ext cx="11153140" cy="4632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ts val="3650"/>
              </a:lnSpc>
              <a:spcBef>
                <a:spcPts val="105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these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 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i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>
              <a:lnSpc>
                <a:spcPts val="3650"/>
              </a:lnSpc>
            </a:pP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i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650" dirty="0">
              <a:latin typeface="Times New Roman"/>
              <a:cs typeface="Times New Roman"/>
            </a:endParaRPr>
          </a:p>
          <a:p>
            <a:pPr marL="5832475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pair</a:t>
            </a:r>
            <a:endParaRPr sz="3200" dirty="0">
              <a:latin typeface="Calibri"/>
              <a:cs typeface="Calibri"/>
            </a:endParaRPr>
          </a:p>
          <a:p>
            <a:pPr marL="6193790">
              <a:lnSpc>
                <a:spcPct val="100000"/>
              </a:lnSpc>
              <a:tabLst>
                <a:tab pos="7232015" algn="l"/>
              </a:tabLst>
            </a:pP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C55A11"/>
                </a:solidFill>
                <a:latin typeface="Calibri"/>
                <a:cs typeface="Calibri"/>
              </a:rPr>
              <a:t>1</a:t>
            </a: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,</a:t>
            </a:r>
            <a:r>
              <a:rPr sz="3200" i="1" spc="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55A11"/>
                </a:solidFill>
                <a:latin typeface="Calibri"/>
                <a:cs typeface="Calibri"/>
              </a:rPr>
              <a:t>1</a:t>
            </a: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)	</a:t>
            </a:r>
            <a:r>
              <a:rPr sz="3200" dirty="0">
                <a:latin typeface="Calibri"/>
                <a:cs typeface="Calibri"/>
              </a:rPr>
              <a:t>is in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1</a:t>
            </a:r>
            <a:r>
              <a:rPr sz="3200" spc="5" dirty="0">
                <a:latin typeface="Calibri"/>
                <a:cs typeface="Calibri"/>
              </a:rPr>
              <a:t>,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3</a:t>
            </a:r>
            <a:r>
              <a:rPr sz="3200" spc="5" dirty="0">
                <a:latin typeface="Calibri"/>
                <a:cs typeface="Calibri"/>
              </a:rPr>
              <a:t>,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4</a:t>
            </a:r>
            <a:r>
              <a:rPr sz="3200" spc="5" dirty="0">
                <a:latin typeface="Calibri"/>
                <a:cs typeface="Calibri"/>
              </a:rPr>
              <a:t>,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6</a:t>
            </a:r>
            <a:r>
              <a:rPr sz="3200" spc="5" dirty="0">
                <a:latin typeface="Calibri"/>
                <a:cs typeface="Calibri"/>
              </a:rPr>
              <a:t>;</a:t>
            </a:r>
            <a:endParaRPr sz="3200" dirty="0">
              <a:latin typeface="Calibri"/>
              <a:cs typeface="Calibri"/>
            </a:endParaRPr>
          </a:p>
          <a:p>
            <a:pPr marL="6193790">
              <a:lnSpc>
                <a:spcPct val="100000"/>
              </a:lnSpc>
              <a:tabLst>
                <a:tab pos="7232015" algn="l"/>
              </a:tabLst>
            </a:pP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C55A11"/>
                </a:solidFill>
                <a:latin typeface="Calibri"/>
                <a:cs typeface="Calibri"/>
              </a:rPr>
              <a:t>1</a:t>
            </a: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,</a:t>
            </a:r>
            <a:r>
              <a:rPr sz="3200" i="1" spc="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55A11"/>
                </a:solidFill>
                <a:latin typeface="Calibri"/>
                <a:cs typeface="Calibri"/>
              </a:rPr>
              <a:t>2</a:t>
            </a: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)	</a:t>
            </a:r>
            <a:r>
              <a:rPr sz="3200" dirty="0">
                <a:latin typeface="Calibri"/>
                <a:cs typeface="Calibri"/>
              </a:rPr>
              <a:t>is in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1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250" dirty="0"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baseline="-21164" dirty="0">
                <a:solidFill>
                  <a:srgbClr val="00AFEF"/>
                </a:solidFill>
                <a:latin typeface="Calibri"/>
                <a:cs typeface="Calibri"/>
              </a:rPr>
              <a:t>6</a:t>
            </a:r>
            <a:r>
              <a:rPr sz="3200" dirty="0">
                <a:latin typeface="Calibri"/>
                <a:cs typeface="Calibri"/>
              </a:rPr>
              <a:t>;</a:t>
            </a:r>
          </a:p>
          <a:p>
            <a:pPr marL="6193790">
              <a:lnSpc>
                <a:spcPct val="100000"/>
              </a:lnSpc>
              <a:tabLst>
                <a:tab pos="7232015" algn="l"/>
              </a:tabLst>
            </a:pP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C55A11"/>
                </a:solidFill>
                <a:latin typeface="Calibri"/>
                <a:cs typeface="Calibri"/>
              </a:rPr>
              <a:t>2</a:t>
            </a: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,</a:t>
            </a:r>
            <a:r>
              <a:rPr sz="3200" i="1" spc="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55A11"/>
                </a:solidFill>
                <a:latin typeface="Calibri"/>
                <a:cs typeface="Calibri"/>
              </a:rPr>
              <a:t>1</a:t>
            </a: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)	</a:t>
            </a:r>
            <a:r>
              <a:rPr sz="3200" dirty="0">
                <a:latin typeface="Calibri"/>
                <a:cs typeface="Calibri"/>
              </a:rPr>
              <a:t>is in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2</a:t>
            </a:r>
            <a:r>
              <a:rPr sz="3200" spc="5" dirty="0">
                <a:latin typeface="Calibri"/>
                <a:cs typeface="Calibri"/>
              </a:rPr>
              <a:t>,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5</a:t>
            </a:r>
            <a:r>
              <a:rPr sz="3200" spc="5" dirty="0">
                <a:latin typeface="Calibri"/>
                <a:cs typeface="Calibri"/>
              </a:rPr>
              <a:t>,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6</a:t>
            </a:r>
            <a:r>
              <a:rPr sz="3200" spc="5" dirty="0">
                <a:latin typeface="Calibri"/>
                <a:cs typeface="Calibri"/>
              </a:rPr>
              <a:t>;</a:t>
            </a:r>
            <a:endParaRPr sz="3200" dirty="0">
              <a:latin typeface="Calibri"/>
              <a:cs typeface="Calibri"/>
            </a:endParaRPr>
          </a:p>
          <a:p>
            <a:pPr marL="6193790">
              <a:lnSpc>
                <a:spcPct val="100000"/>
              </a:lnSpc>
            </a:pP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C55A11"/>
                </a:solidFill>
                <a:latin typeface="Calibri"/>
                <a:cs typeface="Calibri"/>
              </a:rPr>
              <a:t>1</a:t>
            </a: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,</a:t>
            </a:r>
            <a:r>
              <a:rPr sz="3200" spc="-5" dirty="0">
                <a:solidFill>
                  <a:srgbClr val="C55A11"/>
                </a:solidFill>
                <a:latin typeface="Calibri"/>
                <a:cs typeface="Calibri"/>
              </a:rPr>
              <a:t>−1</a:t>
            </a: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) </a:t>
            </a:r>
            <a:r>
              <a:rPr sz="3200" dirty="0">
                <a:latin typeface="Calibri"/>
                <a:cs typeface="Calibri"/>
              </a:rPr>
              <a:t>is in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2</a:t>
            </a:r>
            <a:r>
              <a:rPr sz="3200" spc="5" dirty="0">
                <a:latin typeface="Calibri"/>
                <a:cs typeface="Calibri"/>
              </a:rPr>
              <a:t>,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3</a:t>
            </a:r>
            <a:r>
              <a:rPr sz="3200" spc="5" dirty="0">
                <a:latin typeface="Calibri"/>
                <a:cs typeface="Calibri"/>
              </a:rPr>
              <a:t>,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6</a:t>
            </a:r>
            <a:r>
              <a:rPr sz="3200" spc="5" dirty="0">
                <a:latin typeface="Calibri"/>
                <a:cs typeface="Calibri"/>
              </a:rPr>
              <a:t>;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and,</a:t>
            </a:r>
          </a:p>
          <a:p>
            <a:pPr marL="6193790">
              <a:lnSpc>
                <a:spcPct val="100000"/>
              </a:lnSpc>
              <a:spcBef>
                <a:spcPts val="5"/>
              </a:spcBef>
              <a:tabLst>
                <a:tab pos="7232015" algn="l"/>
              </a:tabLst>
            </a:pP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C55A11"/>
                </a:solidFill>
                <a:latin typeface="Calibri"/>
                <a:cs typeface="Calibri"/>
              </a:rPr>
              <a:t>2</a:t>
            </a: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,</a:t>
            </a:r>
            <a:r>
              <a:rPr sz="3200" i="1" spc="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55A11"/>
                </a:solidFill>
                <a:latin typeface="Calibri"/>
                <a:cs typeface="Calibri"/>
              </a:rPr>
              <a:t>2</a:t>
            </a: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)	</a:t>
            </a:r>
            <a:r>
              <a:rPr sz="3200" dirty="0">
                <a:latin typeface="Calibri"/>
                <a:cs typeface="Calibri"/>
              </a:rPr>
              <a:t>is in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1</a:t>
            </a:r>
            <a:r>
              <a:rPr sz="3200" spc="5" dirty="0">
                <a:latin typeface="Calibri"/>
                <a:cs typeface="Calibri"/>
              </a:rPr>
              <a:t>,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3</a:t>
            </a:r>
            <a:r>
              <a:rPr sz="3200" spc="5" dirty="0">
                <a:latin typeface="Calibri"/>
                <a:cs typeface="Calibri"/>
              </a:rPr>
              <a:t>,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4</a:t>
            </a:r>
            <a:r>
              <a:rPr sz="3200" spc="5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309" y="458800"/>
            <a:ext cx="96767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Relations </a:t>
            </a:r>
            <a:r>
              <a:rPr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4000" spc="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Digraphs</a:t>
            </a:r>
            <a:endParaRPr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375" y="3656714"/>
            <a:ext cx="11017250" cy="14292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12700" marR="5080" indent="914400" algn="just">
              <a:lnSpc>
                <a:spcPct val="9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sz="20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digraph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The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sz="20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(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</a:t>
            </a:r>
            <a:r>
              <a:rPr sz="20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this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edge.</a:t>
            </a:r>
            <a:endParaRPr lang="en-US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914400" algn="just">
              <a:lnSpc>
                <a:spcPct val="90000"/>
              </a:lnSpc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0223C0F-42A4-4B84-B348-17F8E9B5A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08" y="1444066"/>
            <a:ext cx="11017249" cy="1984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7DD09C-DB6D-47E8-9403-BB805C9E73FF}"/>
              </a:ext>
            </a:extLst>
          </p:cNvPr>
          <p:cNvSpPr txBox="1"/>
          <p:nvPr/>
        </p:nvSpPr>
        <p:spPr>
          <a:xfrm>
            <a:off x="-459351" y="5098747"/>
            <a:ext cx="11017248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914400" algn="just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	edge	of	the	form	(a,	a)	is	represented	using	an	arc	from	the	vertex	a</a:t>
            </a:r>
          </a:p>
          <a:p>
            <a:pPr marL="12700" marR="5080" indent="91440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to itself. Such an edge is called a loop.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8A39480-7D6B-40A4-99E5-F36E06631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6" y="940904"/>
            <a:ext cx="7156174" cy="4488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C2C2420-D566-4F81-8302-DD6C41328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30" y="1036"/>
            <a:ext cx="5910470" cy="404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31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AC7A72F-FD34-4A07-8706-C45AC61DE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32974" cy="66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16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CAFED32-87F7-4F60-B33E-BE3E057D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555896" cy="689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58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309" y="458800"/>
            <a:ext cx="45643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 of</a:t>
            </a:r>
            <a:r>
              <a:rPr sz="36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endParaRPr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609" y="1583182"/>
            <a:ext cx="11038840" cy="926216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5400" marR="17780">
              <a:lnSpc>
                <a:spcPts val="3460"/>
              </a:lnSpc>
              <a:spcBef>
                <a:spcPts val="53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matrix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1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i="1" spc="15" baseline="-21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15" baseline="-383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i="1" spc="15" baseline="-21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15" baseline="-383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8600" y="2815404"/>
            <a:ext cx="130238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600" b="1" spc="15" baseline="138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15" baseline="-17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22" baseline="-17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00" baseline="-171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9243" y="2815404"/>
            <a:ext cx="21602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24815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	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i="1" spc="15" baseline="-21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15" baseline="-383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0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i="1" spc="15" baseline="-21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15" baseline="-383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00" baseline="-3835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xmlns="" id="{F4C8F30C-C93E-4BD8-99B7-3263016440C6}"/>
              </a:ext>
            </a:extLst>
          </p:cNvPr>
          <p:cNvSpPr txBox="1">
            <a:spLocks/>
          </p:cNvSpPr>
          <p:nvPr/>
        </p:nvSpPr>
        <p:spPr>
          <a:xfrm>
            <a:off x="629946" y="4275443"/>
            <a:ext cx="60585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7200" b="1" i="0">
                <a:solidFill>
                  <a:srgbClr val="FAE4D5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</a:t>
            </a:r>
            <a:r>
              <a:rPr lang="en-US" sz="3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600" kern="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endParaRPr lang="en-US" sz="36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xmlns="" id="{82AF1188-2110-4E34-BBE4-A5339F0A5233}"/>
              </a:ext>
            </a:extLst>
          </p:cNvPr>
          <p:cNvSpPr txBox="1"/>
          <p:nvPr/>
        </p:nvSpPr>
        <p:spPr>
          <a:xfrm>
            <a:off x="521309" y="4941277"/>
            <a:ext cx="11040745" cy="926216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5400" marR="17780">
              <a:lnSpc>
                <a:spcPts val="3460"/>
              </a:lnSpc>
              <a:spcBef>
                <a:spcPts val="53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matrix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relations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1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i="1" spc="15" baseline="-21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15" baseline="-383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i="1" spc="15" baseline="-21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15" baseline="-383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xmlns="" id="{D9120B4F-F33C-48BE-BB04-064338593CDB}"/>
              </a:ext>
            </a:extLst>
          </p:cNvPr>
          <p:cNvSpPr txBox="1"/>
          <p:nvPr/>
        </p:nvSpPr>
        <p:spPr>
          <a:xfrm>
            <a:off x="4223892" y="6036183"/>
            <a:ext cx="131762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600" b="1" spc="15" baseline="138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15" baseline="-17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1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22" baseline="-17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00" baseline="-1719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xmlns="" id="{C07A62AD-5036-43D5-B83D-00B9AD5F6A85}"/>
              </a:ext>
            </a:extLst>
          </p:cNvPr>
          <p:cNvSpPr txBox="1"/>
          <p:nvPr/>
        </p:nvSpPr>
        <p:spPr>
          <a:xfrm>
            <a:off x="5649214" y="5935599"/>
            <a:ext cx="218313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26084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	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i="1" spc="15" baseline="-21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15" baseline="-383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ꓥ</a:t>
            </a:r>
            <a:r>
              <a:rPr sz="2000"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i="1" spc="15" baseline="-21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15" baseline="-383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00" baseline="-3835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xmlns="" id="{274B7C24-8300-4B43-B4D2-8C2C7633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D34EAA71-CFCA-479E-A39C-9C67282B8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2" y="365125"/>
            <a:ext cx="10904677" cy="61277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160D64A-F668-447F-8DD0-FF9E9249D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75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6FAEDB3-7D3B-417E-BBC6-6A57B9A4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5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12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2B19147-C836-46C0-A514-2E078671A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89913" cy="9939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F3A1C1F-98E4-4400-9287-08BC0E16D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26" y="993913"/>
            <a:ext cx="5945258" cy="503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6D0C0D7-B598-4899-8692-EEE333011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4" y="1865243"/>
            <a:ext cx="6689033" cy="11032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610757B-E271-4D24-8506-4E20FFEE5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4" y="3584712"/>
            <a:ext cx="6543260" cy="127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3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ABD38F3-F59C-4DC2-BB46-53C6E29C1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197626"/>
            <a:ext cx="12192001" cy="23721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B97A49B-C524-4C40-A279-400919DA8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3059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12F14BD-9EF3-460C-BC3C-B58F14F73000}"/>
              </a:ext>
            </a:extLst>
          </p:cNvPr>
          <p:cNvSpPr txBox="1"/>
          <p:nvPr/>
        </p:nvSpPr>
        <p:spPr>
          <a:xfrm>
            <a:off x="-1" y="356792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their</a:t>
            </a:r>
            <a:r>
              <a:rPr lang="en-US" sz="2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04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FF8D188-0E80-488E-AE0B-6DD0CC835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18286" cy="33819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A749AD7-B9A5-4001-9DDF-37E83D31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881810"/>
            <a:ext cx="5855053" cy="480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24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5283EFE-8807-46C7-AB27-4393A6904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0" y="-1"/>
            <a:ext cx="5736256" cy="1099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234E546-FEA0-4866-B5BD-620718DA2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9054"/>
            <a:ext cx="6345856" cy="1283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397493C-4960-4EB4-9052-B7D983784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106" y="92764"/>
            <a:ext cx="5302454" cy="216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90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03DC253-3E23-433F-843E-6C63E15D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52555" cy="39226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42B61B-0231-4E38-961A-29DDF37B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5" y="3429000"/>
            <a:ext cx="5095875" cy="3286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45B2CF0-1222-444A-BA1D-191FFD9FE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524" y="142255"/>
            <a:ext cx="4791075" cy="273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71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8CE4C32-E154-4D32-A51D-9D008676F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136835" cy="17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96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2428EE3-02BB-491C-8B6B-7E888F0B5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1555897" cy="3429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7579DB-4E58-4AF8-B44A-FAC1BF1EA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11" y="3551580"/>
            <a:ext cx="6647172" cy="3200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7C4976A-62D5-47EC-BA14-531BD40CB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166" y="3792606"/>
            <a:ext cx="24479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14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418B8A9-923C-4909-A319-41D7BCA4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16278" cy="1378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F8D912D-1743-4556-BAEB-92FB9FFF0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98" y="1667702"/>
            <a:ext cx="9509885" cy="128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62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9E008BC-011D-4071-9B95-93ED234DB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28036" cy="940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971EFD2-FE86-4B93-9758-848A7EDA9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2696"/>
            <a:ext cx="7222435" cy="2661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665DD9-5E8F-45D8-868F-6571ECA9C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097" y="70402"/>
            <a:ext cx="5512904" cy="112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65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F2BC67A-4378-4484-B238-7C52D02E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02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E5973FC-7775-4CCD-90EE-A4670E8DE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30" y="1902722"/>
            <a:ext cx="5910470" cy="28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01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F1A012A-671A-44BF-BE07-98AAB3761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86122" cy="178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38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03E966A-EDF1-4C9B-B38F-1941C52F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635409" cy="21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309" y="677276"/>
            <a:ext cx="236982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endParaRPr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309" y="1583182"/>
            <a:ext cx="11015345" cy="147796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7620" algn="just">
              <a:lnSpc>
                <a:spcPct val="90000"/>
              </a:lnSpc>
              <a:spcBef>
                <a:spcPts val="484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Cartesian  product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9000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problems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cities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ﬂights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0A9C575-B3CD-46B2-9633-A496E9173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96" y="5079397"/>
            <a:ext cx="11291573" cy="1477968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xmlns="" id="{FB8007A2-AF61-443A-B139-A9AFB0E961A9}"/>
              </a:ext>
            </a:extLst>
          </p:cNvPr>
          <p:cNvSpPr txBox="1"/>
          <p:nvPr/>
        </p:nvSpPr>
        <p:spPr>
          <a:xfrm>
            <a:off x="519404" y="3627831"/>
            <a:ext cx="11017250" cy="957312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84"/>
              </a:spcBef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PAIRED</a:t>
            </a:r>
          </a:p>
          <a:p>
            <a:pPr marL="12700" marR="5080" algn="just">
              <a:lnSpc>
                <a:spcPct val="90000"/>
              </a:lnSpc>
              <a:spcBef>
                <a:spcPts val="484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direct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is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</a:t>
            </a:r>
            <a:r>
              <a:rPr sz="2000" spc="6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reason, sets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 are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26523F6-E19A-45C7-A5AE-161FB225E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8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9D60075-1C9F-42CA-B180-5089D30D3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2853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18A28F1-F2C1-42E6-B2DC-AA3FAE25B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2" y="3429000"/>
            <a:ext cx="9872870" cy="253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9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51157C1-8DA5-4985-BFE2-03C632533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06470" cy="675224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03D2E8DB-D516-4410-A116-1C669AD6BB8D}"/>
              </a:ext>
            </a:extLst>
          </p:cNvPr>
          <p:cNvSpPr txBox="1">
            <a:spLocks/>
          </p:cNvSpPr>
          <p:nvPr/>
        </p:nvSpPr>
        <p:spPr>
          <a:xfrm>
            <a:off x="3776869" y="105758"/>
            <a:ext cx="7103166" cy="4546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of Cartesian product</a:t>
            </a:r>
          </a:p>
        </p:txBody>
      </p:sp>
    </p:spTree>
    <p:extLst>
      <p:ext uri="{BB962C8B-B14F-4D97-AF65-F5344CB8AC3E}">
        <p14:creationId xmlns:p14="http://schemas.microsoft.com/office/powerpoint/2010/main" val="84732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309" y="458800"/>
            <a:ext cx="213550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309" y="1583182"/>
            <a:ext cx="10812145" cy="158415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84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{0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2} and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90000"/>
              </a:lnSpc>
              <a:spcBef>
                <a:spcPts val="484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90000"/>
              </a:lnSpc>
              <a:spcBef>
                <a:spcPts val="484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a),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b),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a),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means,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90000"/>
              </a:lnSpc>
              <a:spcBef>
                <a:spcPts val="484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graphically.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735" y="3591890"/>
            <a:ext cx="5270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AFEF"/>
                </a:solidFill>
                <a:latin typeface="Calibri"/>
                <a:cs typeface="Calibri"/>
              </a:rPr>
              <a:t>0</a:t>
            </a:r>
            <a:r>
              <a:rPr sz="3200" spc="-8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C000"/>
                </a:solidFill>
                <a:latin typeface="Calibri"/>
                <a:cs typeface="Calibri"/>
              </a:rPr>
              <a:t>•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2009" y="4159377"/>
            <a:ext cx="5175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00"/>
              </a:spcBef>
              <a:buClr>
                <a:srgbClr val="FFC000"/>
              </a:buClr>
              <a:buFont typeface="Arial"/>
              <a:buChar char="•"/>
              <a:tabLst>
                <a:tab pos="309880" algn="l"/>
              </a:tabLst>
            </a:pPr>
            <a:r>
              <a:rPr sz="3200" dirty="0">
                <a:solidFill>
                  <a:srgbClr val="92D050"/>
                </a:solidFill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735" y="4724780"/>
            <a:ext cx="527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AFEF"/>
                </a:solidFill>
                <a:latin typeface="Calibri"/>
                <a:cs typeface="Calibri"/>
              </a:rPr>
              <a:t>1</a:t>
            </a:r>
            <a:r>
              <a:rPr sz="3200" spc="-8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C000"/>
                </a:solidFill>
                <a:latin typeface="Calibri"/>
                <a:cs typeface="Calibri"/>
              </a:rPr>
              <a:t>•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5828" y="5289905"/>
            <a:ext cx="4679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FFC000"/>
              </a:buClr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92D050"/>
                </a:solidFill>
                <a:latin typeface="Calibri"/>
                <a:cs typeface="Calibri"/>
              </a:rPr>
              <a:t>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735" y="5857443"/>
            <a:ext cx="527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AFEF"/>
                </a:solidFill>
                <a:latin typeface="Calibri"/>
                <a:cs typeface="Calibri"/>
              </a:rPr>
              <a:t>2</a:t>
            </a:r>
            <a:r>
              <a:rPr sz="3200" spc="-8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C000"/>
                </a:solidFill>
                <a:latin typeface="Calibri"/>
                <a:cs typeface="Calibri"/>
              </a:rPr>
              <a:t>•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73072" y="3888485"/>
            <a:ext cx="1863089" cy="539750"/>
          </a:xfrm>
          <a:custGeom>
            <a:avLst/>
            <a:gdLst/>
            <a:ahLst/>
            <a:cxnLst/>
            <a:rect l="l" t="t" r="r" b="b"/>
            <a:pathLst>
              <a:path w="1863089" h="539750">
                <a:moveTo>
                  <a:pt x="1696033" y="455419"/>
                </a:moveTo>
                <a:lnTo>
                  <a:pt x="1606041" y="482981"/>
                </a:lnTo>
                <a:lnTo>
                  <a:pt x="1595955" y="488457"/>
                </a:lnTo>
                <a:lnTo>
                  <a:pt x="1588976" y="497077"/>
                </a:lnTo>
                <a:lnTo>
                  <a:pt x="1585735" y="507698"/>
                </a:lnTo>
                <a:lnTo>
                  <a:pt x="1586864" y="519175"/>
                </a:lnTo>
                <a:lnTo>
                  <a:pt x="1592341" y="529262"/>
                </a:lnTo>
                <a:lnTo>
                  <a:pt x="1600962" y="536241"/>
                </a:lnTo>
                <a:lnTo>
                  <a:pt x="1611582" y="539482"/>
                </a:lnTo>
                <a:lnTo>
                  <a:pt x="1623060" y="538352"/>
                </a:lnTo>
                <a:lnTo>
                  <a:pt x="1813885" y="479932"/>
                </a:lnTo>
                <a:lnTo>
                  <a:pt x="1800225" y="479932"/>
                </a:lnTo>
                <a:lnTo>
                  <a:pt x="1696033" y="455419"/>
                </a:lnTo>
                <a:close/>
              </a:path>
              <a:path w="1863089" h="539750">
                <a:moveTo>
                  <a:pt x="1750945" y="438601"/>
                </a:moveTo>
                <a:lnTo>
                  <a:pt x="1696033" y="455419"/>
                </a:lnTo>
                <a:lnTo>
                  <a:pt x="1800225" y="479932"/>
                </a:lnTo>
                <a:lnTo>
                  <a:pt x="1801906" y="472820"/>
                </a:lnTo>
                <a:lnTo>
                  <a:pt x="1787016" y="472820"/>
                </a:lnTo>
                <a:lnTo>
                  <a:pt x="1750945" y="438601"/>
                </a:lnTo>
                <a:close/>
              </a:path>
              <a:path w="1863089" h="539750">
                <a:moveTo>
                  <a:pt x="1660223" y="284384"/>
                </a:moveTo>
                <a:lnTo>
                  <a:pt x="1649378" y="286781"/>
                </a:lnTo>
                <a:lnTo>
                  <a:pt x="1639951" y="293369"/>
                </a:lnTo>
                <a:lnTo>
                  <a:pt x="1633878" y="303154"/>
                </a:lnTo>
                <a:lnTo>
                  <a:pt x="1632045" y="314118"/>
                </a:lnTo>
                <a:lnTo>
                  <a:pt x="1634450" y="324963"/>
                </a:lnTo>
                <a:lnTo>
                  <a:pt x="1641093" y="334390"/>
                </a:lnTo>
                <a:lnTo>
                  <a:pt x="1709191" y="398991"/>
                </a:lnTo>
                <a:lnTo>
                  <a:pt x="1813560" y="423544"/>
                </a:lnTo>
                <a:lnTo>
                  <a:pt x="1800225" y="479932"/>
                </a:lnTo>
                <a:lnTo>
                  <a:pt x="1813885" y="479932"/>
                </a:lnTo>
                <a:lnTo>
                  <a:pt x="1862836" y="464946"/>
                </a:lnTo>
                <a:lnTo>
                  <a:pt x="1680972" y="292353"/>
                </a:lnTo>
                <a:lnTo>
                  <a:pt x="1671187" y="286226"/>
                </a:lnTo>
                <a:lnTo>
                  <a:pt x="1660223" y="284384"/>
                </a:lnTo>
                <a:close/>
              </a:path>
              <a:path w="1863089" h="539750">
                <a:moveTo>
                  <a:pt x="1798447" y="424052"/>
                </a:moveTo>
                <a:lnTo>
                  <a:pt x="1750945" y="438601"/>
                </a:lnTo>
                <a:lnTo>
                  <a:pt x="1787016" y="472820"/>
                </a:lnTo>
                <a:lnTo>
                  <a:pt x="1798447" y="424052"/>
                </a:lnTo>
                <a:close/>
              </a:path>
              <a:path w="1863089" h="539750">
                <a:moveTo>
                  <a:pt x="1813439" y="424052"/>
                </a:moveTo>
                <a:lnTo>
                  <a:pt x="1798447" y="424052"/>
                </a:lnTo>
                <a:lnTo>
                  <a:pt x="1787016" y="472820"/>
                </a:lnTo>
                <a:lnTo>
                  <a:pt x="1801906" y="472820"/>
                </a:lnTo>
                <a:lnTo>
                  <a:pt x="1813439" y="424052"/>
                </a:lnTo>
                <a:close/>
              </a:path>
              <a:path w="1863089" h="539750">
                <a:moveTo>
                  <a:pt x="13207" y="0"/>
                </a:moveTo>
                <a:lnTo>
                  <a:pt x="0" y="56387"/>
                </a:lnTo>
                <a:lnTo>
                  <a:pt x="1696033" y="455419"/>
                </a:lnTo>
                <a:lnTo>
                  <a:pt x="1750945" y="438601"/>
                </a:lnTo>
                <a:lnTo>
                  <a:pt x="1709191" y="398991"/>
                </a:lnTo>
                <a:lnTo>
                  <a:pt x="13207" y="0"/>
                </a:lnTo>
                <a:close/>
              </a:path>
              <a:path w="1863089" h="539750">
                <a:moveTo>
                  <a:pt x="1709191" y="398991"/>
                </a:moveTo>
                <a:lnTo>
                  <a:pt x="1750945" y="438601"/>
                </a:lnTo>
                <a:lnTo>
                  <a:pt x="1798447" y="424052"/>
                </a:lnTo>
                <a:lnTo>
                  <a:pt x="1813439" y="424052"/>
                </a:lnTo>
                <a:lnTo>
                  <a:pt x="1813560" y="423544"/>
                </a:lnTo>
                <a:lnTo>
                  <a:pt x="1709191" y="398991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35098" y="3961891"/>
            <a:ext cx="2051050" cy="1511300"/>
          </a:xfrm>
          <a:custGeom>
            <a:avLst/>
            <a:gdLst/>
            <a:ahLst/>
            <a:cxnLst/>
            <a:rect l="l" t="t" r="r" b="b"/>
            <a:pathLst>
              <a:path w="2051050" h="1511300">
                <a:moveTo>
                  <a:pt x="1807337" y="1427479"/>
                </a:moveTo>
                <a:lnTo>
                  <a:pt x="1795910" y="1428581"/>
                </a:lnTo>
                <a:lnTo>
                  <a:pt x="1786127" y="1433814"/>
                </a:lnTo>
                <a:lnTo>
                  <a:pt x="1779012" y="1442356"/>
                </a:lnTo>
                <a:lnTo>
                  <a:pt x="1775587" y="1453387"/>
                </a:lnTo>
                <a:lnTo>
                  <a:pt x="1776686" y="1464814"/>
                </a:lnTo>
                <a:lnTo>
                  <a:pt x="1781905" y="1474596"/>
                </a:lnTo>
                <a:lnTo>
                  <a:pt x="1790410" y="1481712"/>
                </a:lnTo>
                <a:lnTo>
                  <a:pt x="1801367" y="1485137"/>
                </a:lnTo>
                <a:lnTo>
                  <a:pt x="2050796" y="1511045"/>
                </a:lnTo>
                <a:lnTo>
                  <a:pt x="2046201" y="1500504"/>
                </a:lnTo>
                <a:lnTo>
                  <a:pt x="1987296" y="1500504"/>
                </a:lnTo>
                <a:lnTo>
                  <a:pt x="1900770" y="1437208"/>
                </a:lnTo>
                <a:lnTo>
                  <a:pt x="1807337" y="1427479"/>
                </a:lnTo>
                <a:close/>
              </a:path>
              <a:path w="2051050" h="1511300">
                <a:moveTo>
                  <a:pt x="1900770" y="1437208"/>
                </a:moveTo>
                <a:lnTo>
                  <a:pt x="1987296" y="1500504"/>
                </a:lnTo>
                <a:lnTo>
                  <a:pt x="1995929" y="1488693"/>
                </a:lnTo>
                <a:lnTo>
                  <a:pt x="1977898" y="1488693"/>
                </a:lnTo>
                <a:lnTo>
                  <a:pt x="1958053" y="1443173"/>
                </a:lnTo>
                <a:lnTo>
                  <a:pt x="1900770" y="1437208"/>
                </a:lnTo>
                <a:close/>
              </a:path>
              <a:path w="2051050" h="1511300">
                <a:moveTo>
                  <a:pt x="1923696" y="1263798"/>
                </a:moveTo>
                <a:lnTo>
                  <a:pt x="1912492" y="1266189"/>
                </a:lnTo>
                <a:lnTo>
                  <a:pt x="1903025" y="1272768"/>
                </a:lnTo>
                <a:lnTo>
                  <a:pt x="1897046" y="1282144"/>
                </a:lnTo>
                <a:lnTo>
                  <a:pt x="1895044" y="1293068"/>
                </a:lnTo>
                <a:lnTo>
                  <a:pt x="1897506" y="1304289"/>
                </a:lnTo>
                <a:lnTo>
                  <a:pt x="1935143" y="1390622"/>
                </a:lnTo>
                <a:lnTo>
                  <a:pt x="2021459" y="1453768"/>
                </a:lnTo>
                <a:lnTo>
                  <a:pt x="1987296" y="1500504"/>
                </a:lnTo>
                <a:lnTo>
                  <a:pt x="2046201" y="1500504"/>
                </a:lnTo>
                <a:lnTo>
                  <a:pt x="1950592" y="1281175"/>
                </a:lnTo>
                <a:lnTo>
                  <a:pt x="1943961" y="1271779"/>
                </a:lnTo>
                <a:lnTo>
                  <a:pt x="1934591" y="1265824"/>
                </a:lnTo>
                <a:lnTo>
                  <a:pt x="1923696" y="1263798"/>
                </a:lnTo>
                <a:close/>
              </a:path>
              <a:path w="2051050" h="1511300">
                <a:moveTo>
                  <a:pt x="1958053" y="1443173"/>
                </a:moveTo>
                <a:lnTo>
                  <a:pt x="1977898" y="1488693"/>
                </a:lnTo>
                <a:lnTo>
                  <a:pt x="2007362" y="1448307"/>
                </a:lnTo>
                <a:lnTo>
                  <a:pt x="1958053" y="1443173"/>
                </a:lnTo>
                <a:close/>
              </a:path>
              <a:path w="2051050" h="1511300">
                <a:moveTo>
                  <a:pt x="1935143" y="1390622"/>
                </a:moveTo>
                <a:lnTo>
                  <a:pt x="1958053" y="1443173"/>
                </a:lnTo>
                <a:lnTo>
                  <a:pt x="2007362" y="1448307"/>
                </a:lnTo>
                <a:lnTo>
                  <a:pt x="1977898" y="1488693"/>
                </a:lnTo>
                <a:lnTo>
                  <a:pt x="1995929" y="1488693"/>
                </a:lnTo>
                <a:lnTo>
                  <a:pt x="2021459" y="1453768"/>
                </a:lnTo>
                <a:lnTo>
                  <a:pt x="1935143" y="1390622"/>
                </a:lnTo>
                <a:close/>
              </a:path>
              <a:path w="2051050" h="1511300">
                <a:moveTo>
                  <a:pt x="34289" y="0"/>
                </a:moveTo>
                <a:lnTo>
                  <a:pt x="0" y="46735"/>
                </a:lnTo>
                <a:lnTo>
                  <a:pt x="1900770" y="1437208"/>
                </a:lnTo>
                <a:lnTo>
                  <a:pt x="1958053" y="1443173"/>
                </a:lnTo>
                <a:lnTo>
                  <a:pt x="1935143" y="1390622"/>
                </a:lnTo>
                <a:lnTo>
                  <a:pt x="34289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3452" y="4480260"/>
            <a:ext cx="1862455" cy="516255"/>
          </a:xfrm>
          <a:custGeom>
            <a:avLst/>
            <a:gdLst/>
            <a:ahLst/>
            <a:cxnLst/>
            <a:rect l="l" t="t" r="r" b="b"/>
            <a:pathLst>
              <a:path w="1862454" h="516254">
                <a:moveTo>
                  <a:pt x="1695596" y="85195"/>
                </a:moveTo>
                <a:lnTo>
                  <a:pt x="0" y="459150"/>
                </a:lnTo>
                <a:lnTo>
                  <a:pt x="12446" y="515792"/>
                </a:lnTo>
                <a:lnTo>
                  <a:pt x="1707945" y="141739"/>
                </a:lnTo>
                <a:lnTo>
                  <a:pt x="1750215" y="102737"/>
                </a:lnTo>
                <a:lnTo>
                  <a:pt x="1695596" y="85195"/>
                </a:lnTo>
                <a:close/>
              </a:path>
              <a:path w="1862454" h="516254">
                <a:moveTo>
                  <a:pt x="1813042" y="62148"/>
                </a:moveTo>
                <a:lnTo>
                  <a:pt x="1800098" y="62148"/>
                </a:lnTo>
                <a:lnTo>
                  <a:pt x="1812544" y="118663"/>
                </a:lnTo>
                <a:lnTo>
                  <a:pt x="1707945" y="141739"/>
                </a:lnTo>
                <a:lnTo>
                  <a:pt x="1638808" y="205531"/>
                </a:lnTo>
                <a:lnTo>
                  <a:pt x="1632104" y="214814"/>
                </a:lnTo>
                <a:lnTo>
                  <a:pt x="1629568" y="225597"/>
                </a:lnTo>
                <a:lnTo>
                  <a:pt x="1631271" y="236571"/>
                </a:lnTo>
                <a:lnTo>
                  <a:pt x="1637284" y="246425"/>
                </a:lnTo>
                <a:lnTo>
                  <a:pt x="1646566" y="253130"/>
                </a:lnTo>
                <a:lnTo>
                  <a:pt x="1657350" y="255680"/>
                </a:lnTo>
                <a:lnTo>
                  <a:pt x="1668323" y="254015"/>
                </a:lnTo>
                <a:lnTo>
                  <a:pt x="1678177" y="248076"/>
                </a:lnTo>
                <a:lnTo>
                  <a:pt x="1862455" y="78023"/>
                </a:lnTo>
                <a:lnTo>
                  <a:pt x="1813042" y="62148"/>
                </a:lnTo>
                <a:close/>
              </a:path>
              <a:path w="1862454" h="516254">
                <a:moveTo>
                  <a:pt x="1750215" y="102737"/>
                </a:moveTo>
                <a:lnTo>
                  <a:pt x="1707945" y="141739"/>
                </a:lnTo>
                <a:lnTo>
                  <a:pt x="1812544" y="118663"/>
                </a:lnTo>
                <a:lnTo>
                  <a:pt x="1812376" y="117901"/>
                </a:lnTo>
                <a:lnTo>
                  <a:pt x="1797431" y="117901"/>
                </a:lnTo>
                <a:lnTo>
                  <a:pt x="1750215" y="102737"/>
                </a:lnTo>
                <a:close/>
              </a:path>
              <a:path w="1862454" h="516254">
                <a:moveTo>
                  <a:pt x="1786636" y="69133"/>
                </a:moveTo>
                <a:lnTo>
                  <a:pt x="1750215" y="102737"/>
                </a:lnTo>
                <a:lnTo>
                  <a:pt x="1797431" y="117901"/>
                </a:lnTo>
                <a:lnTo>
                  <a:pt x="1786636" y="69133"/>
                </a:lnTo>
                <a:close/>
              </a:path>
              <a:path w="1862454" h="516254">
                <a:moveTo>
                  <a:pt x="1801636" y="69133"/>
                </a:moveTo>
                <a:lnTo>
                  <a:pt x="1786636" y="69133"/>
                </a:lnTo>
                <a:lnTo>
                  <a:pt x="1797431" y="117901"/>
                </a:lnTo>
                <a:lnTo>
                  <a:pt x="1812376" y="117901"/>
                </a:lnTo>
                <a:lnTo>
                  <a:pt x="1801636" y="69133"/>
                </a:lnTo>
                <a:close/>
              </a:path>
              <a:path w="1862454" h="516254">
                <a:moveTo>
                  <a:pt x="1800098" y="62148"/>
                </a:moveTo>
                <a:lnTo>
                  <a:pt x="1695596" y="85195"/>
                </a:lnTo>
                <a:lnTo>
                  <a:pt x="1750215" y="102737"/>
                </a:lnTo>
                <a:lnTo>
                  <a:pt x="1786636" y="69133"/>
                </a:lnTo>
                <a:lnTo>
                  <a:pt x="1801636" y="69133"/>
                </a:lnTo>
                <a:lnTo>
                  <a:pt x="1800098" y="62148"/>
                </a:lnTo>
                <a:close/>
              </a:path>
              <a:path w="1862454" h="516254">
                <a:moveTo>
                  <a:pt x="1612266" y="0"/>
                </a:moveTo>
                <a:lnTo>
                  <a:pt x="1601612" y="3077"/>
                </a:lnTo>
                <a:lnTo>
                  <a:pt x="1592887" y="9941"/>
                </a:lnTo>
                <a:lnTo>
                  <a:pt x="1587246" y="19984"/>
                </a:lnTo>
                <a:lnTo>
                  <a:pt x="1586003" y="31412"/>
                </a:lnTo>
                <a:lnTo>
                  <a:pt x="1589119" y="42066"/>
                </a:lnTo>
                <a:lnTo>
                  <a:pt x="1595997" y="50792"/>
                </a:lnTo>
                <a:lnTo>
                  <a:pt x="1606042" y="56433"/>
                </a:lnTo>
                <a:lnTo>
                  <a:pt x="1695596" y="85195"/>
                </a:lnTo>
                <a:lnTo>
                  <a:pt x="1800098" y="62148"/>
                </a:lnTo>
                <a:lnTo>
                  <a:pt x="1813042" y="62148"/>
                </a:lnTo>
                <a:lnTo>
                  <a:pt x="1623695" y="1315"/>
                </a:lnTo>
                <a:lnTo>
                  <a:pt x="1612266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46148" y="5597473"/>
            <a:ext cx="2040255" cy="544830"/>
          </a:xfrm>
          <a:custGeom>
            <a:avLst/>
            <a:gdLst/>
            <a:ahLst/>
            <a:cxnLst/>
            <a:rect l="l" t="t" r="r" b="b"/>
            <a:pathLst>
              <a:path w="2040254" h="544829">
                <a:moveTo>
                  <a:pt x="1872810" y="85644"/>
                </a:moveTo>
                <a:lnTo>
                  <a:pt x="0" y="487845"/>
                </a:lnTo>
                <a:lnTo>
                  <a:pt x="12191" y="544462"/>
                </a:lnTo>
                <a:lnTo>
                  <a:pt x="1884951" y="142246"/>
                </a:lnTo>
                <a:lnTo>
                  <a:pt x="1927394" y="103524"/>
                </a:lnTo>
                <a:lnTo>
                  <a:pt x="1872810" y="85644"/>
                </a:lnTo>
                <a:close/>
              </a:path>
              <a:path w="2040254" h="544829">
                <a:moveTo>
                  <a:pt x="1990139" y="63157"/>
                </a:moveTo>
                <a:lnTo>
                  <a:pt x="1977516" y="63157"/>
                </a:lnTo>
                <a:lnTo>
                  <a:pt x="1989581" y="119774"/>
                </a:lnTo>
                <a:lnTo>
                  <a:pt x="1884951" y="142246"/>
                </a:lnTo>
                <a:lnTo>
                  <a:pt x="1815464" y="205638"/>
                </a:lnTo>
                <a:lnTo>
                  <a:pt x="1808666" y="214918"/>
                </a:lnTo>
                <a:lnTo>
                  <a:pt x="1806035" y="225706"/>
                </a:lnTo>
                <a:lnTo>
                  <a:pt x="1807642" y="236687"/>
                </a:lnTo>
                <a:lnTo>
                  <a:pt x="1813560" y="246545"/>
                </a:lnTo>
                <a:lnTo>
                  <a:pt x="1822842" y="253343"/>
                </a:lnTo>
                <a:lnTo>
                  <a:pt x="1833626" y="255962"/>
                </a:lnTo>
                <a:lnTo>
                  <a:pt x="1844599" y="254343"/>
                </a:lnTo>
                <a:lnTo>
                  <a:pt x="1854453" y="248425"/>
                </a:lnTo>
                <a:lnTo>
                  <a:pt x="2039747" y="79400"/>
                </a:lnTo>
                <a:lnTo>
                  <a:pt x="1990139" y="63157"/>
                </a:lnTo>
                <a:close/>
              </a:path>
              <a:path w="2040254" h="544829">
                <a:moveTo>
                  <a:pt x="1927394" y="103524"/>
                </a:moveTo>
                <a:lnTo>
                  <a:pt x="1884951" y="142246"/>
                </a:lnTo>
                <a:lnTo>
                  <a:pt x="1989581" y="119774"/>
                </a:lnTo>
                <a:lnTo>
                  <a:pt x="1989414" y="118986"/>
                </a:lnTo>
                <a:lnTo>
                  <a:pt x="1974596" y="118986"/>
                </a:lnTo>
                <a:lnTo>
                  <a:pt x="1927394" y="103524"/>
                </a:lnTo>
                <a:close/>
              </a:path>
              <a:path w="2040254" h="544829">
                <a:moveTo>
                  <a:pt x="1964054" y="70079"/>
                </a:moveTo>
                <a:lnTo>
                  <a:pt x="1927394" y="103524"/>
                </a:lnTo>
                <a:lnTo>
                  <a:pt x="1974596" y="118986"/>
                </a:lnTo>
                <a:lnTo>
                  <a:pt x="1964054" y="70079"/>
                </a:lnTo>
                <a:close/>
              </a:path>
              <a:path w="2040254" h="544829">
                <a:moveTo>
                  <a:pt x="1978991" y="70079"/>
                </a:moveTo>
                <a:lnTo>
                  <a:pt x="1964054" y="70079"/>
                </a:lnTo>
                <a:lnTo>
                  <a:pt x="1974596" y="118986"/>
                </a:lnTo>
                <a:lnTo>
                  <a:pt x="1989414" y="118986"/>
                </a:lnTo>
                <a:lnTo>
                  <a:pt x="1978991" y="70079"/>
                </a:lnTo>
                <a:close/>
              </a:path>
              <a:path w="2040254" h="544829">
                <a:moveTo>
                  <a:pt x="1977516" y="63157"/>
                </a:moveTo>
                <a:lnTo>
                  <a:pt x="1872810" y="85644"/>
                </a:lnTo>
                <a:lnTo>
                  <a:pt x="1927394" y="103524"/>
                </a:lnTo>
                <a:lnTo>
                  <a:pt x="1964054" y="70079"/>
                </a:lnTo>
                <a:lnTo>
                  <a:pt x="1978991" y="70079"/>
                </a:lnTo>
                <a:lnTo>
                  <a:pt x="1977516" y="63157"/>
                </a:lnTo>
                <a:close/>
              </a:path>
              <a:path w="2040254" h="544829">
                <a:moveTo>
                  <a:pt x="1789993" y="0"/>
                </a:moveTo>
                <a:lnTo>
                  <a:pt x="1779333" y="3031"/>
                </a:lnTo>
                <a:lnTo>
                  <a:pt x="1770578" y="9846"/>
                </a:lnTo>
                <a:lnTo>
                  <a:pt x="1764918" y="19850"/>
                </a:lnTo>
                <a:lnTo>
                  <a:pt x="1763583" y="31265"/>
                </a:lnTo>
                <a:lnTo>
                  <a:pt x="1766617" y="41942"/>
                </a:lnTo>
                <a:lnTo>
                  <a:pt x="1773437" y="50704"/>
                </a:lnTo>
                <a:lnTo>
                  <a:pt x="1783461" y="56375"/>
                </a:lnTo>
                <a:lnTo>
                  <a:pt x="1872810" y="85644"/>
                </a:lnTo>
                <a:lnTo>
                  <a:pt x="1977516" y="63157"/>
                </a:lnTo>
                <a:lnTo>
                  <a:pt x="1990139" y="63157"/>
                </a:lnTo>
                <a:lnTo>
                  <a:pt x="1801367" y="1346"/>
                </a:lnTo>
                <a:lnTo>
                  <a:pt x="1789993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77480" y="3604767"/>
            <a:ext cx="0" cy="2317115"/>
          </a:xfrm>
          <a:custGeom>
            <a:avLst/>
            <a:gdLst/>
            <a:ahLst/>
            <a:cxnLst/>
            <a:rect l="l" t="t" r="r" b="b"/>
            <a:pathLst>
              <a:path h="2317115">
                <a:moveTo>
                  <a:pt x="0" y="0"/>
                </a:moveTo>
                <a:lnTo>
                  <a:pt x="0" y="2316543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28309" y="4183888"/>
            <a:ext cx="5247640" cy="0"/>
          </a:xfrm>
          <a:custGeom>
            <a:avLst/>
            <a:gdLst/>
            <a:ahLst/>
            <a:cxnLst/>
            <a:rect l="l" t="t" r="r" b="b"/>
            <a:pathLst>
              <a:path w="5247640">
                <a:moveTo>
                  <a:pt x="0" y="0"/>
                </a:moveTo>
                <a:lnTo>
                  <a:pt x="5247640" y="0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76084" y="3612337"/>
            <a:ext cx="3745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78635" algn="l"/>
                <a:tab pos="3518535" algn="l"/>
              </a:tabLst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R	</a:t>
            </a:r>
            <a:r>
              <a:rPr sz="3200" dirty="0">
                <a:solidFill>
                  <a:srgbClr val="92D050"/>
                </a:solidFill>
                <a:latin typeface="Calibri"/>
                <a:cs typeface="Calibri"/>
              </a:rPr>
              <a:t>a	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88277" y="4101185"/>
            <a:ext cx="231775" cy="17633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3200" dirty="0">
                <a:solidFill>
                  <a:srgbClr val="00AFEF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200" dirty="0">
                <a:solidFill>
                  <a:srgbClr val="00AFEF"/>
                </a:solidFill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200" dirty="0">
                <a:solidFill>
                  <a:srgbClr val="00AFEF"/>
                </a:solidFill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51291" y="4101185"/>
            <a:ext cx="1951355" cy="17633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1762125" algn="l"/>
              </a:tabLst>
            </a:pPr>
            <a:r>
              <a:rPr sz="3200" dirty="0">
                <a:solidFill>
                  <a:srgbClr val="F8CAAC"/>
                </a:solidFill>
                <a:latin typeface="Calibri"/>
                <a:cs typeface="Calibri"/>
              </a:rPr>
              <a:t>x	x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200" dirty="0">
                <a:solidFill>
                  <a:srgbClr val="F8CAAC"/>
                </a:solidFill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  <a:p>
            <a:pPr marL="1762125">
              <a:lnSpc>
                <a:spcPct val="100000"/>
              </a:lnSpc>
              <a:spcBef>
                <a:spcPts val="720"/>
              </a:spcBef>
            </a:pPr>
            <a:r>
              <a:rPr sz="3200" dirty="0">
                <a:solidFill>
                  <a:srgbClr val="F8CAAC"/>
                </a:solidFill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47385CA-EED1-4C48-AD75-94217B27A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2064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5AC2C3C-FFEA-4BDB-BFB8-2B8CD775D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10" y="2487370"/>
            <a:ext cx="4823790" cy="2893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E81A0F8-A0B3-44B3-BEB8-70FD7042E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464" y="5380383"/>
            <a:ext cx="4386470" cy="120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9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88849EA-A422-4239-8AF2-544FF932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0" y="0"/>
            <a:ext cx="9719761" cy="1921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F1F9652-2A14-44D8-AB0C-423FDB944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8045"/>
            <a:ext cx="10270435" cy="437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1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309" y="458800"/>
            <a:ext cx="21742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A4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spc="-75" dirty="0">
                <a:solidFill>
                  <a:srgbClr val="A4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4800" dirty="0">
                <a:solidFill>
                  <a:srgbClr val="A4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</a:t>
            </a:r>
            <a:r>
              <a:rPr sz="4800" spc="-20" dirty="0">
                <a:solidFill>
                  <a:srgbClr val="A4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800" dirty="0">
                <a:solidFill>
                  <a:srgbClr val="A4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309" y="5297525"/>
            <a:ext cx="10302875" cy="953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05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these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the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 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i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3650"/>
              </a:lnSpc>
            </a:pP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i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3211702" y="1868547"/>
            <a:ext cx="5511435" cy="3157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405</Words>
  <Application>Microsoft Office PowerPoint</Application>
  <PresentationFormat>Custom</PresentationFormat>
  <Paragraphs>53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LECTURE # 6</vt:lpstr>
      <vt:lpstr>PowerPoint Presentation</vt:lpstr>
      <vt:lpstr>Relations</vt:lpstr>
      <vt:lpstr>PowerPoint Presentation</vt:lpstr>
      <vt:lpstr>PowerPoint Presentation</vt:lpstr>
      <vt:lpstr>Solution</vt:lpstr>
      <vt:lpstr>PowerPoint Presentation</vt:lpstr>
      <vt:lpstr>PowerPoint Presentation</vt:lpstr>
      <vt:lpstr>Example</vt:lpstr>
      <vt:lpstr>Example</vt:lpstr>
      <vt:lpstr>Representing Relations using Digraphs</vt:lpstr>
      <vt:lpstr>PowerPoint Presentation</vt:lpstr>
      <vt:lpstr>PowerPoint Presentation</vt:lpstr>
      <vt:lpstr>PowerPoint Presentation</vt:lpstr>
      <vt:lpstr>Union of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1</dc:title>
  <dc:creator>Saima Ashraf</dc:creator>
  <cp:lastModifiedBy>R.C</cp:lastModifiedBy>
  <cp:revision>31</cp:revision>
  <dcterms:created xsi:type="dcterms:W3CDTF">2020-12-11T22:15:23Z</dcterms:created>
  <dcterms:modified xsi:type="dcterms:W3CDTF">2021-09-27T08:33:57Z</dcterms:modified>
</cp:coreProperties>
</file>