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2"/>
  </p:notesMasterIdLst>
  <p:sldIdLst>
    <p:sldId id="367" r:id="rId3"/>
    <p:sldId id="335" r:id="rId4"/>
    <p:sldId id="332" r:id="rId5"/>
    <p:sldId id="385" r:id="rId6"/>
    <p:sldId id="374" r:id="rId7"/>
    <p:sldId id="375" r:id="rId8"/>
    <p:sldId id="310" r:id="rId9"/>
    <p:sldId id="339" r:id="rId10"/>
    <p:sldId id="378" r:id="rId11"/>
    <p:sldId id="379" r:id="rId12"/>
    <p:sldId id="380" r:id="rId13"/>
    <p:sldId id="381" r:id="rId14"/>
    <p:sldId id="388" r:id="rId15"/>
    <p:sldId id="387" r:id="rId16"/>
    <p:sldId id="386" r:id="rId17"/>
    <p:sldId id="389" r:id="rId18"/>
    <p:sldId id="383" r:id="rId19"/>
    <p:sldId id="384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8B135A4-E404-492F-A148-A6DA3E196F2F}"/>
              </a:ext>
            </a:extLst>
          </p:cNvPr>
          <p:cNvSpPr txBox="1"/>
          <p:nvPr/>
        </p:nvSpPr>
        <p:spPr>
          <a:xfrm>
            <a:off x="2529708" y="478477"/>
            <a:ext cx="66534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+mj-lt"/>
              </a:rPr>
              <a:t>E-Learning Platform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48326" y="27402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en-US" sz="2400" b="1" dirty="0"/>
          </a:p>
          <a:p>
            <a:pPr algn="ctr"/>
            <a:r>
              <a:rPr lang="en-US" altLang="en-US" sz="2400" b="1" dirty="0" err="1">
                <a:solidFill>
                  <a:schemeClr val="bg1"/>
                </a:solidFill>
              </a:rPr>
              <a:t>Md</a:t>
            </a:r>
            <a:r>
              <a:rPr lang="en-US" altLang="en-US" sz="2400" b="1" dirty="0">
                <a:solidFill>
                  <a:schemeClr val="bg1"/>
                </a:solidFill>
              </a:rPr>
              <a:t> Nafiz Al Mahmud</a:t>
            </a:r>
          </a:p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ID:2012241042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algn="ctr"/>
            <a:r>
              <a:rPr lang="en-US" altLang="en-US" sz="2400" b="1" dirty="0">
                <a:solidFill>
                  <a:schemeClr val="bg1"/>
                </a:solidFill>
              </a:rPr>
              <a:t>Mia Mahmudul Houque </a:t>
            </a:r>
            <a:r>
              <a:rPr lang="en-US" altLang="en-US" sz="2400" b="1" dirty="0" err="1">
                <a:solidFill>
                  <a:schemeClr val="bg1"/>
                </a:solidFill>
              </a:rPr>
              <a:t>Shaon</a:t>
            </a:r>
            <a:endParaRPr lang="en-US" alt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ID: 2014314042</a:t>
            </a:r>
          </a:p>
          <a:p>
            <a:pPr algn="ctr"/>
            <a:r>
              <a:rPr lang="en-US" altLang="en-US" sz="2400" b="1" dirty="0">
                <a:solidFill>
                  <a:schemeClr val="bg1"/>
                </a:solidFill>
              </a:rPr>
              <a:t>Asif Rahman</a:t>
            </a:r>
          </a:p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ID: 2012691042</a:t>
            </a:r>
          </a:p>
          <a:p>
            <a:pPr algn="ctr"/>
            <a:r>
              <a:rPr lang="en-US" altLang="en-US" sz="2400" b="1" dirty="0" err="1">
                <a:solidFill>
                  <a:schemeClr val="bg1"/>
                </a:solidFill>
              </a:rPr>
              <a:t>Md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</a:rPr>
              <a:t>Nazmul</a:t>
            </a:r>
            <a:r>
              <a:rPr lang="en-US" altLang="en-US" sz="2400" b="1" dirty="0">
                <a:solidFill>
                  <a:schemeClr val="bg1"/>
                </a:solidFill>
              </a:rPr>
              <a:t> Islam Srabon</a:t>
            </a:r>
          </a:p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ID: 2021227042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E08A9-1FB1-402E-BF3C-8A68F80C685B}"/>
              </a:ext>
            </a:extLst>
          </p:cNvPr>
          <p:cNvSpPr txBox="1"/>
          <p:nvPr/>
        </p:nvSpPr>
        <p:spPr>
          <a:xfrm>
            <a:off x="6457339" y="2047743"/>
            <a:ext cx="289995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 smtClean="0">
                <a:solidFill>
                  <a:schemeClr val="bg1"/>
                </a:solidFill>
                <a:cs typeface="Arial" pitchFamily="34" charset="0"/>
              </a:rPr>
              <a:t>CSE327.6</a:t>
            </a:r>
          </a:p>
          <a:p>
            <a:r>
              <a:rPr lang="en-GB" altLang="ko-KR" sz="2800" dirty="0" smtClean="0">
                <a:solidFill>
                  <a:schemeClr val="bg1"/>
                </a:solidFill>
                <a:cs typeface="Arial" pitchFamily="34" charset="0"/>
              </a:rPr>
              <a:t>Faculty: Sarnali Basak(SLB)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39" y="535577"/>
            <a:ext cx="3961087" cy="724247"/>
          </a:xfrm>
        </p:spPr>
        <p:txBody>
          <a:bodyPr/>
          <a:lstStyle/>
          <a:p>
            <a:r>
              <a:rPr lang="en-US" altLang="ko-KR" sz="3600" dirty="0" smtClean="0"/>
              <a:t>Use Cases</a:t>
            </a:r>
            <a:endParaRPr lang="en-US" altLang="ko-K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2" y="1737361"/>
            <a:ext cx="5599364" cy="3513908"/>
          </a:xfrm>
          <a:prstGeom prst="rect">
            <a:avLst/>
          </a:prstGeom>
        </p:spPr>
      </p:pic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535577"/>
            <a:ext cx="6130925" cy="6055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39" y="535577"/>
            <a:ext cx="3961087" cy="724247"/>
          </a:xfrm>
        </p:spPr>
        <p:txBody>
          <a:bodyPr/>
          <a:lstStyle/>
          <a:p>
            <a:r>
              <a:rPr lang="en-US" altLang="ko-KR" sz="3600" dirty="0" smtClean="0"/>
              <a:t>Use Cases</a:t>
            </a:r>
            <a:endParaRPr lang="en-US" altLang="ko-KR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67" y="1854926"/>
            <a:ext cx="5254535" cy="3135085"/>
          </a:xfrm>
          <a:prstGeom prst="rect">
            <a:avLst/>
          </a:prstGeom>
        </p:spPr>
      </p:pic>
      <p:pic>
        <p:nvPicPr>
          <p:cNvPr id="2050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535577"/>
            <a:ext cx="6169025" cy="5886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39" y="535577"/>
            <a:ext cx="3961087" cy="724247"/>
          </a:xfrm>
        </p:spPr>
        <p:txBody>
          <a:bodyPr/>
          <a:lstStyle/>
          <a:p>
            <a:r>
              <a:rPr lang="en-US" altLang="ko-KR" sz="3600" dirty="0" smtClean="0"/>
              <a:t>Use Cases</a:t>
            </a:r>
            <a:endParaRPr lang="en-US" altLang="ko-K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3" y="1619432"/>
            <a:ext cx="5413738" cy="3513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535577"/>
            <a:ext cx="6362700" cy="6055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5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39" y="535577"/>
            <a:ext cx="3961087" cy="724247"/>
          </a:xfrm>
        </p:spPr>
        <p:txBody>
          <a:bodyPr/>
          <a:lstStyle/>
          <a:p>
            <a:r>
              <a:rPr lang="en-US" altLang="ko-KR" sz="3600" dirty="0" smtClean="0"/>
              <a:t>Use Cases</a:t>
            </a:r>
            <a:endParaRPr lang="en-US" altLang="ko-KR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0" y="2019300"/>
            <a:ext cx="5684340" cy="307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75" y="1524000"/>
            <a:ext cx="558165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39" y="535577"/>
            <a:ext cx="3961087" cy="724247"/>
          </a:xfrm>
        </p:spPr>
        <p:txBody>
          <a:bodyPr/>
          <a:lstStyle/>
          <a:p>
            <a:r>
              <a:rPr lang="en-US" altLang="ko-KR" sz="3600" dirty="0" smtClean="0"/>
              <a:t>Use Cases</a:t>
            </a:r>
            <a:endParaRPr lang="en-US" altLang="ko-KR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100"/>
            <a:ext cx="5848350" cy="2971800"/>
          </a:xfrm>
          <a:prstGeom prst="rect">
            <a:avLst/>
          </a:prstGeom>
        </p:spPr>
      </p:pic>
      <p:pic>
        <p:nvPicPr>
          <p:cNvPr id="2050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875211"/>
            <a:ext cx="6367871" cy="536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39" y="535577"/>
            <a:ext cx="3961087" cy="724247"/>
          </a:xfrm>
        </p:spPr>
        <p:txBody>
          <a:bodyPr/>
          <a:lstStyle/>
          <a:p>
            <a:r>
              <a:rPr lang="en-US" altLang="ko-KR" sz="3600" dirty="0" smtClean="0"/>
              <a:t>Use Cases</a:t>
            </a:r>
            <a:endParaRPr lang="en-US" altLang="ko-KR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600"/>
            <a:ext cx="5848350" cy="258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37" y="673100"/>
            <a:ext cx="5572125" cy="588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6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320800"/>
            <a:ext cx="10693400" cy="486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00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403" y="130503"/>
            <a:ext cx="11573197" cy="724247"/>
          </a:xfrm>
        </p:spPr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979714"/>
            <a:ext cx="11426463" cy="5799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3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0264" y="1671921"/>
            <a:ext cx="3644537" cy="2691074"/>
          </a:xfrm>
        </p:spPr>
        <p:txBody>
          <a:bodyPr/>
          <a:lstStyle/>
          <a:p>
            <a:r>
              <a:rPr lang="en-GB" dirty="0" smtClean="0"/>
              <a:t>Sequential Diagram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84" y="156753"/>
            <a:ext cx="6694170" cy="6466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42840D-BCE7-4AB0-B1DE-6C28DE792B66}"/>
              </a:ext>
            </a:extLst>
          </p:cNvPr>
          <p:cNvSpPr txBox="1"/>
          <p:nvPr/>
        </p:nvSpPr>
        <p:spPr>
          <a:xfrm>
            <a:off x="4205189" y="3472997"/>
            <a:ext cx="36034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Thank You!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9B80BA3A-6D33-4741-A7DD-8C4810B05337}"/>
              </a:ext>
            </a:extLst>
          </p:cNvPr>
          <p:cNvSpPr/>
          <p:nvPr/>
        </p:nvSpPr>
        <p:spPr>
          <a:xfrm>
            <a:off x="565239" y="361424"/>
            <a:ext cx="6619331" cy="2682240"/>
          </a:xfrm>
          <a:prstGeom prst="roundRect">
            <a:avLst>
              <a:gd name="adj" fmla="val 5556"/>
            </a:avLst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74ED5D9B-5348-483A-86CB-696140A310BC}"/>
              </a:ext>
            </a:extLst>
          </p:cNvPr>
          <p:cNvGrpSpPr/>
          <p:nvPr/>
        </p:nvGrpSpPr>
        <p:grpSpPr>
          <a:xfrm>
            <a:off x="904872" y="816052"/>
            <a:ext cx="3580042" cy="637039"/>
            <a:chOff x="4822351" y="1916832"/>
            <a:chExt cx="3422057" cy="637039"/>
          </a:xfrm>
        </p:grpSpPr>
        <p:sp>
          <p:nvSpPr>
            <p:cNvPr id="5" name="Text Placeholder 10">
              <a:extLst>
                <a:ext uri="{FF2B5EF4-FFF2-40B4-BE49-F238E27FC236}">
                  <a16:creationId xmlns:a16="http://schemas.microsoft.com/office/drawing/2014/main" id="{EBE15E2E-C5AD-4BC9-BF91-CF9D57904EF4}"/>
                </a:ext>
              </a:extLst>
            </p:cNvPr>
            <p:cNvSpPr txBox="1">
              <a:spLocks/>
            </p:cNvSpPr>
            <p:nvPr/>
          </p:nvSpPr>
          <p:spPr>
            <a:xfrm>
              <a:off x="4822351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800" b="1" dirty="0" smtClean="0">
                  <a:cs typeface="Arial" pitchFamily="34" charset="0"/>
                </a:rPr>
                <a:t>Problem Statement</a:t>
              </a:r>
              <a:endParaRPr lang="en-US" altLang="ko-KR" sz="2800" b="1" dirty="0"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48FCCB-172F-417D-8246-ED4328C0DEA2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04872" y="13903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Students not being able to study online with verified teachers, through a simple but effective platform.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9B80BA3A-6D33-4741-A7DD-8C4810B05337}"/>
              </a:ext>
            </a:extLst>
          </p:cNvPr>
          <p:cNvSpPr/>
          <p:nvPr/>
        </p:nvSpPr>
        <p:spPr>
          <a:xfrm>
            <a:off x="565239" y="3858332"/>
            <a:ext cx="6619331" cy="2682240"/>
          </a:xfrm>
          <a:prstGeom prst="roundRect">
            <a:avLst>
              <a:gd name="adj" fmla="val 5556"/>
            </a:avLst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BE15E2E-C5AD-4BC9-BF91-CF9D57904EF4}"/>
              </a:ext>
            </a:extLst>
          </p:cNvPr>
          <p:cNvSpPr txBox="1">
            <a:spLocks/>
          </p:cNvSpPr>
          <p:nvPr/>
        </p:nvSpPr>
        <p:spPr>
          <a:xfrm>
            <a:off x="904872" y="4194978"/>
            <a:ext cx="4490088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 smtClean="0">
                <a:cs typeface="Arial" pitchFamily="34" charset="0"/>
              </a:rPr>
              <a:t>Our Proposed Solution</a:t>
            </a:r>
            <a:endParaRPr lang="en-US" altLang="ko-KR" sz="2800" b="1" dirty="0"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6904" y="47433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A simple E-Learning Web Application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">
            <a:extLst>
              <a:ext uri="{FF2B5EF4-FFF2-40B4-BE49-F238E27FC236}">
                <a16:creationId xmlns:a16="http://schemas.microsoft.com/office/drawing/2014/main" id="{05916EFB-9B93-4E69-B7B5-A23C15F58BEF}"/>
              </a:ext>
            </a:extLst>
          </p:cNvPr>
          <p:cNvSpPr/>
          <p:nvPr/>
        </p:nvSpPr>
        <p:spPr>
          <a:xfrm flipH="1">
            <a:off x="4559829" y="4417882"/>
            <a:ext cx="283435" cy="2453068"/>
          </a:xfrm>
          <a:custGeom>
            <a:avLst/>
            <a:gdLst/>
            <a:ahLst/>
            <a:cxnLst/>
            <a:rect l="l" t="t" r="r" b="b"/>
            <a:pathLst>
              <a:path w="212576" h="1839801">
                <a:moveTo>
                  <a:pt x="212576" y="0"/>
                </a:moveTo>
                <a:lnTo>
                  <a:pt x="0" y="181083"/>
                </a:lnTo>
                <a:lnTo>
                  <a:pt x="0" y="1839801"/>
                </a:lnTo>
                <a:lnTo>
                  <a:pt x="212576" y="165478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BC95124D-8E66-45B2-AE4B-707F373D42D8}"/>
              </a:ext>
            </a:extLst>
          </p:cNvPr>
          <p:cNvSpPr/>
          <p:nvPr/>
        </p:nvSpPr>
        <p:spPr>
          <a:xfrm>
            <a:off x="0" y="4417882"/>
            <a:ext cx="4559829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8E963512-27D4-46DF-A102-69068B99A0F3}"/>
              </a:ext>
            </a:extLst>
          </p:cNvPr>
          <p:cNvSpPr/>
          <p:nvPr/>
        </p:nvSpPr>
        <p:spPr>
          <a:xfrm>
            <a:off x="1646654" y="7299491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E995827A-CCA9-4925-9ACC-1A8B2F989647}"/>
              </a:ext>
            </a:extLst>
          </p:cNvPr>
          <p:cNvSpPr/>
          <p:nvPr/>
        </p:nvSpPr>
        <p:spPr>
          <a:xfrm>
            <a:off x="4472120" y="727063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D5E3B9-C485-4714-8515-F0475ED2A673}"/>
              </a:ext>
            </a:extLst>
          </p:cNvPr>
          <p:cNvSpPr txBox="1"/>
          <p:nvPr/>
        </p:nvSpPr>
        <p:spPr>
          <a:xfrm>
            <a:off x="512272" y="5268220"/>
            <a:ext cx="3393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Vision Statement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43264" y="4650377"/>
            <a:ext cx="7348736" cy="22205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1D072E-A05A-4BB2-9348-005443DD9617}"/>
              </a:ext>
            </a:extLst>
          </p:cNvPr>
          <p:cNvSpPr txBox="1"/>
          <p:nvPr/>
        </p:nvSpPr>
        <p:spPr>
          <a:xfrm>
            <a:off x="5072101" y="4937360"/>
            <a:ext cx="7119899" cy="16466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dirty="0"/>
              <a:t>Jibon-Juddho is an online web application for students and teachers who want a simple but effective education platform. </a:t>
            </a:r>
            <a:r>
              <a:rPr lang="en-GB" dirty="0" smtClean="0"/>
              <a:t>Unlike </a:t>
            </a:r>
            <a:r>
              <a:rPr lang="en-GB" dirty="0"/>
              <a:t>currently available platforms, </a:t>
            </a:r>
            <a:r>
              <a:rPr lang="en-GB" dirty="0" smtClean="0"/>
              <a:t>Jibon-Juddho </a:t>
            </a:r>
            <a:r>
              <a:rPr lang="en-GB" dirty="0"/>
              <a:t>is a free platform . It will provide a simple, intuitive interface that will also make sure that the teachers are verified and make study much more comfortable.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319349" y="1058565"/>
            <a:ext cx="9143999" cy="3374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For</a:t>
            </a:r>
            <a:r>
              <a:rPr lang="en-GB" sz="2000" dirty="0" smtClean="0"/>
              <a:t>: </a:t>
            </a:r>
            <a:r>
              <a:rPr lang="en-GB" sz="2000" dirty="0"/>
              <a:t>Student and </a:t>
            </a:r>
            <a:r>
              <a:rPr lang="en-GB" sz="2000" dirty="0" smtClean="0"/>
              <a:t>teachers</a:t>
            </a:r>
          </a:p>
          <a:p>
            <a:pPr marL="0" indent="0">
              <a:buNone/>
            </a:pPr>
            <a:r>
              <a:rPr lang="en-GB" sz="2000" b="1" dirty="0" smtClean="0"/>
              <a:t>Who</a:t>
            </a:r>
            <a:r>
              <a:rPr lang="en-GB" sz="2000" dirty="0" smtClean="0"/>
              <a:t>: want a simple but effective education platform</a:t>
            </a:r>
          </a:p>
          <a:p>
            <a:pPr marL="0" indent="0">
              <a:buNone/>
            </a:pPr>
            <a:r>
              <a:rPr lang="en-GB" sz="2000" b="1" dirty="0" smtClean="0"/>
              <a:t>The</a:t>
            </a:r>
            <a:r>
              <a:rPr lang="en-GB" sz="2000" dirty="0" smtClean="0"/>
              <a:t>: Jibon-Juddho is an online web application</a:t>
            </a:r>
          </a:p>
          <a:p>
            <a:pPr marL="0" indent="0">
              <a:buNone/>
            </a:pPr>
            <a:r>
              <a:rPr lang="en-GB" sz="2000" b="1" dirty="0" smtClean="0"/>
              <a:t>That</a:t>
            </a:r>
            <a:r>
              <a:rPr lang="en-GB" sz="2000" dirty="0" smtClean="0"/>
              <a:t>: provides the ability for a student to study much more comfortably. As well as for the teachers to share their study materials with the students through a simple, intuitive interface.</a:t>
            </a:r>
          </a:p>
          <a:p>
            <a:pPr marL="0" indent="0">
              <a:buNone/>
            </a:pPr>
            <a:r>
              <a:rPr lang="en-GB" sz="2000" b="1" dirty="0" smtClean="0"/>
              <a:t>Unlike</a:t>
            </a:r>
            <a:r>
              <a:rPr lang="en-GB" sz="2000" dirty="0" smtClean="0"/>
              <a:t>: currently available systems our application is free.</a:t>
            </a:r>
          </a:p>
          <a:p>
            <a:pPr marL="0" indent="0">
              <a:buNone/>
            </a:pPr>
            <a:r>
              <a:rPr lang="en-GB" sz="2000" b="1" dirty="0" smtClean="0"/>
              <a:t>Our</a:t>
            </a:r>
            <a:r>
              <a:rPr lang="en-GB" sz="2000" dirty="0" smtClean="0"/>
              <a:t>: application will provide a simple but effective interface and will also make sure that the teachers are verified.</a:t>
            </a:r>
          </a:p>
          <a:p>
            <a:endParaRPr lang="en-GB" sz="2000" dirty="0" smtClean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D5E3B9-C485-4714-8515-F0475ED2A673}"/>
              </a:ext>
            </a:extLst>
          </p:cNvPr>
          <p:cNvSpPr txBox="1"/>
          <p:nvPr/>
        </p:nvSpPr>
        <p:spPr>
          <a:xfrm>
            <a:off x="4012441" y="179739"/>
            <a:ext cx="46221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Vision Statement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68">
            <a:extLst>
              <a:ext uri="{FF2B5EF4-FFF2-40B4-BE49-F238E27FC236}">
                <a16:creationId xmlns:a16="http://schemas.microsoft.com/office/drawing/2014/main" id="{7020883B-5B93-4A90-9D37-39589168CC9E}"/>
              </a:ext>
            </a:extLst>
          </p:cNvPr>
          <p:cNvGrpSpPr/>
          <p:nvPr/>
        </p:nvGrpSpPr>
        <p:grpSpPr>
          <a:xfrm>
            <a:off x="843222" y="4500385"/>
            <a:ext cx="2815928" cy="1671675"/>
            <a:chOff x="545213" y="2708920"/>
            <a:chExt cx="1866547" cy="1671675"/>
          </a:xfrm>
        </p:grpSpPr>
        <p:sp>
          <p:nvSpPr>
            <p:cNvPr id="24" name="Rounded Rectangle 69">
              <a:extLst>
                <a:ext uri="{FF2B5EF4-FFF2-40B4-BE49-F238E27FC236}">
                  <a16:creationId xmlns:a16="http://schemas.microsoft.com/office/drawing/2014/main" id="{9F3C4281-B103-4AD5-A852-FE9F45DC9FD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AEAA2-1AD7-4F5B-89D0-5E8CC99EA41B}"/>
                </a:ext>
              </a:extLst>
            </p:cNvPr>
            <p:cNvSpPr txBox="1"/>
            <p:nvPr/>
          </p:nvSpPr>
          <p:spPr>
            <a:xfrm>
              <a:off x="545213" y="3180266"/>
              <a:ext cx="18665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Registration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and login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Upload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course material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Edit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Profile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Delete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account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51A5DC-255D-4F79-B121-01B5C3B144E5}"/>
                </a:ext>
              </a:extLst>
            </p:cNvPr>
            <p:cNvSpPr txBox="1"/>
            <p:nvPr/>
          </p:nvSpPr>
          <p:spPr>
            <a:xfrm>
              <a:off x="665832" y="2708920"/>
              <a:ext cx="1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Teacher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72">
            <a:extLst>
              <a:ext uri="{FF2B5EF4-FFF2-40B4-BE49-F238E27FC236}">
                <a16:creationId xmlns:a16="http://schemas.microsoft.com/office/drawing/2014/main" id="{0F66976E-7312-407F-A3EA-920DCB683651}"/>
              </a:ext>
            </a:extLst>
          </p:cNvPr>
          <p:cNvGrpSpPr/>
          <p:nvPr/>
        </p:nvGrpSpPr>
        <p:grpSpPr>
          <a:xfrm>
            <a:off x="894223" y="1054131"/>
            <a:ext cx="2824468" cy="1685221"/>
            <a:chOff x="539552" y="2708920"/>
            <a:chExt cx="1872208" cy="1685221"/>
          </a:xfrm>
        </p:grpSpPr>
        <p:sp>
          <p:nvSpPr>
            <p:cNvPr id="28" name="Rounded Rectangle 73">
              <a:extLst>
                <a:ext uri="{FF2B5EF4-FFF2-40B4-BE49-F238E27FC236}">
                  <a16:creationId xmlns:a16="http://schemas.microsoft.com/office/drawing/2014/main" id="{1D6126BF-8BD2-4D68-B37F-5DB48CE2D94B}"/>
                </a:ext>
              </a:extLst>
            </p:cNvPr>
            <p:cNvSpPr/>
            <p:nvPr/>
          </p:nvSpPr>
          <p:spPr>
            <a:xfrm>
              <a:off x="611560" y="2708920"/>
              <a:ext cx="168046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496FE3-A319-4EA6-8B4C-4B241CDE20C2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Registration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and login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Enrol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and Drop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Edit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profile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Delete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account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298BF-24A2-4E87-B5E1-5BC64765AC36}"/>
                </a:ext>
              </a:extLst>
            </p:cNvPr>
            <p:cNvSpPr txBox="1"/>
            <p:nvPr/>
          </p:nvSpPr>
          <p:spPr>
            <a:xfrm>
              <a:off x="578827" y="2709675"/>
              <a:ext cx="1745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9B459858-48F9-47F7-90CA-7B7C85F86C4D}"/>
              </a:ext>
            </a:extLst>
          </p:cNvPr>
          <p:cNvGrpSpPr/>
          <p:nvPr/>
        </p:nvGrpSpPr>
        <p:grpSpPr>
          <a:xfrm>
            <a:off x="8938253" y="2710547"/>
            <a:ext cx="2447785" cy="1968509"/>
            <a:chOff x="539552" y="2702631"/>
            <a:chExt cx="1872208" cy="1968509"/>
          </a:xfrm>
        </p:grpSpPr>
        <p:sp>
          <p:nvSpPr>
            <p:cNvPr id="32" name="Rounded Rectangle 77">
              <a:extLst>
                <a:ext uri="{FF2B5EF4-FFF2-40B4-BE49-F238E27FC236}">
                  <a16:creationId xmlns:a16="http://schemas.microsoft.com/office/drawing/2014/main" id="{641DF5C5-0610-4E8F-A3A7-EC15507FC480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73D2F2-79A8-493B-B3D3-0F90DB7C1D41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Login</a:t>
              </a:r>
              <a:endPara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Add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and Remove other types of users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Manage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the whole system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4FD436-17CA-4F62-89F0-33160C34E09F}"/>
                </a:ext>
              </a:extLst>
            </p:cNvPr>
            <p:cNvSpPr txBox="1"/>
            <p:nvPr/>
          </p:nvSpPr>
          <p:spPr>
            <a:xfrm>
              <a:off x="665832" y="2702631"/>
              <a:ext cx="1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Admin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18A27F46-F27D-49E9-8258-D909850EF769}"/>
              </a:ext>
            </a:extLst>
          </p:cNvPr>
          <p:cNvSpPr/>
          <p:nvPr/>
        </p:nvSpPr>
        <p:spPr>
          <a:xfrm>
            <a:off x="5938253" y="530460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4CFE821A-9E77-42CB-95B1-FA4773727ECA}"/>
              </a:ext>
            </a:extLst>
          </p:cNvPr>
          <p:cNvSpPr/>
          <p:nvPr/>
        </p:nvSpPr>
        <p:spPr>
          <a:xfrm>
            <a:off x="5935363" y="227199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7157DBD-1C18-4AE3-BB91-337786F47733}"/>
              </a:ext>
            </a:extLst>
          </p:cNvPr>
          <p:cNvSpPr/>
          <p:nvPr/>
        </p:nvSpPr>
        <p:spPr>
          <a:xfrm rot="2700000">
            <a:off x="4904363" y="36992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B907971B-6E60-48F3-A2C3-FCE9A362A0F0}"/>
              </a:ext>
            </a:extLst>
          </p:cNvPr>
          <p:cNvSpPr/>
          <p:nvPr/>
        </p:nvSpPr>
        <p:spPr>
          <a:xfrm>
            <a:off x="3815436" y="379928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BCC3D36A-39E8-42D7-BC1E-C5571EB7ADE9}"/>
              </a:ext>
            </a:extLst>
          </p:cNvPr>
          <p:cNvSpPr/>
          <p:nvPr/>
        </p:nvSpPr>
        <p:spPr>
          <a:xfrm>
            <a:off x="5899794" y="377108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5E5E313B-6544-45C7-85FE-3716F62DAA5A}"/>
              </a:ext>
            </a:extLst>
          </p:cNvPr>
          <p:cNvSpPr>
            <a:spLocks noChangeAspect="1"/>
          </p:cNvSpPr>
          <p:nvPr/>
        </p:nvSpPr>
        <p:spPr>
          <a:xfrm>
            <a:off x="8027824" y="378107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D3F093BF-3600-4B1F-A24D-B1DA85ABBBB7}"/>
              </a:ext>
            </a:extLst>
          </p:cNvPr>
          <p:cNvSpPr>
            <a:spLocks noChangeAspect="1"/>
          </p:cNvSpPr>
          <p:nvPr/>
        </p:nvSpPr>
        <p:spPr>
          <a:xfrm>
            <a:off x="6974515" y="37471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9298BF-24A2-4E87-B5E1-5BC64765AC36}"/>
              </a:ext>
            </a:extLst>
          </p:cNvPr>
          <p:cNvSpPr txBox="1"/>
          <p:nvPr/>
        </p:nvSpPr>
        <p:spPr>
          <a:xfrm>
            <a:off x="2843369" y="1436213"/>
            <a:ext cx="244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6" y="1896742"/>
            <a:ext cx="4259837" cy="32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13384"/>
            <a:ext cx="11573197" cy="724247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Freeform: Shape 56">
            <a:extLst>
              <a:ext uri="{FF2B5EF4-FFF2-40B4-BE49-F238E27FC236}">
                <a16:creationId xmlns:a16="http://schemas.microsoft.com/office/drawing/2014/main" id="{BD56A981-9B95-4C2C-A7E1-7D1DD8853F89}"/>
              </a:ext>
            </a:extLst>
          </p:cNvPr>
          <p:cNvSpPr/>
          <p:nvPr/>
        </p:nvSpPr>
        <p:spPr>
          <a:xfrm>
            <a:off x="6146006" y="2095518"/>
            <a:ext cx="1571861" cy="1361724"/>
          </a:xfrm>
          <a:custGeom>
            <a:avLst/>
            <a:gdLst>
              <a:gd name="connsiteX0" fmla="*/ 926973 w 1571861"/>
              <a:gd name="connsiteY0" fmla="*/ 1346149 h 1361724"/>
              <a:gd name="connsiteX1" fmla="*/ 1494854 w 1571861"/>
              <a:gd name="connsiteY1" fmla="*/ 1054399 h 1361724"/>
              <a:gd name="connsiteX2" fmla="*/ 1548384 w 1571861"/>
              <a:gd name="connsiteY2" fmla="*/ 850087 h 1361724"/>
              <a:gd name="connsiteX3" fmla="*/ 157639 w 1571861"/>
              <a:gd name="connsiteY3" fmla="*/ 838 h 1361724"/>
              <a:gd name="connsiteX4" fmla="*/ 0 w 1571861"/>
              <a:gd name="connsiteY4" fmla="*/ 141713 h 1361724"/>
              <a:gd name="connsiteX5" fmla="*/ 0 w 1571861"/>
              <a:gd name="connsiteY5" fmla="*/ 780174 h 1361724"/>
              <a:gd name="connsiteX6" fmla="*/ 118396 w 1571861"/>
              <a:gd name="connsiteY6" fmla="*/ 919906 h 1361724"/>
              <a:gd name="connsiteX7" fmla="*/ 748284 w 1571861"/>
              <a:gd name="connsiteY7" fmla="*/ 1304335 h 1361724"/>
              <a:gd name="connsiteX8" fmla="*/ 926973 w 1571861"/>
              <a:gd name="connsiteY8" fmla="*/ 1346149 h 13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861" h="1361724">
                <a:moveTo>
                  <a:pt x="926973" y="1346149"/>
                </a:moveTo>
                <a:lnTo>
                  <a:pt x="1494854" y="1054399"/>
                </a:lnTo>
                <a:cubicBezTo>
                  <a:pt x="1569911" y="1015822"/>
                  <a:pt x="1594866" y="920572"/>
                  <a:pt x="1548384" y="850087"/>
                </a:cubicBezTo>
                <a:cubicBezTo>
                  <a:pt x="1241774" y="386125"/>
                  <a:pt x="738759" y="63513"/>
                  <a:pt x="157639" y="838"/>
                </a:cubicBezTo>
                <a:cubicBezTo>
                  <a:pt x="73533" y="-8210"/>
                  <a:pt x="0" y="57131"/>
                  <a:pt x="0" y="141713"/>
                </a:cubicBezTo>
                <a:lnTo>
                  <a:pt x="0" y="780174"/>
                </a:lnTo>
                <a:cubicBezTo>
                  <a:pt x="0" y="849421"/>
                  <a:pt x="50101" y="908285"/>
                  <a:pt x="118396" y="919906"/>
                </a:cubicBezTo>
                <a:cubicBezTo>
                  <a:pt x="374904" y="963435"/>
                  <a:pt x="598075" y="1104881"/>
                  <a:pt x="748284" y="1304335"/>
                </a:cubicBezTo>
                <a:cubicBezTo>
                  <a:pt x="790004" y="1359770"/>
                  <a:pt x="865156" y="1377868"/>
                  <a:pt x="926973" y="1346149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57">
            <a:extLst>
              <a:ext uri="{FF2B5EF4-FFF2-40B4-BE49-F238E27FC236}">
                <a16:creationId xmlns:a16="http://schemas.microsoft.com/office/drawing/2014/main" id="{1E28ADAE-0855-4463-AB78-8AFD78CB2B01}"/>
              </a:ext>
            </a:extLst>
          </p:cNvPr>
          <p:cNvSpPr/>
          <p:nvPr/>
        </p:nvSpPr>
        <p:spPr>
          <a:xfrm>
            <a:off x="4523675" y="2095443"/>
            <a:ext cx="1522317" cy="1317796"/>
          </a:xfrm>
          <a:custGeom>
            <a:avLst/>
            <a:gdLst>
              <a:gd name="connsiteX0" fmla="*/ 1522318 w 1522317"/>
              <a:gd name="connsiteY0" fmla="*/ 780249 h 1317796"/>
              <a:gd name="connsiteX1" fmla="*/ 1522318 w 1522317"/>
              <a:gd name="connsiteY1" fmla="*/ 141789 h 1317796"/>
              <a:gd name="connsiteX2" fmla="*/ 1365251 w 1522317"/>
              <a:gd name="connsiteY2" fmla="*/ 819 h 1317796"/>
              <a:gd name="connsiteX3" fmla="*/ 27274 w 1522317"/>
              <a:gd name="connsiteY3" fmla="*/ 773677 h 1317796"/>
              <a:gd name="connsiteX4" fmla="*/ 70994 w 1522317"/>
              <a:gd name="connsiteY4" fmla="*/ 979893 h 1317796"/>
              <a:gd name="connsiteX5" fmla="*/ 623158 w 1522317"/>
              <a:gd name="connsiteY5" fmla="*/ 1298695 h 1317796"/>
              <a:gd name="connsiteX6" fmla="*/ 804514 w 1522317"/>
              <a:gd name="connsiteY6" fmla="*/ 1266025 h 1317796"/>
              <a:gd name="connsiteX7" fmla="*/ 1403065 w 1522317"/>
              <a:gd name="connsiteY7" fmla="*/ 920172 h 1317796"/>
              <a:gd name="connsiteX8" fmla="*/ 1522318 w 1522317"/>
              <a:gd name="connsiteY8" fmla="*/ 780249 h 1317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2317" h="1317796">
                <a:moveTo>
                  <a:pt x="1522318" y="780249"/>
                </a:moveTo>
                <a:lnTo>
                  <a:pt x="1522318" y="141789"/>
                </a:lnTo>
                <a:cubicBezTo>
                  <a:pt x="1522318" y="57492"/>
                  <a:pt x="1449071" y="-8135"/>
                  <a:pt x="1365251" y="819"/>
                </a:cubicBezTo>
                <a:cubicBezTo>
                  <a:pt x="816515" y="59874"/>
                  <a:pt x="337217" y="350862"/>
                  <a:pt x="27274" y="773677"/>
                </a:cubicBezTo>
                <a:cubicBezTo>
                  <a:pt x="-22542" y="841590"/>
                  <a:pt x="-1873" y="937793"/>
                  <a:pt x="70994" y="979893"/>
                </a:cubicBezTo>
                <a:lnTo>
                  <a:pt x="623158" y="1298695"/>
                </a:lnTo>
                <a:cubicBezTo>
                  <a:pt x="683451" y="1333557"/>
                  <a:pt x="759937" y="1319555"/>
                  <a:pt x="804514" y="1266025"/>
                </a:cubicBezTo>
                <a:cubicBezTo>
                  <a:pt x="953485" y="1087050"/>
                  <a:pt x="1163702" y="961034"/>
                  <a:pt x="1403065" y="920172"/>
                </a:cubicBezTo>
                <a:cubicBezTo>
                  <a:pt x="1471740" y="908361"/>
                  <a:pt x="1522318" y="849782"/>
                  <a:pt x="1522318" y="780249"/>
                </a:cubicBezTo>
                <a:close/>
              </a:path>
            </a:pathLst>
          </a:custGeom>
          <a:solidFill>
            <a:srgbClr val="F7C39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58">
            <a:extLst>
              <a:ext uri="{FF2B5EF4-FFF2-40B4-BE49-F238E27FC236}">
                <a16:creationId xmlns:a16="http://schemas.microsoft.com/office/drawing/2014/main" id="{5C90D316-A9DB-42FA-B312-08232245DEB5}"/>
              </a:ext>
            </a:extLst>
          </p:cNvPr>
          <p:cNvSpPr/>
          <p:nvPr/>
        </p:nvSpPr>
        <p:spPr>
          <a:xfrm>
            <a:off x="7023877" y="3222908"/>
            <a:ext cx="986647" cy="1633893"/>
          </a:xfrm>
          <a:custGeom>
            <a:avLst/>
            <a:gdLst>
              <a:gd name="connsiteX0" fmla="*/ 70628 w 986647"/>
              <a:gd name="connsiteY0" fmla="*/ 776830 h 1633893"/>
              <a:gd name="connsiteX1" fmla="*/ 8906 w 986647"/>
              <a:gd name="connsiteY1" fmla="*/ 1123254 h 1633893"/>
              <a:gd name="connsiteX2" fmla="*/ 70723 w 986647"/>
              <a:gd name="connsiteY2" fmla="*/ 1295561 h 1633893"/>
              <a:gd name="connsiteX3" fmla="*/ 623745 w 986647"/>
              <a:gd name="connsiteY3" fmla="*/ 1614839 h 1633893"/>
              <a:gd name="connsiteX4" fmla="*/ 824055 w 986647"/>
              <a:gd name="connsiteY4" fmla="*/ 1549974 h 1633893"/>
              <a:gd name="connsiteX5" fmla="*/ 986647 w 986647"/>
              <a:gd name="connsiteY5" fmla="*/ 776735 h 1633893"/>
              <a:gd name="connsiteX6" fmla="*/ 860155 w 986647"/>
              <a:gd name="connsiteY6" fmla="*/ 90935 h 1633893"/>
              <a:gd name="connsiteX7" fmla="*/ 663083 w 986647"/>
              <a:gd name="connsiteY7" fmla="*/ 15687 h 1633893"/>
              <a:gd name="connsiteX8" fmla="*/ 96536 w 986647"/>
              <a:gd name="connsiteY8" fmla="*/ 306676 h 1633893"/>
              <a:gd name="connsiteX9" fmla="*/ 25289 w 986647"/>
              <a:gd name="connsiteY9" fmla="*/ 478031 h 1633893"/>
              <a:gd name="connsiteX10" fmla="*/ 70628 w 986647"/>
              <a:gd name="connsiteY10" fmla="*/ 776830 h 163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6647" h="1633893">
                <a:moveTo>
                  <a:pt x="70628" y="776830"/>
                </a:moveTo>
                <a:cubicBezTo>
                  <a:pt x="70628" y="898655"/>
                  <a:pt x="48816" y="1015336"/>
                  <a:pt x="8906" y="1123254"/>
                </a:cubicBezTo>
                <a:cubicBezTo>
                  <a:pt x="-15097" y="1188215"/>
                  <a:pt x="10716" y="1260986"/>
                  <a:pt x="70723" y="1295561"/>
                </a:cubicBezTo>
                <a:lnTo>
                  <a:pt x="623745" y="1614839"/>
                </a:lnTo>
                <a:cubicBezTo>
                  <a:pt x="696516" y="1656845"/>
                  <a:pt x="790051" y="1626841"/>
                  <a:pt x="824055" y="1549974"/>
                </a:cubicBezTo>
                <a:cubicBezTo>
                  <a:pt x="928545" y="1313468"/>
                  <a:pt x="986647" y="1051912"/>
                  <a:pt x="986647" y="776735"/>
                </a:cubicBezTo>
                <a:cubicBezTo>
                  <a:pt x="986647" y="535085"/>
                  <a:pt x="941880" y="303818"/>
                  <a:pt x="860155" y="90935"/>
                </a:cubicBezTo>
                <a:cubicBezTo>
                  <a:pt x="829961" y="12258"/>
                  <a:pt x="738045" y="-22794"/>
                  <a:pt x="663083" y="15687"/>
                </a:cubicBezTo>
                <a:lnTo>
                  <a:pt x="96536" y="306676"/>
                </a:lnTo>
                <a:cubicBezTo>
                  <a:pt x="34147" y="338775"/>
                  <a:pt x="4334" y="411070"/>
                  <a:pt x="25289" y="478031"/>
                </a:cubicBezTo>
                <a:cubicBezTo>
                  <a:pt x="54721" y="572519"/>
                  <a:pt x="70628" y="672817"/>
                  <a:pt x="70628" y="7768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6250F3EA-2F60-4C19-B829-8031C4105F48}"/>
              </a:ext>
            </a:extLst>
          </p:cNvPr>
          <p:cNvSpPr/>
          <p:nvPr/>
        </p:nvSpPr>
        <p:spPr>
          <a:xfrm>
            <a:off x="4181475" y="3142578"/>
            <a:ext cx="986647" cy="1633893"/>
          </a:xfrm>
          <a:custGeom>
            <a:avLst/>
            <a:gdLst>
              <a:gd name="connsiteX0" fmla="*/ 916019 w 986647"/>
              <a:gd name="connsiteY0" fmla="*/ 857159 h 1633893"/>
              <a:gd name="connsiteX1" fmla="*/ 977741 w 986647"/>
              <a:gd name="connsiteY1" fmla="*/ 510735 h 1633893"/>
              <a:gd name="connsiteX2" fmla="*/ 915924 w 986647"/>
              <a:gd name="connsiteY2" fmla="*/ 338428 h 1633893"/>
              <a:gd name="connsiteX3" fmla="*/ 362903 w 986647"/>
              <a:gd name="connsiteY3" fmla="*/ 19054 h 1633893"/>
              <a:gd name="connsiteX4" fmla="*/ 162592 w 986647"/>
              <a:gd name="connsiteY4" fmla="*/ 83920 h 1633893"/>
              <a:gd name="connsiteX5" fmla="*/ 0 w 986647"/>
              <a:gd name="connsiteY5" fmla="*/ 857159 h 1633893"/>
              <a:gd name="connsiteX6" fmla="*/ 126492 w 986647"/>
              <a:gd name="connsiteY6" fmla="*/ 1542959 h 1633893"/>
              <a:gd name="connsiteX7" fmla="*/ 323564 w 986647"/>
              <a:gd name="connsiteY7" fmla="*/ 1618207 h 1633893"/>
              <a:gd name="connsiteX8" fmla="*/ 890111 w 986647"/>
              <a:gd name="connsiteY8" fmla="*/ 1327218 h 1633893"/>
              <a:gd name="connsiteX9" fmla="*/ 961358 w 986647"/>
              <a:gd name="connsiteY9" fmla="*/ 1155863 h 1633893"/>
              <a:gd name="connsiteX10" fmla="*/ 916019 w 986647"/>
              <a:gd name="connsiteY10" fmla="*/ 857159 h 163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6647" h="1633893">
                <a:moveTo>
                  <a:pt x="916019" y="857159"/>
                </a:moveTo>
                <a:cubicBezTo>
                  <a:pt x="916019" y="735334"/>
                  <a:pt x="937832" y="618653"/>
                  <a:pt x="977741" y="510735"/>
                </a:cubicBezTo>
                <a:cubicBezTo>
                  <a:pt x="1001744" y="445774"/>
                  <a:pt x="975932" y="373003"/>
                  <a:pt x="915924" y="338428"/>
                </a:cubicBezTo>
                <a:lnTo>
                  <a:pt x="362903" y="19054"/>
                </a:lnTo>
                <a:cubicBezTo>
                  <a:pt x="290132" y="-22951"/>
                  <a:pt x="196596" y="7053"/>
                  <a:pt x="162592" y="83920"/>
                </a:cubicBezTo>
                <a:cubicBezTo>
                  <a:pt x="58007" y="320425"/>
                  <a:pt x="0" y="582077"/>
                  <a:pt x="0" y="857159"/>
                </a:cubicBezTo>
                <a:cubicBezTo>
                  <a:pt x="0" y="1098808"/>
                  <a:pt x="44768" y="1330076"/>
                  <a:pt x="126492" y="1542959"/>
                </a:cubicBezTo>
                <a:cubicBezTo>
                  <a:pt x="156686" y="1621636"/>
                  <a:pt x="248603" y="1656688"/>
                  <a:pt x="323564" y="1618207"/>
                </a:cubicBezTo>
                <a:lnTo>
                  <a:pt x="890111" y="1327218"/>
                </a:lnTo>
                <a:cubicBezTo>
                  <a:pt x="952500" y="1295119"/>
                  <a:pt x="982313" y="1222824"/>
                  <a:pt x="961358" y="1155863"/>
                </a:cubicBezTo>
                <a:cubicBezTo>
                  <a:pt x="931926" y="1061566"/>
                  <a:pt x="916019" y="961268"/>
                  <a:pt x="916019" y="85715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0">
            <a:extLst>
              <a:ext uri="{FF2B5EF4-FFF2-40B4-BE49-F238E27FC236}">
                <a16:creationId xmlns:a16="http://schemas.microsoft.com/office/drawing/2014/main" id="{F996A7F0-47B3-4204-BCED-FC576ABC0587}"/>
              </a:ext>
            </a:extLst>
          </p:cNvPr>
          <p:cNvSpPr/>
          <p:nvPr/>
        </p:nvSpPr>
        <p:spPr>
          <a:xfrm>
            <a:off x="6146006" y="4586331"/>
            <a:ext cx="1522317" cy="1317700"/>
          </a:xfrm>
          <a:custGeom>
            <a:avLst/>
            <a:gdLst>
              <a:gd name="connsiteX0" fmla="*/ 0 w 1522317"/>
              <a:gd name="connsiteY0" fmla="*/ 537547 h 1317700"/>
              <a:gd name="connsiteX1" fmla="*/ 0 w 1522317"/>
              <a:gd name="connsiteY1" fmla="*/ 1175912 h 1317700"/>
              <a:gd name="connsiteX2" fmla="*/ 157067 w 1522317"/>
              <a:gd name="connsiteY2" fmla="*/ 1316882 h 1317700"/>
              <a:gd name="connsiteX3" fmla="*/ 1495044 w 1522317"/>
              <a:gd name="connsiteY3" fmla="*/ 544119 h 1317700"/>
              <a:gd name="connsiteX4" fmla="*/ 1451324 w 1522317"/>
              <a:gd name="connsiteY4" fmla="*/ 337903 h 1317700"/>
              <a:gd name="connsiteX5" fmla="*/ 899160 w 1522317"/>
              <a:gd name="connsiteY5" fmla="*/ 19101 h 1317700"/>
              <a:gd name="connsiteX6" fmla="*/ 717804 w 1522317"/>
              <a:gd name="connsiteY6" fmla="*/ 51772 h 1317700"/>
              <a:gd name="connsiteX7" fmla="*/ 119253 w 1522317"/>
              <a:gd name="connsiteY7" fmla="*/ 397624 h 1317700"/>
              <a:gd name="connsiteX8" fmla="*/ 0 w 1522317"/>
              <a:gd name="connsiteY8" fmla="*/ 537547 h 13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2317" h="1317700">
                <a:moveTo>
                  <a:pt x="0" y="537547"/>
                </a:moveTo>
                <a:lnTo>
                  <a:pt x="0" y="1175912"/>
                </a:lnTo>
                <a:cubicBezTo>
                  <a:pt x="0" y="1260208"/>
                  <a:pt x="73247" y="1325836"/>
                  <a:pt x="157067" y="1316882"/>
                </a:cubicBezTo>
                <a:cubicBezTo>
                  <a:pt x="705803" y="1257827"/>
                  <a:pt x="1185101" y="966934"/>
                  <a:pt x="1495044" y="544119"/>
                </a:cubicBezTo>
                <a:cubicBezTo>
                  <a:pt x="1544860" y="476206"/>
                  <a:pt x="1524190" y="380003"/>
                  <a:pt x="1451324" y="337903"/>
                </a:cubicBezTo>
                <a:lnTo>
                  <a:pt x="899160" y="19101"/>
                </a:lnTo>
                <a:cubicBezTo>
                  <a:pt x="838867" y="-15761"/>
                  <a:pt x="762381" y="-1759"/>
                  <a:pt x="717804" y="51772"/>
                </a:cubicBezTo>
                <a:cubicBezTo>
                  <a:pt x="568833" y="230746"/>
                  <a:pt x="358616" y="356762"/>
                  <a:pt x="119253" y="397624"/>
                </a:cubicBezTo>
                <a:cubicBezTo>
                  <a:pt x="50578" y="409435"/>
                  <a:pt x="0" y="468014"/>
                  <a:pt x="0" y="53754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61">
            <a:extLst>
              <a:ext uri="{FF2B5EF4-FFF2-40B4-BE49-F238E27FC236}">
                <a16:creationId xmlns:a16="http://schemas.microsoft.com/office/drawing/2014/main" id="{302CE2FF-608C-47BA-B43E-CF1B5F12E034}"/>
              </a:ext>
            </a:extLst>
          </p:cNvPr>
          <p:cNvSpPr/>
          <p:nvPr/>
        </p:nvSpPr>
        <p:spPr>
          <a:xfrm>
            <a:off x="4474132" y="4542264"/>
            <a:ext cx="1571861" cy="1361788"/>
          </a:xfrm>
          <a:custGeom>
            <a:avLst/>
            <a:gdLst>
              <a:gd name="connsiteX0" fmla="*/ 644888 w 1571861"/>
              <a:gd name="connsiteY0" fmla="*/ 15639 h 1361788"/>
              <a:gd name="connsiteX1" fmla="*/ 77008 w 1571861"/>
              <a:gd name="connsiteY1" fmla="*/ 307390 h 1361788"/>
              <a:gd name="connsiteX2" fmla="*/ 23477 w 1571861"/>
              <a:gd name="connsiteY2" fmla="*/ 511701 h 1361788"/>
              <a:gd name="connsiteX3" fmla="*/ 1414223 w 1571861"/>
              <a:gd name="connsiteY3" fmla="*/ 1360950 h 1361788"/>
              <a:gd name="connsiteX4" fmla="*/ 1571861 w 1571861"/>
              <a:gd name="connsiteY4" fmla="*/ 1220075 h 1361788"/>
              <a:gd name="connsiteX5" fmla="*/ 1571861 w 1571861"/>
              <a:gd name="connsiteY5" fmla="*/ 581614 h 1361788"/>
              <a:gd name="connsiteX6" fmla="*/ 1453466 w 1571861"/>
              <a:gd name="connsiteY6" fmla="*/ 441882 h 1361788"/>
              <a:gd name="connsiteX7" fmla="*/ 823673 w 1571861"/>
              <a:gd name="connsiteY7" fmla="*/ 57454 h 1361788"/>
              <a:gd name="connsiteX8" fmla="*/ 644888 w 1571861"/>
              <a:gd name="connsiteY8" fmla="*/ 15639 h 136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861" h="1361788">
                <a:moveTo>
                  <a:pt x="644888" y="15639"/>
                </a:moveTo>
                <a:lnTo>
                  <a:pt x="77008" y="307390"/>
                </a:lnTo>
                <a:cubicBezTo>
                  <a:pt x="1951" y="345966"/>
                  <a:pt x="-23005" y="441216"/>
                  <a:pt x="23477" y="511701"/>
                </a:cubicBezTo>
                <a:cubicBezTo>
                  <a:pt x="330087" y="975664"/>
                  <a:pt x="833102" y="1298275"/>
                  <a:pt x="1414223" y="1360950"/>
                </a:cubicBezTo>
                <a:cubicBezTo>
                  <a:pt x="1498328" y="1369999"/>
                  <a:pt x="1571861" y="1304657"/>
                  <a:pt x="1571861" y="1220075"/>
                </a:cubicBezTo>
                <a:lnTo>
                  <a:pt x="1571861" y="581614"/>
                </a:lnTo>
                <a:cubicBezTo>
                  <a:pt x="1571861" y="512368"/>
                  <a:pt x="1521760" y="453503"/>
                  <a:pt x="1453466" y="441882"/>
                </a:cubicBezTo>
                <a:cubicBezTo>
                  <a:pt x="1196957" y="398353"/>
                  <a:pt x="973787" y="256907"/>
                  <a:pt x="823673" y="57454"/>
                </a:cubicBezTo>
                <a:cubicBezTo>
                  <a:pt x="781858" y="1923"/>
                  <a:pt x="706706" y="-16175"/>
                  <a:pt x="644888" y="15639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41EBA-64A6-4E7E-9A42-D1EDF353C978}"/>
              </a:ext>
            </a:extLst>
          </p:cNvPr>
          <p:cNvSpPr txBox="1"/>
          <p:nvPr/>
        </p:nvSpPr>
        <p:spPr>
          <a:xfrm>
            <a:off x="1412708" y="1848182"/>
            <a:ext cx="2818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Students must register to </a:t>
            </a:r>
            <a:r>
              <a:rPr lang="en-GB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enrol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3108E-00DD-4D9C-9076-7EED8773FCEF}"/>
              </a:ext>
            </a:extLst>
          </p:cNvPr>
          <p:cNvSpPr txBox="1"/>
          <p:nvPr/>
        </p:nvSpPr>
        <p:spPr>
          <a:xfrm>
            <a:off x="7817881" y="1854191"/>
            <a:ext cx="28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system must allow the students to see the teacher’s profile.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C8F57-9E01-46D7-8956-1E9D16A24A00}"/>
              </a:ext>
            </a:extLst>
          </p:cNvPr>
          <p:cNvSpPr txBox="1"/>
          <p:nvPr/>
        </p:nvSpPr>
        <p:spPr>
          <a:xfrm>
            <a:off x="351590" y="3381903"/>
            <a:ext cx="3408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Teachers must complete the verification process to register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D28610-9595-4FE9-9509-951EDE9F3C8E}"/>
              </a:ext>
            </a:extLst>
          </p:cNvPr>
          <p:cNvSpPr txBox="1"/>
          <p:nvPr/>
        </p:nvSpPr>
        <p:spPr>
          <a:xfrm>
            <a:off x="8475449" y="3258220"/>
            <a:ext cx="28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Teachers should be able to publish their course materials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C80F27-4074-4332-8C27-9C86B10BF02C}"/>
              </a:ext>
            </a:extLst>
          </p:cNvPr>
          <p:cNvSpPr txBox="1"/>
          <p:nvPr/>
        </p:nvSpPr>
        <p:spPr>
          <a:xfrm>
            <a:off x="1384816" y="5158750"/>
            <a:ext cx="28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student must be able to search for courses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CA3C6B-5A14-4041-B523-945128DDBC5C}"/>
              </a:ext>
            </a:extLst>
          </p:cNvPr>
          <p:cNvSpPr txBox="1"/>
          <p:nvPr/>
        </p:nvSpPr>
        <p:spPr>
          <a:xfrm>
            <a:off x="7857520" y="5223158"/>
            <a:ext cx="3906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system must allow the admin to add or remove students and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teachers account.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B6CA722F-AF4F-4458-A87D-F48D70DF27C4}"/>
              </a:ext>
            </a:extLst>
          </p:cNvPr>
          <p:cNvSpPr/>
          <p:nvPr/>
        </p:nvSpPr>
        <p:spPr>
          <a:xfrm flipH="1">
            <a:off x="5186683" y="5078513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04365F2D-4806-4BCB-892F-0BF88F1D5394}"/>
              </a:ext>
            </a:extLst>
          </p:cNvPr>
          <p:cNvSpPr/>
          <p:nvPr/>
        </p:nvSpPr>
        <p:spPr>
          <a:xfrm>
            <a:off x="4482950" y="383531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01DB02F7-D95C-4F5D-8D48-1E28A74DE534}"/>
              </a:ext>
            </a:extLst>
          </p:cNvPr>
          <p:cNvSpPr/>
          <p:nvPr/>
        </p:nvSpPr>
        <p:spPr>
          <a:xfrm rot="2700000">
            <a:off x="5190699" y="253147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30">
            <a:extLst>
              <a:ext uri="{FF2B5EF4-FFF2-40B4-BE49-F238E27FC236}">
                <a16:creationId xmlns:a16="http://schemas.microsoft.com/office/drawing/2014/main" id="{AC60607B-386E-4A04-9C27-D1444D202B5E}"/>
              </a:ext>
            </a:extLst>
          </p:cNvPr>
          <p:cNvSpPr/>
          <p:nvPr/>
        </p:nvSpPr>
        <p:spPr>
          <a:xfrm>
            <a:off x="6642224" y="507240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8302154-1894-4492-9B62-5025DB03CFDD}"/>
              </a:ext>
            </a:extLst>
          </p:cNvPr>
          <p:cNvSpPr/>
          <p:nvPr/>
        </p:nvSpPr>
        <p:spPr>
          <a:xfrm>
            <a:off x="7409172" y="377738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5F450717-C473-4EEB-89F8-016A6899BBE9}"/>
              </a:ext>
            </a:extLst>
          </p:cNvPr>
          <p:cNvSpPr>
            <a:spLocks noChangeAspect="1"/>
          </p:cNvSpPr>
          <p:nvPr/>
        </p:nvSpPr>
        <p:spPr>
          <a:xfrm>
            <a:off x="6620218" y="257575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86">
            <a:extLst>
              <a:ext uri="{FF2B5EF4-FFF2-40B4-BE49-F238E27FC236}">
                <a16:creationId xmlns:a16="http://schemas.microsoft.com/office/drawing/2014/main" id="{816D7A13-B3BC-456C-983F-E546C3476D01}"/>
              </a:ext>
            </a:extLst>
          </p:cNvPr>
          <p:cNvSpPr/>
          <p:nvPr/>
        </p:nvSpPr>
        <p:spPr>
          <a:xfrm>
            <a:off x="5451067" y="3366620"/>
            <a:ext cx="1272716" cy="12727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86ADA8F4-673D-41F2-BAFE-23B07F3C0042}"/>
              </a:ext>
            </a:extLst>
          </p:cNvPr>
          <p:cNvSpPr>
            <a:spLocks noChangeAspect="1"/>
          </p:cNvSpPr>
          <p:nvPr/>
        </p:nvSpPr>
        <p:spPr>
          <a:xfrm>
            <a:off x="5840392" y="3746168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3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13384"/>
            <a:ext cx="11573197" cy="724247"/>
          </a:xfrm>
        </p:spPr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Freeform: Shape 56">
            <a:extLst>
              <a:ext uri="{FF2B5EF4-FFF2-40B4-BE49-F238E27FC236}">
                <a16:creationId xmlns:a16="http://schemas.microsoft.com/office/drawing/2014/main" id="{BD56A981-9B95-4C2C-A7E1-7D1DD8853F89}"/>
              </a:ext>
            </a:extLst>
          </p:cNvPr>
          <p:cNvSpPr/>
          <p:nvPr/>
        </p:nvSpPr>
        <p:spPr>
          <a:xfrm>
            <a:off x="6146006" y="2095518"/>
            <a:ext cx="1571861" cy="1361724"/>
          </a:xfrm>
          <a:custGeom>
            <a:avLst/>
            <a:gdLst>
              <a:gd name="connsiteX0" fmla="*/ 926973 w 1571861"/>
              <a:gd name="connsiteY0" fmla="*/ 1346149 h 1361724"/>
              <a:gd name="connsiteX1" fmla="*/ 1494854 w 1571861"/>
              <a:gd name="connsiteY1" fmla="*/ 1054399 h 1361724"/>
              <a:gd name="connsiteX2" fmla="*/ 1548384 w 1571861"/>
              <a:gd name="connsiteY2" fmla="*/ 850087 h 1361724"/>
              <a:gd name="connsiteX3" fmla="*/ 157639 w 1571861"/>
              <a:gd name="connsiteY3" fmla="*/ 838 h 1361724"/>
              <a:gd name="connsiteX4" fmla="*/ 0 w 1571861"/>
              <a:gd name="connsiteY4" fmla="*/ 141713 h 1361724"/>
              <a:gd name="connsiteX5" fmla="*/ 0 w 1571861"/>
              <a:gd name="connsiteY5" fmla="*/ 780174 h 1361724"/>
              <a:gd name="connsiteX6" fmla="*/ 118396 w 1571861"/>
              <a:gd name="connsiteY6" fmla="*/ 919906 h 1361724"/>
              <a:gd name="connsiteX7" fmla="*/ 748284 w 1571861"/>
              <a:gd name="connsiteY7" fmla="*/ 1304335 h 1361724"/>
              <a:gd name="connsiteX8" fmla="*/ 926973 w 1571861"/>
              <a:gd name="connsiteY8" fmla="*/ 1346149 h 13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861" h="1361724">
                <a:moveTo>
                  <a:pt x="926973" y="1346149"/>
                </a:moveTo>
                <a:lnTo>
                  <a:pt x="1494854" y="1054399"/>
                </a:lnTo>
                <a:cubicBezTo>
                  <a:pt x="1569911" y="1015822"/>
                  <a:pt x="1594866" y="920572"/>
                  <a:pt x="1548384" y="850087"/>
                </a:cubicBezTo>
                <a:cubicBezTo>
                  <a:pt x="1241774" y="386125"/>
                  <a:pt x="738759" y="63513"/>
                  <a:pt x="157639" y="838"/>
                </a:cubicBezTo>
                <a:cubicBezTo>
                  <a:pt x="73533" y="-8210"/>
                  <a:pt x="0" y="57131"/>
                  <a:pt x="0" y="141713"/>
                </a:cubicBezTo>
                <a:lnTo>
                  <a:pt x="0" y="780174"/>
                </a:lnTo>
                <a:cubicBezTo>
                  <a:pt x="0" y="849421"/>
                  <a:pt x="50101" y="908285"/>
                  <a:pt x="118396" y="919906"/>
                </a:cubicBezTo>
                <a:cubicBezTo>
                  <a:pt x="374904" y="963435"/>
                  <a:pt x="598075" y="1104881"/>
                  <a:pt x="748284" y="1304335"/>
                </a:cubicBezTo>
                <a:cubicBezTo>
                  <a:pt x="790004" y="1359770"/>
                  <a:pt x="865156" y="1377868"/>
                  <a:pt x="926973" y="1346149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57">
            <a:extLst>
              <a:ext uri="{FF2B5EF4-FFF2-40B4-BE49-F238E27FC236}">
                <a16:creationId xmlns:a16="http://schemas.microsoft.com/office/drawing/2014/main" id="{1E28ADAE-0855-4463-AB78-8AFD78CB2B01}"/>
              </a:ext>
            </a:extLst>
          </p:cNvPr>
          <p:cNvSpPr/>
          <p:nvPr/>
        </p:nvSpPr>
        <p:spPr>
          <a:xfrm>
            <a:off x="4523675" y="2095443"/>
            <a:ext cx="1522317" cy="1317796"/>
          </a:xfrm>
          <a:custGeom>
            <a:avLst/>
            <a:gdLst>
              <a:gd name="connsiteX0" fmla="*/ 1522318 w 1522317"/>
              <a:gd name="connsiteY0" fmla="*/ 780249 h 1317796"/>
              <a:gd name="connsiteX1" fmla="*/ 1522318 w 1522317"/>
              <a:gd name="connsiteY1" fmla="*/ 141789 h 1317796"/>
              <a:gd name="connsiteX2" fmla="*/ 1365251 w 1522317"/>
              <a:gd name="connsiteY2" fmla="*/ 819 h 1317796"/>
              <a:gd name="connsiteX3" fmla="*/ 27274 w 1522317"/>
              <a:gd name="connsiteY3" fmla="*/ 773677 h 1317796"/>
              <a:gd name="connsiteX4" fmla="*/ 70994 w 1522317"/>
              <a:gd name="connsiteY4" fmla="*/ 979893 h 1317796"/>
              <a:gd name="connsiteX5" fmla="*/ 623158 w 1522317"/>
              <a:gd name="connsiteY5" fmla="*/ 1298695 h 1317796"/>
              <a:gd name="connsiteX6" fmla="*/ 804514 w 1522317"/>
              <a:gd name="connsiteY6" fmla="*/ 1266025 h 1317796"/>
              <a:gd name="connsiteX7" fmla="*/ 1403065 w 1522317"/>
              <a:gd name="connsiteY7" fmla="*/ 920172 h 1317796"/>
              <a:gd name="connsiteX8" fmla="*/ 1522318 w 1522317"/>
              <a:gd name="connsiteY8" fmla="*/ 780249 h 1317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2317" h="1317796">
                <a:moveTo>
                  <a:pt x="1522318" y="780249"/>
                </a:moveTo>
                <a:lnTo>
                  <a:pt x="1522318" y="141789"/>
                </a:lnTo>
                <a:cubicBezTo>
                  <a:pt x="1522318" y="57492"/>
                  <a:pt x="1449071" y="-8135"/>
                  <a:pt x="1365251" y="819"/>
                </a:cubicBezTo>
                <a:cubicBezTo>
                  <a:pt x="816515" y="59874"/>
                  <a:pt x="337217" y="350862"/>
                  <a:pt x="27274" y="773677"/>
                </a:cubicBezTo>
                <a:cubicBezTo>
                  <a:pt x="-22542" y="841590"/>
                  <a:pt x="-1873" y="937793"/>
                  <a:pt x="70994" y="979893"/>
                </a:cubicBezTo>
                <a:lnTo>
                  <a:pt x="623158" y="1298695"/>
                </a:lnTo>
                <a:cubicBezTo>
                  <a:pt x="683451" y="1333557"/>
                  <a:pt x="759937" y="1319555"/>
                  <a:pt x="804514" y="1266025"/>
                </a:cubicBezTo>
                <a:cubicBezTo>
                  <a:pt x="953485" y="1087050"/>
                  <a:pt x="1163702" y="961034"/>
                  <a:pt x="1403065" y="920172"/>
                </a:cubicBezTo>
                <a:cubicBezTo>
                  <a:pt x="1471740" y="908361"/>
                  <a:pt x="1522318" y="849782"/>
                  <a:pt x="1522318" y="780249"/>
                </a:cubicBezTo>
                <a:close/>
              </a:path>
            </a:pathLst>
          </a:custGeom>
          <a:solidFill>
            <a:srgbClr val="F7C39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58">
            <a:extLst>
              <a:ext uri="{FF2B5EF4-FFF2-40B4-BE49-F238E27FC236}">
                <a16:creationId xmlns:a16="http://schemas.microsoft.com/office/drawing/2014/main" id="{5C90D316-A9DB-42FA-B312-08232245DEB5}"/>
              </a:ext>
            </a:extLst>
          </p:cNvPr>
          <p:cNvSpPr/>
          <p:nvPr/>
        </p:nvSpPr>
        <p:spPr>
          <a:xfrm>
            <a:off x="7023877" y="3222908"/>
            <a:ext cx="986647" cy="1633893"/>
          </a:xfrm>
          <a:custGeom>
            <a:avLst/>
            <a:gdLst>
              <a:gd name="connsiteX0" fmla="*/ 70628 w 986647"/>
              <a:gd name="connsiteY0" fmla="*/ 776830 h 1633893"/>
              <a:gd name="connsiteX1" fmla="*/ 8906 w 986647"/>
              <a:gd name="connsiteY1" fmla="*/ 1123254 h 1633893"/>
              <a:gd name="connsiteX2" fmla="*/ 70723 w 986647"/>
              <a:gd name="connsiteY2" fmla="*/ 1295561 h 1633893"/>
              <a:gd name="connsiteX3" fmla="*/ 623745 w 986647"/>
              <a:gd name="connsiteY3" fmla="*/ 1614839 h 1633893"/>
              <a:gd name="connsiteX4" fmla="*/ 824055 w 986647"/>
              <a:gd name="connsiteY4" fmla="*/ 1549974 h 1633893"/>
              <a:gd name="connsiteX5" fmla="*/ 986647 w 986647"/>
              <a:gd name="connsiteY5" fmla="*/ 776735 h 1633893"/>
              <a:gd name="connsiteX6" fmla="*/ 860155 w 986647"/>
              <a:gd name="connsiteY6" fmla="*/ 90935 h 1633893"/>
              <a:gd name="connsiteX7" fmla="*/ 663083 w 986647"/>
              <a:gd name="connsiteY7" fmla="*/ 15687 h 1633893"/>
              <a:gd name="connsiteX8" fmla="*/ 96536 w 986647"/>
              <a:gd name="connsiteY8" fmla="*/ 306676 h 1633893"/>
              <a:gd name="connsiteX9" fmla="*/ 25289 w 986647"/>
              <a:gd name="connsiteY9" fmla="*/ 478031 h 1633893"/>
              <a:gd name="connsiteX10" fmla="*/ 70628 w 986647"/>
              <a:gd name="connsiteY10" fmla="*/ 776830 h 163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6647" h="1633893">
                <a:moveTo>
                  <a:pt x="70628" y="776830"/>
                </a:moveTo>
                <a:cubicBezTo>
                  <a:pt x="70628" y="898655"/>
                  <a:pt x="48816" y="1015336"/>
                  <a:pt x="8906" y="1123254"/>
                </a:cubicBezTo>
                <a:cubicBezTo>
                  <a:pt x="-15097" y="1188215"/>
                  <a:pt x="10716" y="1260986"/>
                  <a:pt x="70723" y="1295561"/>
                </a:cubicBezTo>
                <a:lnTo>
                  <a:pt x="623745" y="1614839"/>
                </a:lnTo>
                <a:cubicBezTo>
                  <a:pt x="696516" y="1656845"/>
                  <a:pt x="790051" y="1626841"/>
                  <a:pt x="824055" y="1549974"/>
                </a:cubicBezTo>
                <a:cubicBezTo>
                  <a:pt x="928545" y="1313468"/>
                  <a:pt x="986647" y="1051912"/>
                  <a:pt x="986647" y="776735"/>
                </a:cubicBezTo>
                <a:cubicBezTo>
                  <a:pt x="986647" y="535085"/>
                  <a:pt x="941880" y="303818"/>
                  <a:pt x="860155" y="90935"/>
                </a:cubicBezTo>
                <a:cubicBezTo>
                  <a:pt x="829961" y="12258"/>
                  <a:pt x="738045" y="-22794"/>
                  <a:pt x="663083" y="15687"/>
                </a:cubicBezTo>
                <a:lnTo>
                  <a:pt x="96536" y="306676"/>
                </a:lnTo>
                <a:cubicBezTo>
                  <a:pt x="34147" y="338775"/>
                  <a:pt x="4334" y="411070"/>
                  <a:pt x="25289" y="478031"/>
                </a:cubicBezTo>
                <a:cubicBezTo>
                  <a:pt x="54721" y="572519"/>
                  <a:pt x="70628" y="672817"/>
                  <a:pt x="70628" y="7768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6250F3EA-2F60-4C19-B829-8031C4105F48}"/>
              </a:ext>
            </a:extLst>
          </p:cNvPr>
          <p:cNvSpPr/>
          <p:nvPr/>
        </p:nvSpPr>
        <p:spPr>
          <a:xfrm>
            <a:off x="4181475" y="3142578"/>
            <a:ext cx="986647" cy="1633893"/>
          </a:xfrm>
          <a:custGeom>
            <a:avLst/>
            <a:gdLst>
              <a:gd name="connsiteX0" fmla="*/ 916019 w 986647"/>
              <a:gd name="connsiteY0" fmla="*/ 857159 h 1633893"/>
              <a:gd name="connsiteX1" fmla="*/ 977741 w 986647"/>
              <a:gd name="connsiteY1" fmla="*/ 510735 h 1633893"/>
              <a:gd name="connsiteX2" fmla="*/ 915924 w 986647"/>
              <a:gd name="connsiteY2" fmla="*/ 338428 h 1633893"/>
              <a:gd name="connsiteX3" fmla="*/ 362903 w 986647"/>
              <a:gd name="connsiteY3" fmla="*/ 19054 h 1633893"/>
              <a:gd name="connsiteX4" fmla="*/ 162592 w 986647"/>
              <a:gd name="connsiteY4" fmla="*/ 83920 h 1633893"/>
              <a:gd name="connsiteX5" fmla="*/ 0 w 986647"/>
              <a:gd name="connsiteY5" fmla="*/ 857159 h 1633893"/>
              <a:gd name="connsiteX6" fmla="*/ 126492 w 986647"/>
              <a:gd name="connsiteY6" fmla="*/ 1542959 h 1633893"/>
              <a:gd name="connsiteX7" fmla="*/ 323564 w 986647"/>
              <a:gd name="connsiteY7" fmla="*/ 1618207 h 1633893"/>
              <a:gd name="connsiteX8" fmla="*/ 890111 w 986647"/>
              <a:gd name="connsiteY8" fmla="*/ 1327218 h 1633893"/>
              <a:gd name="connsiteX9" fmla="*/ 961358 w 986647"/>
              <a:gd name="connsiteY9" fmla="*/ 1155863 h 1633893"/>
              <a:gd name="connsiteX10" fmla="*/ 916019 w 986647"/>
              <a:gd name="connsiteY10" fmla="*/ 857159 h 163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6647" h="1633893">
                <a:moveTo>
                  <a:pt x="916019" y="857159"/>
                </a:moveTo>
                <a:cubicBezTo>
                  <a:pt x="916019" y="735334"/>
                  <a:pt x="937832" y="618653"/>
                  <a:pt x="977741" y="510735"/>
                </a:cubicBezTo>
                <a:cubicBezTo>
                  <a:pt x="1001744" y="445774"/>
                  <a:pt x="975932" y="373003"/>
                  <a:pt x="915924" y="338428"/>
                </a:cubicBezTo>
                <a:lnTo>
                  <a:pt x="362903" y="19054"/>
                </a:lnTo>
                <a:cubicBezTo>
                  <a:pt x="290132" y="-22951"/>
                  <a:pt x="196596" y="7053"/>
                  <a:pt x="162592" y="83920"/>
                </a:cubicBezTo>
                <a:cubicBezTo>
                  <a:pt x="58007" y="320425"/>
                  <a:pt x="0" y="582077"/>
                  <a:pt x="0" y="857159"/>
                </a:cubicBezTo>
                <a:cubicBezTo>
                  <a:pt x="0" y="1098808"/>
                  <a:pt x="44768" y="1330076"/>
                  <a:pt x="126492" y="1542959"/>
                </a:cubicBezTo>
                <a:cubicBezTo>
                  <a:pt x="156686" y="1621636"/>
                  <a:pt x="248603" y="1656688"/>
                  <a:pt x="323564" y="1618207"/>
                </a:cubicBezTo>
                <a:lnTo>
                  <a:pt x="890111" y="1327218"/>
                </a:lnTo>
                <a:cubicBezTo>
                  <a:pt x="952500" y="1295119"/>
                  <a:pt x="982313" y="1222824"/>
                  <a:pt x="961358" y="1155863"/>
                </a:cubicBezTo>
                <a:cubicBezTo>
                  <a:pt x="931926" y="1061566"/>
                  <a:pt x="916019" y="961268"/>
                  <a:pt x="916019" y="85715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0">
            <a:extLst>
              <a:ext uri="{FF2B5EF4-FFF2-40B4-BE49-F238E27FC236}">
                <a16:creationId xmlns:a16="http://schemas.microsoft.com/office/drawing/2014/main" id="{F996A7F0-47B3-4204-BCED-FC576ABC0587}"/>
              </a:ext>
            </a:extLst>
          </p:cNvPr>
          <p:cNvSpPr/>
          <p:nvPr/>
        </p:nvSpPr>
        <p:spPr>
          <a:xfrm>
            <a:off x="6146006" y="4586331"/>
            <a:ext cx="1522317" cy="1317700"/>
          </a:xfrm>
          <a:custGeom>
            <a:avLst/>
            <a:gdLst>
              <a:gd name="connsiteX0" fmla="*/ 0 w 1522317"/>
              <a:gd name="connsiteY0" fmla="*/ 537547 h 1317700"/>
              <a:gd name="connsiteX1" fmla="*/ 0 w 1522317"/>
              <a:gd name="connsiteY1" fmla="*/ 1175912 h 1317700"/>
              <a:gd name="connsiteX2" fmla="*/ 157067 w 1522317"/>
              <a:gd name="connsiteY2" fmla="*/ 1316882 h 1317700"/>
              <a:gd name="connsiteX3" fmla="*/ 1495044 w 1522317"/>
              <a:gd name="connsiteY3" fmla="*/ 544119 h 1317700"/>
              <a:gd name="connsiteX4" fmla="*/ 1451324 w 1522317"/>
              <a:gd name="connsiteY4" fmla="*/ 337903 h 1317700"/>
              <a:gd name="connsiteX5" fmla="*/ 899160 w 1522317"/>
              <a:gd name="connsiteY5" fmla="*/ 19101 h 1317700"/>
              <a:gd name="connsiteX6" fmla="*/ 717804 w 1522317"/>
              <a:gd name="connsiteY6" fmla="*/ 51772 h 1317700"/>
              <a:gd name="connsiteX7" fmla="*/ 119253 w 1522317"/>
              <a:gd name="connsiteY7" fmla="*/ 397624 h 1317700"/>
              <a:gd name="connsiteX8" fmla="*/ 0 w 1522317"/>
              <a:gd name="connsiteY8" fmla="*/ 537547 h 13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2317" h="1317700">
                <a:moveTo>
                  <a:pt x="0" y="537547"/>
                </a:moveTo>
                <a:lnTo>
                  <a:pt x="0" y="1175912"/>
                </a:lnTo>
                <a:cubicBezTo>
                  <a:pt x="0" y="1260208"/>
                  <a:pt x="73247" y="1325836"/>
                  <a:pt x="157067" y="1316882"/>
                </a:cubicBezTo>
                <a:cubicBezTo>
                  <a:pt x="705803" y="1257827"/>
                  <a:pt x="1185101" y="966934"/>
                  <a:pt x="1495044" y="544119"/>
                </a:cubicBezTo>
                <a:cubicBezTo>
                  <a:pt x="1544860" y="476206"/>
                  <a:pt x="1524190" y="380003"/>
                  <a:pt x="1451324" y="337903"/>
                </a:cubicBezTo>
                <a:lnTo>
                  <a:pt x="899160" y="19101"/>
                </a:lnTo>
                <a:cubicBezTo>
                  <a:pt x="838867" y="-15761"/>
                  <a:pt x="762381" y="-1759"/>
                  <a:pt x="717804" y="51772"/>
                </a:cubicBezTo>
                <a:cubicBezTo>
                  <a:pt x="568833" y="230746"/>
                  <a:pt x="358616" y="356762"/>
                  <a:pt x="119253" y="397624"/>
                </a:cubicBezTo>
                <a:cubicBezTo>
                  <a:pt x="50578" y="409435"/>
                  <a:pt x="0" y="468014"/>
                  <a:pt x="0" y="53754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61">
            <a:extLst>
              <a:ext uri="{FF2B5EF4-FFF2-40B4-BE49-F238E27FC236}">
                <a16:creationId xmlns:a16="http://schemas.microsoft.com/office/drawing/2014/main" id="{302CE2FF-608C-47BA-B43E-CF1B5F12E034}"/>
              </a:ext>
            </a:extLst>
          </p:cNvPr>
          <p:cNvSpPr/>
          <p:nvPr/>
        </p:nvSpPr>
        <p:spPr>
          <a:xfrm>
            <a:off x="4474132" y="4542264"/>
            <a:ext cx="1571861" cy="1361788"/>
          </a:xfrm>
          <a:custGeom>
            <a:avLst/>
            <a:gdLst>
              <a:gd name="connsiteX0" fmla="*/ 644888 w 1571861"/>
              <a:gd name="connsiteY0" fmla="*/ 15639 h 1361788"/>
              <a:gd name="connsiteX1" fmla="*/ 77008 w 1571861"/>
              <a:gd name="connsiteY1" fmla="*/ 307390 h 1361788"/>
              <a:gd name="connsiteX2" fmla="*/ 23477 w 1571861"/>
              <a:gd name="connsiteY2" fmla="*/ 511701 h 1361788"/>
              <a:gd name="connsiteX3" fmla="*/ 1414223 w 1571861"/>
              <a:gd name="connsiteY3" fmla="*/ 1360950 h 1361788"/>
              <a:gd name="connsiteX4" fmla="*/ 1571861 w 1571861"/>
              <a:gd name="connsiteY4" fmla="*/ 1220075 h 1361788"/>
              <a:gd name="connsiteX5" fmla="*/ 1571861 w 1571861"/>
              <a:gd name="connsiteY5" fmla="*/ 581614 h 1361788"/>
              <a:gd name="connsiteX6" fmla="*/ 1453466 w 1571861"/>
              <a:gd name="connsiteY6" fmla="*/ 441882 h 1361788"/>
              <a:gd name="connsiteX7" fmla="*/ 823673 w 1571861"/>
              <a:gd name="connsiteY7" fmla="*/ 57454 h 1361788"/>
              <a:gd name="connsiteX8" fmla="*/ 644888 w 1571861"/>
              <a:gd name="connsiteY8" fmla="*/ 15639 h 136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861" h="1361788">
                <a:moveTo>
                  <a:pt x="644888" y="15639"/>
                </a:moveTo>
                <a:lnTo>
                  <a:pt x="77008" y="307390"/>
                </a:lnTo>
                <a:cubicBezTo>
                  <a:pt x="1951" y="345966"/>
                  <a:pt x="-23005" y="441216"/>
                  <a:pt x="23477" y="511701"/>
                </a:cubicBezTo>
                <a:cubicBezTo>
                  <a:pt x="330087" y="975664"/>
                  <a:pt x="833102" y="1298275"/>
                  <a:pt x="1414223" y="1360950"/>
                </a:cubicBezTo>
                <a:cubicBezTo>
                  <a:pt x="1498328" y="1369999"/>
                  <a:pt x="1571861" y="1304657"/>
                  <a:pt x="1571861" y="1220075"/>
                </a:cubicBezTo>
                <a:lnTo>
                  <a:pt x="1571861" y="581614"/>
                </a:lnTo>
                <a:cubicBezTo>
                  <a:pt x="1571861" y="512368"/>
                  <a:pt x="1521760" y="453503"/>
                  <a:pt x="1453466" y="441882"/>
                </a:cubicBezTo>
                <a:cubicBezTo>
                  <a:pt x="1196957" y="398353"/>
                  <a:pt x="973787" y="256907"/>
                  <a:pt x="823673" y="57454"/>
                </a:cubicBezTo>
                <a:cubicBezTo>
                  <a:pt x="781858" y="1923"/>
                  <a:pt x="706706" y="-16175"/>
                  <a:pt x="644888" y="15639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41EBA-64A6-4E7E-9A42-D1EDF353C978}"/>
              </a:ext>
            </a:extLst>
          </p:cNvPr>
          <p:cNvSpPr txBox="1"/>
          <p:nvPr/>
        </p:nvSpPr>
        <p:spPr>
          <a:xfrm>
            <a:off x="1412708" y="1848182"/>
            <a:ext cx="2818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users can request to remember their passwords.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3108E-00DD-4D9C-9076-7EED8773FCEF}"/>
              </a:ext>
            </a:extLst>
          </p:cNvPr>
          <p:cNvSpPr txBox="1"/>
          <p:nvPr/>
        </p:nvSpPr>
        <p:spPr>
          <a:xfrm>
            <a:off x="7817881" y="1854191"/>
            <a:ext cx="28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Students can evaluate their respective course instructors.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C8F57-9E01-46D7-8956-1E9D16A24A00}"/>
              </a:ext>
            </a:extLst>
          </p:cNvPr>
          <p:cNvSpPr txBox="1"/>
          <p:nvPr/>
        </p:nvSpPr>
        <p:spPr>
          <a:xfrm>
            <a:off x="351590" y="3381903"/>
            <a:ext cx="3408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Forgetful users can reset their password.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C80F27-4074-4332-8C27-9C86B10BF02C}"/>
              </a:ext>
            </a:extLst>
          </p:cNvPr>
          <p:cNvSpPr txBox="1"/>
          <p:nvPr/>
        </p:nvSpPr>
        <p:spPr>
          <a:xfrm>
            <a:off x="1384816" y="5158750"/>
            <a:ext cx="28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system will provide technical support if requested.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CA3C6B-5A14-4041-B523-945128DDBC5C}"/>
              </a:ext>
            </a:extLst>
          </p:cNvPr>
          <p:cNvSpPr txBox="1"/>
          <p:nvPr/>
        </p:nvSpPr>
        <p:spPr>
          <a:xfrm>
            <a:off x="7857520" y="5223158"/>
            <a:ext cx="3906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admin can look for teachers to offer new course.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B6CA722F-AF4F-4458-A87D-F48D70DF27C4}"/>
              </a:ext>
            </a:extLst>
          </p:cNvPr>
          <p:cNvSpPr/>
          <p:nvPr/>
        </p:nvSpPr>
        <p:spPr>
          <a:xfrm flipH="1">
            <a:off x="5186683" y="5078513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04365F2D-4806-4BCB-892F-0BF88F1D5394}"/>
              </a:ext>
            </a:extLst>
          </p:cNvPr>
          <p:cNvSpPr/>
          <p:nvPr/>
        </p:nvSpPr>
        <p:spPr>
          <a:xfrm>
            <a:off x="4482950" y="383531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01DB02F7-D95C-4F5D-8D48-1E28A74DE534}"/>
              </a:ext>
            </a:extLst>
          </p:cNvPr>
          <p:cNvSpPr/>
          <p:nvPr/>
        </p:nvSpPr>
        <p:spPr>
          <a:xfrm rot="2700000">
            <a:off x="5190699" y="253147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30">
            <a:extLst>
              <a:ext uri="{FF2B5EF4-FFF2-40B4-BE49-F238E27FC236}">
                <a16:creationId xmlns:a16="http://schemas.microsoft.com/office/drawing/2014/main" id="{AC60607B-386E-4A04-9C27-D1444D202B5E}"/>
              </a:ext>
            </a:extLst>
          </p:cNvPr>
          <p:cNvSpPr/>
          <p:nvPr/>
        </p:nvSpPr>
        <p:spPr>
          <a:xfrm>
            <a:off x="6642224" y="507240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8302154-1894-4492-9B62-5025DB03CFDD}"/>
              </a:ext>
            </a:extLst>
          </p:cNvPr>
          <p:cNvSpPr/>
          <p:nvPr/>
        </p:nvSpPr>
        <p:spPr>
          <a:xfrm>
            <a:off x="7409172" y="377738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5F450717-C473-4EEB-89F8-016A6899BBE9}"/>
              </a:ext>
            </a:extLst>
          </p:cNvPr>
          <p:cNvSpPr>
            <a:spLocks noChangeAspect="1"/>
          </p:cNvSpPr>
          <p:nvPr/>
        </p:nvSpPr>
        <p:spPr>
          <a:xfrm>
            <a:off x="6620218" y="257575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86">
            <a:extLst>
              <a:ext uri="{FF2B5EF4-FFF2-40B4-BE49-F238E27FC236}">
                <a16:creationId xmlns:a16="http://schemas.microsoft.com/office/drawing/2014/main" id="{816D7A13-B3BC-456C-983F-E546C3476D01}"/>
              </a:ext>
            </a:extLst>
          </p:cNvPr>
          <p:cNvSpPr/>
          <p:nvPr/>
        </p:nvSpPr>
        <p:spPr>
          <a:xfrm>
            <a:off x="5451067" y="3366620"/>
            <a:ext cx="1272716" cy="12727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86ADA8F4-673D-41F2-BAFE-23B07F3C0042}"/>
              </a:ext>
            </a:extLst>
          </p:cNvPr>
          <p:cNvSpPr>
            <a:spLocks noChangeAspect="1"/>
          </p:cNvSpPr>
          <p:nvPr/>
        </p:nvSpPr>
        <p:spPr>
          <a:xfrm>
            <a:off x="5840392" y="3746168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0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7258"/>
            <a:ext cx="11573197" cy="724247"/>
          </a:xfrm>
        </p:spPr>
        <p:txBody>
          <a:bodyPr/>
          <a:lstStyle/>
          <a:p>
            <a:r>
              <a:rPr lang="en-US" dirty="0" smtClean="0"/>
              <a:t>SDLC Model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FD770-E1E9-4DDE-80E0-B227ECC10730}"/>
              </a:ext>
            </a:extLst>
          </p:cNvPr>
          <p:cNvSpPr/>
          <p:nvPr/>
        </p:nvSpPr>
        <p:spPr>
          <a:xfrm>
            <a:off x="7626699" y="4317008"/>
            <a:ext cx="294119" cy="27532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5FB03E45-246F-4DD1-9470-74025A90C07A}"/>
              </a:ext>
            </a:extLst>
          </p:cNvPr>
          <p:cNvSpPr/>
          <p:nvPr/>
        </p:nvSpPr>
        <p:spPr>
          <a:xfrm>
            <a:off x="5137898" y="5528775"/>
            <a:ext cx="545426" cy="36944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856E3391-7552-4B93-B960-C734CF6DB293}"/>
              </a:ext>
            </a:extLst>
          </p:cNvPr>
          <p:cNvSpPr/>
          <p:nvPr/>
        </p:nvSpPr>
        <p:spPr>
          <a:xfrm rot="2700000">
            <a:off x="6793308" y="5443982"/>
            <a:ext cx="280850" cy="50351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99909153-AF33-4204-895F-7F7D01E02771}"/>
              </a:ext>
            </a:extLst>
          </p:cNvPr>
          <p:cNvSpPr>
            <a:spLocks noChangeAspect="1"/>
          </p:cNvSpPr>
          <p:nvPr/>
        </p:nvSpPr>
        <p:spPr>
          <a:xfrm>
            <a:off x="4992317" y="2516682"/>
            <a:ext cx="670911" cy="6765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F2E21B-3533-4920-ADF7-8DB4EDEB6E08}"/>
              </a:ext>
            </a:extLst>
          </p:cNvPr>
          <p:cNvSpPr txBox="1"/>
          <p:nvPr/>
        </p:nvSpPr>
        <p:spPr>
          <a:xfrm>
            <a:off x="429342" y="1425499"/>
            <a:ext cx="5233886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GB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model we are using for our project is Waterfall Model.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F2E21B-3533-4920-ADF7-8DB4EDEB6E08}"/>
              </a:ext>
            </a:extLst>
          </p:cNvPr>
          <p:cNvSpPr txBox="1"/>
          <p:nvPr/>
        </p:nvSpPr>
        <p:spPr>
          <a:xfrm>
            <a:off x="2205813" y="2673495"/>
            <a:ext cx="523388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GB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Why?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0C2ABA3-F9EE-48F9-A04D-90A10B5B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51654"/>
              </p:ext>
            </p:extLst>
          </p:nvPr>
        </p:nvGraphicFramePr>
        <p:xfrm>
          <a:off x="23411" y="4062671"/>
          <a:ext cx="2332304" cy="21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9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The requirements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are precisely documented.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37998D6D-88AD-4D85-BFD6-D27AB362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81471"/>
              </p:ext>
            </p:extLst>
          </p:nvPr>
        </p:nvGraphicFramePr>
        <p:xfrm>
          <a:off x="2689880" y="4062669"/>
          <a:ext cx="2332304" cy="2187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The Project is short.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Table 14">
            <a:extLst>
              <a:ext uri="{FF2B5EF4-FFF2-40B4-BE49-F238E27FC236}">
                <a16:creationId xmlns:a16="http://schemas.microsoft.com/office/drawing/2014/main" id="{B17E688E-F3D8-4D1E-9457-189B9CB0E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0851"/>
              </p:ext>
            </p:extLst>
          </p:nvPr>
        </p:nvGraphicFramePr>
        <p:xfrm>
          <a:off x="5296412" y="4062670"/>
          <a:ext cx="2332304" cy="218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and easy to understand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15" y="1933303"/>
            <a:ext cx="4050862" cy="449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1227783"/>
            <a:ext cx="3987214" cy="3866731"/>
          </a:xfrm>
        </p:spPr>
        <p:txBody>
          <a:bodyPr/>
          <a:lstStyle/>
          <a:p>
            <a:r>
              <a:rPr lang="en-GB" sz="4000" dirty="0" smtClean="0"/>
              <a:t>Use case Diagram</a:t>
            </a:r>
            <a:endParaRPr lang="en-GB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67" y="339509"/>
            <a:ext cx="7304178" cy="6283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39" y="535577"/>
            <a:ext cx="3961087" cy="724247"/>
          </a:xfrm>
        </p:spPr>
        <p:txBody>
          <a:bodyPr/>
          <a:lstStyle/>
          <a:p>
            <a:r>
              <a:rPr lang="en-US" altLang="ko-KR" sz="3600" dirty="0" smtClean="0"/>
              <a:t>Use Cases</a:t>
            </a:r>
            <a:endParaRPr lang="en-US" altLang="ko-KR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8" y="1701437"/>
            <a:ext cx="5654858" cy="3458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19" y="1259824"/>
            <a:ext cx="4257675" cy="4461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05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10866</TotalTime>
  <Words>413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Unicode MS</vt:lpstr>
      <vt:lpstr>Calibri</vt:lpstr>
      <vt:lpstr>FZShuTi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Srabon</cp:lastModifiedBy>
  <cp:revision>112</cp:revision>
  <dcterms:created xsi:type="dcterms:W3CDTF">2020-01-20T05:08:25Z</dcterms:created>
  <dcterms:modified xsi:type="dcterms:W3CDTF">2023-05-21T19:05:22Z</dcterms:modified>
</cp:coreProperties>
</file>