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18-May-16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18-May-16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 y="204589"/>
            <a:ext cx="5079819" cy="6444405"/>
          </a:xfrm>
          <a:prstGeom prst="rect">
            <a:avLst/>
          </a:prstGeom>
        </p:spPr>
      </p:pic>
      <p:sp>
        <p:nvSpPr>
          <p:cNvPr id="6" name="TextBox 5"/>
          <p:cNvSpPr txBox="1"/>
          <p:nvPr/>
        </p:nvSpPr>
        <p:spPr>
          <a:xfrm>
            <a:off x="5839097" y="679269"/>
            <a:ext cx="5891348" cy="4832092"/>
          </a:xfrm>
          <a:prstGeom prst="rect">
            <a:avLst/>
          </a:prstGeom>
          <a:noFill/>
        </p:spPr>
        <p:txBody>
          <a:bodyPr wrap="square" rtlCol="0">
            <a:spAutoFit/>
          </a:bodyPr>
          <a:lstStyle/>
          <a:p>
            <a:r>
              <a:rPr lang="en-US" sz="2800" dirty="0" smtClean="0"/>
              <a:t>Gloria Margaret is currently studying in Computer Science at Monash University. She is at the age of 20 and now she is the lead vocalist of The Haze Band. She joined this band few months later after the was formed and now she is focusing on her studies and contributing to the band as well. Her passion for music was always there and she participated in my musical programs and won a number of prizes. </a:t>
            </a:r>
            <a:endParaRPr lang="en-US" dirty="0"/>
          </a:p>
        </p:txBody>
      </p:sp>
    </p:spTree>
    <p:extLst>
      <p:ext uri="{BB962C8B-B14F-4D97-AF65-F5344CB8AC3E}">
        <p14:creationId xmlns:p14="http://schemas.microsoft.com/office/powerpoint/2010/main" val="170631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 y="338954"/>
            <a:ext cx="6422027" cy="5447892"/>
          </a:xfrm>
          <a:prstGeom prst="rect">
            <a:avLst/>
          </a:prstGeom>
        </p:spPr>
      </p:pic>
      <p:sp>
        <p:nvSpPr>
          <p:cNvPr id="5" name="TextBox 4"/>
          <p:cNvSpPr txBox="1"/>
          <p:nvPr/>
        </p:nvSpPr>
        <p:spPr>
          <a:xfrm>
            <a:off x="7080069" y="587829"/>
            <a:ext cx="4480560" cy="6001643"/>
          </a:xfrm>
          <a:prstGeom prst="rect">
            <a:avLst/>
          </a:prstGeom>
          <a:noFill/>
        </p:spPr>
        <p:txBody>
          <a:bodyPr wrap="square" rtlCol="0">
            <a:spAutoFit/>
          </a:bodyPr>
          <a:lstStyle/>
          <a:p>
            <a:r>
              <a:rPr lang="en-US" sz="2400" dirty="0" smtClean="0"/>
              <a:t>James May is one of the founder of The Haze Band and he is leading a role of being the lead guitarist of this band. The contribution of his hard work and devotion to this band has taken this band to the place where it is now. He is at the age of 22 and studying Bio-Chemistry. </a:t>
            </a:r>
          </a:p>
          <a:p>
            <a:r>
              <a:rPr lang="en-US" sz="2400" dirty="0" smtClean="0"/>
              <a:t>James was a member of a high school band and later he had leave that band since he had to move to Melbourne for higher studies.</a:t>
            </a:r>
          </a:p>
          <a:p>
            <a:r>
              <a:rPr lang="en-US" sz="2400" dirty="0" smtClean="0"/>
              <a:t>His love for music acted as a building block for the band.</a:t>
            </a:r>
            <a:endParaRPr lang="en-US" sz="2400" dirty="0"/>
          </a:p>
        </p:txBody>
      </p:sp>
    </p:spTree>
    <p:extLst>
      <p:ext uri="{BB962C8B-B14F-4D97-AF65-F5344CB8AC3E}">
        <p14:creationId xmlns:p14="http://schemas.microsoft.com/office/powerpoint/2010/main" val="19819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86" y="241035"/>
            <a:ext cx="5979977" cy="5571936"/>
          </a:xfrm>
        </p:spPr>
      </p:pic>
      <p:sp>
        <p:nvSpPr>
          <p:cNvPr id="5" name="TextBox 4"/>
          <p:cNvSpPr txBox="1"/>
          <p:nvPr/>
        </p:nvSpPr>
        <p:spPr>
          <a:xfrm>
            <a:off x="6557554" y="444137"/>
            <a:ext cx="5238206" cy="6001643"/>
          </a:xfrm>
          <a:prstGeom prst="rect">
            <a:avLst/>
          </a:prstGeom>
          <a:noFill/>
        </p:spPr>
        <p:txBody>
          <a:bodyPr wrap="square" rtlCol="0">
            <a:spAutoFit/>
          </a:bodyPr>
          <a:lstStyle/>
          <a:p>
            <a:r>
              <a:rPr lang="en-US" sz="2400" dirty="0" smtClean="0"/>
              <a:t>Anna Williams is a 21 year old student from Monash University. She is one of the co founder of The Haze Band. She is a student from English Literature and is the author of most of the songs made by this band. In some programs Anna performs on stage singing the songs she wrote for the band.</a:t>
            </a:r>
          </a:p>
          <a:p>
            <a:endParaRPr lang="en-US" sz="2400" dirty="0"/>
          </a:p>
          <a:p>
            <a:r>
              <a:rPr lang="en-US" sz="2400" dirty="0" smtClean="0"/>
              <a:t>She has a passion for writing poems and some formal writing when she and James took the initiative to form this band the role for writing songs for this band came under her shoulder automatically. </a:t>
            </a:r>
          </a:p>
          <a:p>
            <a:r>
              <a:rPr lang="en-US" sz="2400" dirty="0" smtClean="0"/>
              <a:t> </a:t>
            </a:r>
            <a:endParaRPr lang="en-US" sz="2400" dirty="0"/>
          </a:p>
        </p:txBody>
      </p:sp>
    </p:spTree>
    <p:extLst>
      <p:ext uri="{BB962C8B-B14F-4D97-AF65-F5344CB8AC3E}">
        <p14:creationId xmlns:p14="http://schemas.microsoft.com/office/powerpoint/2010/main" val="339524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05" y="241035"/>
            <a:ext cx="5734157" cy="5480495"/>
          </a:xfrm>
        </p:spPr>
      </p:pic>
      <p:sp>
        <p:nvSpPr>
          <p:cNvPr id="6" name="TextBox 5"/>
          <p:cNvSpPr txBox="1"/>
          <p:nvPr/>
        </p:nvSpPr>
        <p:spPr>
          <a:xfrm>
            <a:off x="6191794" y="561703"/>
            <a:ext cx="5329646" cy="4893647"/>
          </a:xfrm>
          <a:prstGeom prst="rect">
            <a:avLst/>
          </a:prstGeom>
          <a:noFill/>
        </p:spPr>
        <p:txBody>
          <a:bodyPr wrap="square" rtlCol="0">
            <a:spAutoFit/>
          </a:bodyPr>
          <a:lstStyle/>
          <a:p>
            <a:r>
              <a:rPr lang="en-US" sz="2400" dirty="0" smtClean="0"/>
              <a:t>Richard Hammond is at the age of 24 and the eldest member of the band. He is the backbone of the band since he takes almost all of the major financial decisions for the band since he is in the last year of the Bachelors of Business.</a:t>
            </a:r>
          </a:p>
          <a:p>
            <a:endParaRPr lang="en-US" sz="2400" dirty="0"/>
          </a:p>
          <a:p>
            <a:r>
              <a:rPr lang="en-US" sz="2400" dirty="0" smtClean="0"/>
              <a:t>He is acting as a manager and a lead male vocalist in The Haze Band. Almost all of the tours and performances goes under his scrutiny; and by his educational knowledge he is taking the image of the band to a great height.</a:t>
            </a:r>
            <a:endParaRPr lang="en-US" sz="2400" dirty="0"/>
          </a:p>
        </p:txBody>
      </p:sp>
    </p:spTree>
    <p:extLst>
      <p:ext uri="{BB962C8B-B14F-4D97-AF65-F5344CB8AC3E}">
        <p14:creationId xmlns:p14="http://schemas.microsoft.com/office/powerpoint/2010/main" val="3750151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49</TotalTime>
  <Words>372</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Asif</dc:creator>
  <cp:lastModifiedBy>Asif</cp:lastModifiedBy>
  <cp:revision>6</cp:revision>
  <dcterms:created xsi:type="dcterms:W3CDTF">2016-05-18T14:51:12Z</dcterms:created>
  <dcterms:modified xsi:type="dcterms:W3CDTF">2016-05-18T15:41:12Z</dcterms:modified>
</cp:coreProperties>
</file>