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18-May-16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18-May-16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12" y="230714"/>
            <a:ext cx="5079819" cy="6444405"/>
          </a:xfrm>
          <a:prstGeom prst="rect">
            <a:avLst/>
          </a:prstGeom>
        </p:spPr>
      </p:pic>
      <p:sp>
        <p:nvSpPr>
          <p:cNvPr id="6" name="TextBox 5"/>
          <p:cNvSpPr txBox="1"/>
          <p:nvPr/>
        </p:nvSpPr>
        <p:spPr>
          <a:xfrm>
            <a:off x="5839097" y="2743200"/>
            <a:ext cx="5891348" cy="3385542"/>
          </a:xfrm>
          <a:prstGeom prst="rect">
            <a:avLst/>
          </a:prstGeom>
          <a:noFill/>
        </p:spPr>
        <p:txBody>
          <a:bodyPr wrap="square" rtlCol="0">
            <a:spAutoFit/>
          </a:bodyPr>
          <a:lstStyle/>
          <a:p>
            <a:r>
              <a:rPr lang="en-US" sz="2800" dirty="0" smtClean="0"/>
              <a:t>Gloria Margaret is currently studying in Computer Science at Monash University. She is the lead vocalist of The Haze Band. She joined this band few months later after the was formed and now she is focusing on her studies and contributing to the </a:t>
            </a:r>
            <a:r>
              <a:rPr lang="en-US" sz="2800" smtClean="0"/>
              <a:t>band as well</a:t>
            </a:r>
            <a:r>
              <a:rPr lang="en-US" smtClean="0"/>
              <a:t>. </a:t>
            </a:r>
            <a:endParaRPr lang="en-US" dirty="0"/>
          </a:p>
          <a:p>
            <a:endParaRPr lang="en-US" dirty="0"/>
          </a:p>
        </p:txBody>
      </p:sp>
    </p:spTree>
    <p:extLst>
      <p:ext uri="{BB962C8B-B14F-4D97-AF65-F5344CB8AC3E}">
        <p14:creationId xmlns:p14="http://schemas.microsoft.com/office/powerpoint/2010/main" val="1706311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7</TotalTime>
  <Words>49</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Celestial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Asif</dc:creator>
  <cp:lastModifiedBy>Asif</cp:lastModifiedBy>
  <cp:revision>1</cp:revision>
  <dcterms:created xsi:type="dcterms:W3CDTF">2016-05-18T14:51:12Z</dcterms:created>
  <dcterms:modified xsi:type="dcterms:W3CDTF">2016-05-18T14:58:58Z</dcterms:modified>
</cp:coreProperties>
</file>