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Source Sans Pro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4GjhVPk/0FWXphzYxdbrSdNze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1 - </a:t>
            </a: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 Detailed Analysis of the Ethereum Network on Transaction Behavior, Community Structure, and Link Prediction (DANET).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2-  Ethereum Featured Transactional Network (EFTN) use state-of-the-art Variational Graph Auto-Encoders for link prediction.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3-  They produced a model for persisting the the ethereum transaction using Neo4j.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4 - </a:t>
            </a: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Continuous</a:t>
            </a: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 learning features representation for nodes &amp; learning the mapping of nodes.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to a low dimensional space of </a:t>
            </a: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features</a:t>
            </a: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 that </a:t>
            </a: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maximize</a:t>
            </a: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 the likelihood of preserving network neighborhoods of nodes using biased random walk procedure.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5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7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7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7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7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9" name="Google Shape;119;p28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8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8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2" name="Google Shape;122;p28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8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8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5" name="Google Shape;125;p28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82180" y="2149925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/>
              <a:t>Group Members:</a:t>
            </a:r>
            <a:br>
              <a:rPr lang="en-US" sz="2800"/>
            </a:br>
            <a:br>
              <a:rPr lang="en-US" sz="2800"/>
            </a:br>
            <a:r>
              <a:rPr lang="en-US" sz="2800"/>
              <a:t>Asif Raza   MSDS20080</a:t>
            </a:r>
            <a:br>
              <a:rPr lang="en-US" sz="2800"/>
            </a:br>
            <a:r>
              <a:rPr lang="en-US" sz="2800"/>
              <a:t>M. Usman  MSDS20048</a:t>
            </a:r>
            <a:br>
              <a:rPr lang="en-US" sz="2800"/>
            </a:br>
            <a:r>
              <a:rPr lang="en-US" sz="2800"/>
              <a:t>M. Sheraz   MSDS20060</a:t>
            </a:r>
            <a:endParaRPr sz="2800"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031862" y="1190117"/>
            <a:ext cx="9492530" cy="107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3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BLOCKCHAIN NETWORK IS MORE PREDICTABLE (ETHEREUM)</a:t>
            </a:r>
            <a:endParaRPr sz="3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 &amp; Future Work</a:t>
            </a:r>
            <a:endParaRPr/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1103300" y="2052922"/>
            <a:ext cx="8946600" cy="24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/>
              <a:t>Due to machine resources limitations we are unable to train the ML model on large data dataset however, we train less</a:t>
            </a:r>
            <a:r>
              <a:rPr lang="en-US"/>
              <a:t> </a:t>
            </a:r>
            <a:r>
              <a:rPr lang="en-US"/>
              <a:t>amount of data as per available resource.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-34671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0"/>
              <a:buChar char="►"/>
            </a:pPr>
            <a:r>
              <a:rPr lang="en-US"/>
              <a:t>Advance Deep Learning </a:t>
            </a:r>
            <a:r>
              <a:rPr lang="en-US"/>
              <a:t>model </a:t>
            </a:r>
            <a:r>
              <a:rPr lang="en-US"/>
              <a:t>with memory </a:t>
            </a:r>
            <a:r>
              <a:rPr lang="en-US"/>
              <a:t>efficient</a:t>
            </a:r>
            <a:r>
              <a:rPr lang="en-US"/>
              <a:t> </a:t>
            </a:r>
            <a:endParaRPr/>
          </a:p>
          <a:p>
            <a:pPr indent="-34671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60"/>
              <a:buChar char="►"/>
            </a:pPr>
            <a:r>
              <a:rPr lang="en-US"/>
              <a:t>Custom</a:t>
            </a:r>
            <a:r>
              <a:rPr lang="en-US"/>
              <a:t> Framework designed base on Ethereum data </a:t>
            </a:r>
            <a:br>
              <a:rPr lang="en-US"/>
            </a:br>
            <a:r>
              <a:rPr lang="en-US"/>
              <a:t>(Batches/</a:t>
            </a:r>
            <a:r>
              <a:rPr lang="en-US"/>
              <a:t>parallel</a:t>
            </a:r>
            <a:r>
              <a:rPr lang="en-US"/>
              <a:t> programming)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1143001" y="3040275"/>
            <a:ext cx="9962420" cy="141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 Python Code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Agenda	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Motivation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Dataset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Challenges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Literature Reviews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Analysis on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ML model’s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Result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Conclusion and Future work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Code View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Motivation	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1103312" y="2052919"/>
            <a:ext cx="10256350" cy="3020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Find out the pattern or useful insight from </a:t>
            </a:r>
            <a:r>
              <a:rPr b="1" lang="en-US" sz="2800"/>
              <a:t>Ethereum Dataset.</a:t>
            </a:r>
            <a:endParaRPr b="1"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Analysis and Visualization.</a:t>
            </a:r>
            <a:endParaRPr b="1"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Future transaction prediction (Link Prediction).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Cluster the same user by analyzing the Transactions of user. 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Datasets 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1103312" y="1538654"/>
            <a:ext cx="8946541" cy="4709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Google Cloud Platform (</a:t>
            </a:r>
            <a:r>
              <a:rPr b="1" lang="en-US"/>
              <a:t>GCP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Bigquery</a:t>
            </a:r>
            <a:r>
              <a:rPr lang="en-US"/>
              <a:t> - Public data set (</a:t>
            </a:r>
            <a:r>
              <a:rPr b="1" lang="en-US"/>
              <a:t>Ethereum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descr="blob:https://web.whatsapp.com/10697aa7-a043-4e2e-86fc-094a117cb44f" id="167" name="Google Shape;167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158" y="2708032"/>
            <a:ext cx="7574903" cy="374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Challenges	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748400" y="1654825"/>
            <a:ext cx="107526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2200"/>
              <a:t>Download the dataset </a:t>
            </a:r>
            <a:endParaRPr sz="22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2200"/>
              <a:t>Analysis and Implement the ML model for future prediction Data imbalance – consequence of under-fitting </a:t>
            </a:r>
            <a:endParaRPr sz="22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2200"/>
              <a:t>Environment Limitation (LOCAL and COLAB) - 12GB is not enough to train the model in Free Tier Plan on large dataset.</a:t>
            </a:r>
            <a:endParaRPr sz="22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2200"/>
              <a:t>One day transactions of Ethereum is approximately greater than 1 GB. </a:t>
            </a:r>
            <a:endParaRPr sz="2200"/>
          </a:p>
          <a:p>
            <a:pPr indent="-3556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 sz="2200"/>
              <a:t>Due Less amount data set</a:t>
            </a:r>
            <a:endParaRPr sz="2200"/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b="1" lang="en-US" sz="2000"/>
              <a:t>Visualization</a:t>
            </a:r>
            <a:r>
              <a:rPr lang="en-US" sz="2000"/>
              <a:t> problem</a:t>
            </a:r>
            <a:endParaRPr sz="2000"/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b="1" lang="en-US" sz="2000"/>
              <a:t>Under fit </a:t>
            </a:r>
            <a:r>
              <a:rPr lang="en-US" sz="2000"/>
              <a:t>ML model</a:t>
            </a:r>
            <a:endParaRPr sz="20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b="1" lang="en-US" sz="2200"/>
              <a:t> High Computation Power &amp; Time Require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646100" y="452723"/>
            <a:ext cx="94047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8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 sz="2500"/>
              <a:t>Detailed analysis of Ethereum network on transaction behavior, community structure and link prediction</a:t>
            </a:r>
            <a:endParaRPr sz="2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488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 sz="2500"/>
              <a:t>Wealth Distribution and Link Predictability in Ethereum</a:t>
            </a:r>
            <a:endParaRPr sz="25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500"/>
          </a:p>
          <a:p>
            <a:pPr indent="-488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 sz="2500"/>
              <a:t>Ethereum transaction graph analysis</a:t>
            </a:r>
            <a:endParaRPr sz="25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500"/>
          </a:p>
          <a:p>
            <a:pPr indent="-488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 sz="2500"/>
              <a:t>Node2vec: Scalable Feature Learning for Networks</a:t>
            </a:r>
            <a:endParaRPr sz="2500"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Analysis on Ethereum Dataset</a:t>
            </a:r>
            <a:br>
              <a:rPr lang="en-US"/>
            </a:br>
            <a:r>
              <a:rPr lang="en-US" sz="2400"/>
              <a:t>Different types of queries executed e.g. 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104293" y="1670539"/>
            <a:ext cx="8946541" cy="4955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Balance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Who has large amount of Ethereum amount balance.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Blocks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Blocks created over  the Time i.e. day , month and year.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Top miner, who has created the blocked.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Transaction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Transaction over the Time i.e. day , month and year.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Who has made number of transaction.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Who has received number of transaction.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Contracts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Activities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Machine Learning(ML) Models</a:t>
            </a:r>
            <a:endParaRPr/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 the </a:t>
            </a:r>
            <a:r>
              <a:rPr b="1" lang="en-US"/>
              <a:t>Networkx</a:t>
            </a:r>
            <a:r>
              <a:rPr lang="en-US"/>
              <a:t> library of python for Graph Representation.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Node2Vac</a:t>
            </a:r>
            <a:r>
              <a:rPr lang="en-US"/>
              <a:t> for Graph Embedding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Different types of ML model applied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Logistic Regression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Random Forest Classifier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Gradient Boosting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 Set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1103312" y="1853248"/>
            <a:ext cx="8946541" cy="439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ACCURACY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Logistic Regression  : 86%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Random Forest Classifier : 82%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Gradient Boosting Classifier : 81%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Cluster,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There is issue while cluster the node, because due to less amount of transactions data not showing the cluster wise. Zero clusters against each address/node showing in graph node.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2022-01-22T09:12:17Z</dcterms:created>
  <dc:creator>Asif Raza</dc:creator>
</cp:coreProperties>
</file>