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9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6F19-8118-485C-93B4-5C7337F85FC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8999-DEE0-4603-BD13-F930ACC0E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4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6F19-8118-485C-93B4-5C7337F85FC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8999-DEE0-4603-BD13-F930ACC0E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3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6F19-8118-485C-93B4-5C7337F85FC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8999-DEE0-4603-BD13-F930ACC0E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6F19-8118-485C-93B4-5C7337F85FC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8999-DEE0-4603-BD13-F930ACC0E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6F19-8118-485C-93B4-5C7337F85FC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8999-DEE0-4603-BD13-F930ACC0E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6F19-8118-485C-93B4-5C7337F85FC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8999-DEE0-4603-BD13-F930ACC0E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6F19-8118-485C-93B4-5C7337F85FC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8999-DEE0-4603-BD13-F930ACC0E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0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6F19-8118-485C-93B4-5C7337F85FC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8999-DEE0-4603-BD13-F930ACC0E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6F19-8118-485C-93B4-5C7337F85FC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8999-DEE0-4603-BD13-F930ACC0E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6F19-8118-485C-93B4-5C7337F85FC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8999-DEE0-4603-BD13-F930ACC0E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6F19-8118-485C-93B4-5C7337F85FC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8999-DEE0-4603-BD13-F930ACC0E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46F19-8118-485C-93B4-5C7337F85FC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8999-DEE0-4603-BD13-F930ACC0E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5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82382" y="967620"/>
            <a:ext cx="3495543" cy="4797563"/>
            <a:chOff x="3580327" y="1122364"/>
            <a:chExt cx="3495543" cy="4797563"/>
          </a:xfrm>
        </p:grpSpPr>
        <p:grpSp>
          <p:nvGrpSpPr>
            <p:cNvPr id="6" name="Group 5"/>
            <p:cNvGrpSpPr/>
            <p:nvPr/>
          </p:nvGrpSpPr>
          <p:grpSpPr>
            <a:xfrm>
              <a:off x="3580327" y="1410706"/>
              <a:ext cx="3477295" cy="4509221"/>
              <a:chOff x="3580327" y="1410706"/>
              <a:chExt cx="3477295" cy="4509221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12" t="21220" r="35551" b="17559"/>
              <a:stretch/>
            </p:blipFill>
            <p:spPr>
              <a:xfrm>
                <a:off x="3580327" y="1410706"/>
                <a:ext cx="3477295" cy="4198513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 rot="18678514">
                <a:off x="3504962" y="5417912"/>
                <a:ext cx="778379" cy="225652"/>
              </a:xfrm>
              <a:prstGeom prst="rect">
                <a:avLst/>
              </a:prstGeom>
              <a:solidFill>
                <a:srgbClr val="9F9F9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ounded Rectangle 6"/>
            <p:cNvSpPr/>
            <p:nvPr/>
          </p:nvSpPr>
          <p:spPr>
            <a:xfrm>
              <a:off x="3598575" y="1122364"/>
              <a:ext cx="3477295" cy="4775198"/>
            </a:xfrm>
            <a:prstGeom prst="roundRect">
              <a:avLst/>
            </a:prstGeom>
            <a:noFill/>
            <a:ln w="5937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9158068" y="656961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8" t="8388" r="9266" b="8751"/>
          <a:stretch/>
        </p:blipFill>
        <p:spPr>
          <a:xfrm>
            <a:off x="6513343" y="998806"/>
            <a:ext cx="3277772" cy="444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1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 Salam</dc:creator>
  <cp:lastModifiedBy>Asif Salam</cp:lastModifiedBy>
  <cp:revision>3</cp:revision>
  <dcterms:created xsi:type="dcterms:W3CDTF">2015-05-07T21:13:24Z</dcterms:created>
  <dcterms:modified xsi:type="dcterms:W3CDTF">2015-05-07T21:23:11Z</dcterms:modified>
</cp:coreProperties>
</file>