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3A14-60CA-41A0-BF31-BD40B0530587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3059-DA35-4A1B-BE26-3C3233D7D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file:///C:\Users\tksassa\Documents\20-GitProjects\2014\210-AutomatingPowerpoint\AutomatingPowerPoint\img\img0012.jpg" TargetMode="External"/><Relationship Id="rId117" Type="http://schemas.openxmlformats.org/officeDocument/2006/relationships/hyperlink" Target="http://www.imdb.com/title/tt0048279/?ref_=nm_flmg_act_64" TargetMode="External"/><Relationship Id="rId21" Type="http://schemas.openxmlformats.org/officeDocument/2006/relationships/hyperlink" Target="http://www.imdb.com/title/tt0107808/?ref_=nm_flmg_act_10" TargetMode="External"/><Relationship Id="rId42" Type="http://schemas.openxmlformats.org/officeDocument/2006/relationships/image" Target="file:///C:\Users\tksassa\Documents\20-GitProjects\2014\210-AutomatingPowerpoint\AutomatingPowerPoint\img\img0020.jpg" TargetMode="External"/><Relationship Id="rId47" Type="http://schemas.openxmlformats.org/officeDocument/2006/relationships/hyperlink" Target="http://www.imdb.com/title/tt0083943/?ref_=nm_flmg_act_23" TargetMode="External"/><Relationship Id="rId63" Type="http://schemas.openxmlformats.org/officeDocument/2006/relationships/hyperlink" Target="http://www.imdb.com/title/tt0072926/?ref_=nm_flmg_act_31" TargetMode="External"/><Relationship Id="rId68" Type="http://schemas.openxmlformats.org/officeDocument/2006/relationships/image" Target="file:///C:\Users\tksassa\Documents\20-GitProjects\2014\210-AutomatingPowerpoint\AutomatingPowerPoint\img\img0033.jpg" TargetMode="External"/><Relationship Id="rId84" Type="http://schemas.openxmlformats.org/officeDocument/2006/relationships/image" Target="file:///C:\Users\tksassa\Documents\20-GitProjects\2014\210-AutomatingPowerpoint\AutomatingPowerPoint\img\img0041.jpg" TargetMode="External"/><Relationship Id="rId89" Type="http://schemas.openxmlformats.org/officeDocument/2006/relationships/hyperlink" Target="http://www.imdb.com/title/tt0062824/?ref_=nm_flmg_act_44" TargetMode="External"/><Relationship Id="rId112" Type="http://schemas.openxmlformats.org/officeDocument/2006/relationships/image" Target="file:///C:\Users\tksassa\Documents\20-GitProjects\2014\210-AutomatingPowerpoint\AutomatingPowerPoint\img\img0055.jpg" TargetMode="External"/><Relationship Id="rId16" Type="http://schemas.openxmlformats.org/officeDocument/2006/relationships/image" Target="file:///C:\Users\tksassa\Documents\20-GitProjects\2014\210-AutomatingPowerpoint\AutomatingPowerPoint\img\img0007.jpg" TargetMode="External"/><Relationship Id="rId107" Type="http://schemas.openxmlformats.org/officeDocument/2006/relationships/hyperlink" Target="http://www.imdb.com/title/tt0048971/?ref_=nm_flmg_act_58" TargetMode="External"/><Relationship Id="rId11" Type="http://schemas.openxmlformats.org/officeDocument/2006/relationships/hyperlink" Target="http://www.imdb.com/title/tt0186566/?ref_=nm_flmg_act_5" TargetMode="External"/><Relationship Id="rId32" Type="http://schemas.openxmlformats.org/officeDocument/2006/relationships/image" Target="file:///C:\Users\tksassa\Documents\20-GitProjects\2014\210-AutomatingPowerpoint\AutomatingPowerPoint\img\img0015.jpg" TargetMode="External"/><Relationship Id="rId37" Type="http://schemas.openxmlformats.org/officeDocument/2006/relationships/hyperlink" Target="http://www.imdb.com/title/tt0089767/?ref_=nm_flmg_act_18" TargetMode="External"/><Relationship Id="rId53" Type="http://schemas.openxmlformats.org/officeDocument/2006/relationships/hyperlink" Target="http://www.imdb.com/title/tt0079116/?ref_=nm_flmg_act_26" TargetMode="External"/><Relationship Id="rId58" Type="http://schemas.openxmlformats.org/officeDocument/2006/relationships/image" Target="file:///C:\Users\tksassa\Documents\20-GitProjects\2014\210-AutomatingPowerpoint\AutomatingPowerPoint\img\img0028.jpg" TargetMode="External"/><Relationship Id="rId74" Type="http://schemas.openxmlformats.org/officeDocument/2006/relationships/image" Target="file:///C:\Users\tksassa\Documents\20-GitProjects\2014\210-AutomatingPowerpoint\AutomatingPowerPoint\img\img0036.jpg" TargetMode="External"/><Relationship Id="rId79" Type="http://schemas.openxmlformats.org/officeDocument/2006/relationships/hyperlink" Target="http://www.imdb.com/title/tt0066819/?ref_=nm_flmg_act_39" TargetMode="External"/><Relationship Id="rId102" Type="http://schemas.openxmlformats.org/officeDocument/2006/relationships/image" Target="file:///C:\Users\tksassa\Documents\20-GitProjects\2014\210-AutomatingPowerpoint\AutomatingPowerPoint\img\img0050.jpg" TargetMode="External"/><Relationship Id="rId5" Type="http://schemas.openxmlformats.org/officeDocument/2006/relationships/hyperlink" Target="http://www.imdb.com/title/tt1205489/?ref_=nm_flmg_act_2" TargetMode="External"/><Relationship Id="rId90" Type="http://schemas.openxmlformats.org/officeDocument/2006/relationships/image" Target="file:///C:\Users\tksassa\Documents\20-GitProjects\2014\210-AutomatingPowerpoint\AutomatingPowerPoint\img\img0044.jpg" TargetMode="External"/><Relationship Id="rId95" Type="http://schemas.openxmlformats.org/officeDocument/2006/relationships/hyperlink" Target="http://www.imdb.com/title/tt0060196/?ref_=nm_flmg_act_47" TargetMode="External"/><Relationship Id="rId22" Type="http://schemas.openxmlformats.org/officeDocument/2006/relationships/image" Target="file:///C:\Users\tksassa\Documents\20-GitProjects\2014\210-AutomatingPowerpoint\AutomatingPowerPoint\img\img0010.jpg" TargetMode="External"/><Relationship Id="rId27" Type="http://schemas.openxmlformats.org/officeDocument/2006/relationships/hyperlink" Target="http://www.imdb.com/title/tt0100514/?ref_=nm_flmg_act_13" TargetMode="External"/><Relationship Id="rId43" Type="http://schemas.openxmlformats.org/officeDocument/2006/relationships/hyperlink" Target="http://www.imdb.com/title/tt0086383/?ref_=nm_flmg_act_21" TargetMode="External"/><Relationship Id="rId48" Type="http://schemas.openxmlformats.org/officeDocument/2006/relationships/image" Target="file:///C:\Users\tksassa\Documents\20-GitProjects\2014\210-AutomatingPowerpoint\AutomatingPowerPoint\img\img0023.jpg" TargetMode="External"/><Relationship Id="rId64" Type="http://schemas.openxmlformats.org/officeDocument/2006/relationships/image" Target="file:///C:\Users\tksassa\Documents\20-GitProjects\2014\210-AutomatingPowerpoint\AutomatingPowerPoint\img\img0031.jpg" TargetMode="External"/><Relationship Id="rId69" Type="http://schemas.openxmlformats.org/officeDocument/2006/relationships/hyperlink" Target="http://www.imdb.com/title/tt0069822/?ref_=nm_flmg_act_34" TargetMode="External"/><Relationship Id="rId113" Type="http://schemas.openxmlformats.org/officeDocument/2006/relationships/hyperlink" Target="http://www.imdb.com/title/tt0049547/?ref_=nm_flmg_act_62" TargetMode="External"/><Relationship Id="rId118" Type="http://schemas.openxmlformats.org/officeDocument/2006/relationships/image" Target="file:///C:\Users\tksassa\Documents\20-GitProjects\2014\210-AutomatingPowerpoint\AutomatingPowerPoint\img\img0058.jpg" TargetMode="External"/><Relationship Id="rId80" Type="http://schemas.openxmlformats.org/officeDocument/2006/relationships/image" Target="file:///C:\Users\tksassa\Documents\20-GitProjects\2014\210-AutomatingPowerpoint\AutomatingPowerPoint\img\img0039.jpg" TargetMode="External"/><Relationship Id="rId85" Type="http://schemas.openxmlformats.org/officeDocument/2006/relationships/hyperlink" Target="http://www.imdb.com/title/tt0064782/?ref_=nm_flmg_act_42" TargetMode="External"/><Relationship Id="rId12" Type="http://schemas.openxmlformats.org/officeDocument/2006/relationships/image" Target="file:///C:\Users\tksassa\Documents\20-GitProjects\2014\210-AutomatingPowerpoint\AutomatingPowerPoint\img\img0005.jpg" TargetMode="External"/><Relationship Id="rId17" Type="http://schemas.openxmlformats.org/officeDocument/2006/relationships/hyperlink" Target="http://www.imdb.com/title/tt0112579/?ref_=nm_flmg_act_8" TargetMode="External"/><Relationship Id="rId33" Type="http://schemas.openxmlformats.org/officeDocument/2006/relationships/hyperlink" Target="http://www.imdb.com/title/tt0094963/?ref_=nm_flmg_act_16" TargetMode="External"/><Relationship Id="rId38" Type="http://schemas.openxmlformats.org/officeDocument/2006/relationships/image" Target="file:///C:\Users\tksassa\Documents\20-GitProjects\2014\210-AutomatingPowerpoint\AutomatingPowerPoint\img\img0018.jpg" TargetMode="External"/><Relationship Id="rId59" Type="http://schemas.openxmlformats.org/officeDocument/2006/relationships/hyperlink" Target="http://www.imdb.com/title/tt0074483/?ref_=nm_flmg_act_29" TargetMode="External"/><Relationship Id="rId103" Type="http://schemas.openxmlformats.org/officeDocument/2006/relationships/hyperlink" Target="http://www.imdb.com/title/tt0051840/?ref_=nm_flmg_act_53" TargetMode="External"/><Relationship Id="rId108" Type="http://schemas.openxmlformats.org/officeDocument/2006/relationships/image" Target="file:///C:\Users\tksassa\Documents\20-GitProjects\2014\210-AutomatingPowerpoint\AutomatingPowerPoint\img\img0053.jpg" TargetMode="External"/><Relationship Id="rId54" Type="http://schemas.openxmlformats.org/officeDocument/2006/relationships/image" Target="file:///C:\Users\tksassa\Documents\20-GitProjects\2014\210-AutomatingPowerpoint\AutomatingPowerPoint\img\img0026.jpg" TargetMode="External"/><Relationship Id="rId70" Type="http://schemas.openxmlformats.org/officeDocument/2006/relationships/image" Target="file:///C:\Users\tksassa\Documents\20-GitProjects\2014\210-AutomatingPowerpoint\AutomatingPowerPoint\img\img0034.jpg" TargetMode="External"/><Relationship Id="rId75" Type="http://schemas.openxmlformats.org/officeDocument/2006/relationships/hyperlink" Target="http://www.imdb.com/title/tt0066999/?ref_=nm_flmg_act_37" TargetMode="External"/><Relationship Id="rId91" Type="http://schemas.openxmlformats.org/officeDocument/2006/relationships/hyperlink" Target="http://www.imdb.com/title/tt0061747/?ref_=nm_flmg_act_45" TargetMode="External"/><Relationship Id="rId96" Type="http://schemas.openxmlformats.org/officeDocument/2006/relationships/image" Target="file:///C:\Users\tksassa\Documents\20-GitProjects\2014\210-AutomatingPowerpoint\AutomatingPowerPoint\img\img0047.jpg" TargetMode="External"/><Relationship Id="rId1" Type="http://schemas.openxmlformats.org/officeDocument/2006/relationships/themeOverride" Target="../theme/themeOverride1.xml"/><Relationship Id="rId6" Type="http://schemas.openxmlformats.org/officeDocument/2006/relationships/image" Target="file:///C:\Users\tksassa\Documents\20-GitProjects\2014\210-AutomatingPowerpoint\AutomatingPowerPoint\img\img0002.jpg" TargetMode="External"/><Relationship Id="rId23" Type="http://schemas.openxmlformats.org/officeDocument/2006/relationships/hyperlink" Target="http://www.imdb.com/title/tt0107206/?ref_=nm_flmg_act_11" TargetMode="External"/><Relationship Id="rId28" Type="http://schemas.openxmlformats.org/officeDocument/2006/relationships/image" Target="file:///C:\Users\tksassa\Documents\20-GitProjects\2014\210-AutomatingPowerpoint\AutomatingPowerPoint\img\img0013.jpg" TargetMode="External"/><Relationship Id="rId49" Type="http://schemas.openxmlformats.org/officeDocument/2006/relationships/hyperlink" Target="http://www.imdb.com/title/tt0080377/?ref_=nm_flmg_act_24" TargetMode="External"/><Relationship Id="rId114" Type="http://schemas.openxmlformats.org/officeDocument/2006/relationships/image" Target="file:///C:\Users\tksassa\Documents\20-GitProjects\2014\210-AutomatingPowerpoint\AutomatingPowerPoint\img\img0056.jpg" TargetMode="External"/><Relationship Id="rId119" Type="http://schemas.openxmlformats.org/officeDocument/2006/relationships/hyperlink" Target="http://www.imdb.com/title/tt0048092/?ref_=nm_flmg_act_65" TargetMode="External"/><Relationship Id="rId44" Type="http://schemas.openxmlformats.org/officeDocument/2006/relationships/image" Target="file:///C:\Users\tksassa\Documents\20-GitProjects\2014\210-AutomatingPowerpoint\AutomatingPowerPoint\img\img0021.jpg" TargetMode="External"/><Relationship Id="rId60" Type="http://schemas.openxmlformats.org/officeDocument/2006/relationships/image" Target="file:///C:\Users\tksassa\Documents\20-GitProjects\2014\210-AutomatingPowerpoint\AutomatingPowerPoint\img\img0029.jpg" TargetMode="External"/><Relationship Id="rId65" Type="http://schemas.openxmlformats.org/officeDocument/2006/relationships/hyperlink" Target="http://www.imdb.com/title/tt0072288/?ref_=nm_flmg_act_32" TargetMode="External"/><Relationship Id="rId81" Type="http://schemas.openxmlformats.org/officeDocument/2006/relationships/hyperlink" Target="http://www.imdb.com/title/tt0065938/?ref_=nm_flmg_act_40" TargetMode="External"/><Relationship Id="rId86" Type="http://schemas.openxmlformats.org/officeDocument/2006/relationships/image" Target="file:///C:\Users\tksassa\Documents\20-GitProjects\2014\210-AutomatingPowerpoint\AutomatingPowerPoint\img\img0042.jpg" TargetMode="External"/><Relationship Id="rId4" Type="http://schemas.openxmlformats.org/officeDocument/2006/relationships/image" Target="file:///C:\Users\tksassa\Documents\20-GitProjects\2014\210-AutomatingPowerpoint\AutomatingPowerPoint\img\img0001.jpg" TargetMode="External"/><Relationship Id="rId9" Type="http://schemas.openxmlformats.org/officeDocument/2006/relationships/hyperlink" Target="http://www.imdb.com/title/tt0309377/?ref_=nm_flmg_act_4" TargetMode="External"/><Relationship Id="rId13" Type="http://schemas.openxmlformats.org/officeDocument/2006/relationships/hyperlink" Target="http://www.imdb.com/title/tt0139668/?ref_=nm_flmg_act_6" TargetMode="External"/><Relationship Id="rId18" Type="http://schemas.openxmlformats.org/officeDocument/2006/relationships/image" Target="file:///C:\Users\tksassa\Documents\20-GitProjects\2014\210-AutomatingPowerpoint\AutomatingPowerPoint\img\img0008.jpg" TargetMode="External"/><Relationship Id="rId39" Type="http://schemas.openxmlformats.org/officeDocument/2006/relationships/hyperlink" Target="http://www.imdb.com/title/tt0087062/?ref_=nm_flmg_act_19" TargetMode="External"/><Relationship Id="rId109" Type="http://schemas.openxmlformats.org/officeDocument/2006/relationships/hyperlink" Target="http://www.imdb.com/title/tt0049212/?ref_=nm_flmg_act_59" TargetMode="External"/><Relationship Id="rId34" Type="http://schemas.openxmlformats.org/officeDocument/2006/relationships/image" Target="file:///C:\Users\tksassa\Documents\20-GitProjects\2014\210-AutomatingPowerpoint\AutomatingPowerPoint\img\img0016.jpg" TargetMode="External"/><Relationship Id="rId50" Type="http://schemas.openxmlformats.org/officeDocument/2006/relationships/image" Target="file:///C:\Users\tksassa\Documents\20-GitProjects\2014\210-AutomatingPowerpoint\AutomatingPowerPoint\img\img0024.jpg" TargetMode="External"/><Relationship Id="rId55" Type="http://schemas.openxmlformats.org/officeDocument/2006/relationships/hyperlink" Target="http://www.imdb.com/title/tt0077523/?ref_=nm_flmg_act_27" TargetMode="External"/><Relationship Id="rId76" Type="http://schemas.openxmlformats.org/officeDocument/2006/relationships/image" Target="file:///C:\Users\tksassa\Documents\20-GitProjects\2014\210-AutomatingPowerpoint\AutomatingPowerPoint\img\img0037.jpg" TargetMode="External"/><Relationship Id="rId97" Type="http://schemas.openxmlformats.org/officeDocument/2006/relationships/hyperlink" Target="http://www.imdb.com/title/tt0059578/?ref_=nm_flmg_act_48" TargetMode="External"/><Relationship Id="rId104" Type="http://schemas.openxmlformats.org/officeDocument/2006/relationships/image" Target="file:///C:\Users\tksassa\Documents\20-GitProjects\2014\210-AutomatingPowerpoint\AutomatingPowerPoint\img\img0051.jpg" TargetMode="External"/><Relationship Id="rId120" Type="http://schemas.openxmlformats.org/officeDocument/2006/relationships/image" Target="file:///C:\Users\tksassa\Documents\20-GitProjects\2014\210-AutomatingPowerpoint\AutomatingPowerPoint\img\img0059.jpg" TargetMode="External"/><Relationship Id="rId7" Type="http://schemas.openxmlformats.org/officeDocument/2006/relationships/hyperlink" Target="http://www.imdb.com/title/tt0405159/?ref_=nm_flmg_act_3" TargetMode="External"/><Relationship Id="rId71" Type="http://schemas.openxmlformats.org/officeDocument/2006/relationships/hyperlink" Target="http://www.imdb.com/title/tt0068699/?ref_=nm_flmg_act_35" TargetMode="External"/><Relationship Id="rId92" Type="http://schemas.openxmlformats.org/officeDocument/2006/relationships/image" Target="file:///C:\Users\tksassa\Documents\20-GitProjects\2014\210-AutomatingPowerpoint\AutomatingPowerPoint\img\img0045.jpg" TargetMode="External"/><Relationship Id="rId2" Type="http://schemas.openxmlformats.org/officeDocument/2006/relationships/slideLayout" Target="../slideLayouts/slideLayout6.xml"/><Relationship Id="rId29" Type="http://schemas.openxmlformats.org/officeDocument/2006/relationships/hyperlink" Target="http://www.imdb.com/title/tt0100928/?ref_=nm_flmg_act_14" TargetMode="External"/><Relationship Id="rId24" Type="http://schemas.openxmlformats.org/officeDocument/2006/relationships/image" Target="file:///C:\Users\tksassa\Documents\20-GitProjects\2014\210-AutomatingPowerpoint\AutomatingPowerPoint\img\img0011.jpg" TargetMode="External"/><Relationship Id="rId40" Type="http://schemas.openxmlformats.org/officeDocument/2006/relationships/image" Target="file:///C:\Users\tksassa\Documents\20-GitProjects\2014\210-AutomatingPowerpoint\AutomatingPowerPoint\img\img0019.jpg" TargetMode="External"/><Relationship Id="rId45" Type="http://schemas.openxmlformats.org/officeDocument/2006/relationships/hyperlink" Target="http://www.imdb.com/title/tt0084088/?ref_=nm_flmg_act_22" TargetMode="External"/><Relationship Id="rId66" Type="http://schemas.openxmlformats.org/officeDocument/2006/relationships/image" Target="file:///C:\Users\tksassa\Documents\20-GitProjects\2014\210-AutomatingPowerpoint\AutomatingPowerPoint\img\img0032.jpg" TargetMode="External"/><Relationship Id="rId87" Type="http://schemas.openxmlformats.org/officeDocument/2006/relationships/hyperlink" Target="http://www.imdb.com/title/tt0065207/?ref_=nm_flmg_act_43" TargetMode="External"/><Relationship Id="rId110" Type="http://schemas.openxmlformats.org/officeDocument/2006/relationships/image" Target="file:///C:\Users\tksassa\Documents\20-GitProjects\2014\210-AutomatingPowerpoint\AutomatingPowerPoint\img\img0054.jpg" TargetMode="External"/><Relationship Id="rId115" Type="http://schemas.openxmlformats.org/officeDocument/2006/relationships/hyperlink" Target="http://www.imdb.com/title/tt0048696/?ref_=nm_flmg_act_63" TargetMode="External"/><Relationship Id="rId61" Type="http://schemas.openxmlformats.org/officeDocument/2006/relationships/hyperlink" Target="http://www.imdb.com/title/tt0075029/?ref_=nm_flmg_act_30" TargetMode="External"/><Relationship Id="rId82" Type="http://schemas.openxmlformats.org/officeDocument/2006/relationships/image" Target="file:///C:\Users\tksassa\Documents\20-GitProjects\2014\210-AutomatingPowerpoint\AutomatingPowerPoint\img\img0040.jpg" TargetMode="External"/><Relationship Id="rId19" Type="http://schemas.openxmlformats.org/officeDocument/2006/relationships/hyperlink" Target="http://www.imdb.com/title/tt0112642/?ref_=nm_flmg_act_9" TargetMode="External"/><Relationship Id="rId14" Type="http://schemas.openxmlformats.org/officeDocument/2006/relationships/image" Target="file:///C:\Users\tksassa\Documents\20-GitProjects\2014\210-AutomatingPowerpoint\AutomatingPowerPoint\img\img0006.jpg" TargetMode="External"/><Relationship Id="rId30" Type="http://schemas.openxmlformats.org/officeDocument/2006/relationships/image" Target="file:///C:\Users\tksassa\Documents\20-GitProjects\2014\210-AutomatingPowerpoint\AutomatingPowerPoint\img\img0014.jpg" TargetMode="External"/><Relationship Id="rId35" Type="http://schemas.openxmlformats.org/officeDocument/2006/relationships/hyperlink" Target="http://www.imdb.com/title/tt0091187/?ref_=nm_flmg_act_17" TargetMode="External"/><Relationship Id="rId56" Type="http://schemas.openxmlformats.org/officeDocument/2006/relationships/image" Target="file:///C:\Users\tksassa\Documents\20-GitProjects\2014\210-AutomatingPowerpoint\AutomatingPowerPoint\img\img0027.jpg" TargetMode="External"/><Relationship Id="rId77" Type="http://schemas.openxmlformats.org/officeDocument/2006/relationships/hyperlink" Target="http://www.imdb.com/title/tt0067588/?ref_=nm_flmg_act_38" TargetMode="External"/><Relationship Id="rId100" Type="http://schemas.openxmlformats.org/officeDocument/2006/relationships/image" Target="file:///C:\Users\tksassa\Documents\20-GitProjects\2014\210-AutomatingPowerpoint\AutomatingPowerPoint\img\img0049.jpg" TargetMode="External"/><Relationship Id="rId105" Type="http://schemas.openxmlformats.org/officeDocument/2006/relationships/hyperlink" Target="http://www.imdb.com/title/tt0050363/?ref_=nm_flmg_act_55" TargetMode="External"/><Relationship Id="rId8" Type="http://schemas.openxmlformats.org/officeDocument/2006/relationships/image" Target="file:///C:\Users\tksassa\Documents\20-GitProjects\2014\210-AutomatingPowerpoint\AutomatingPowerPoint\img\img0003.jpg" TargetMode="External"/><Relationship Id="rId51" Type="http://schemas.openxmlformats.org/officeDocument/2006/relationships/hyperlink" Target="http://www.imdb.com/title/tt0080472/?ref_=nm_flmg_act_25" TargetMode="External"/><Relationship Id="rId72" Type="http://schemas.openxmlformats.org/officeDocument/2006/relationships/image" Target="file:///C:\Users\tksassa\Documents\20-GitProjects\2014\210-AutomatingPowerpoint\AutomatingPowerPoint\img\img0035.jpg" TargetMode="External"/><Relationship Id="rId93" Type="http://schemas.openxmlformats.org/officeDocument/2006/relationships/hyperlink" Target="http://www.imdb.com/title/tt0061037/?ref_=nm_flmg_act_46" TargetMode="External"/><Relationship Id="rId98" Type="http://schemas.openxmlformats.org/officeDocument/2006/relationships/image" Target="file:///C:\Users\tksassa\Documents\20-GitProjects\2014\210-AutomatingPowerpoint\AutomatingPowerPoint\img\img0048.jpg" TargetMode="External"/><Relationship Id="rId121" Type="http://schemas.openxmlformats.org/officeDocument/2006/relationships/hyperlink" Target="http://www.imdb.com/title/tt0048554/?ref_=nm_flmg_act_67" TargetMode="External"/><Relationship Id="rId3" Type="http://schemas.openxmlformats.org/officeDocument/2006/relationships/hyperlink" Target="http://www.imdb.com/title/tt2083383/?ref_=nm_flmg_act_1" TargetMode="External"/><Relationship Id="rId25" Type="http://schemas.openxmlformats.org/officeDocument/2006/relationships/hyperlink" Target="http://www.imdb.com/title/tt0105695/?ref_=nm_flmg_act_12" TargetMode="External"/><Relationship Id="rId46" Type="http://schemas.openxmlformats.org/officeDocument/2006/relationships/image" Target="file:///C:\Users\tksassa\Documents\20-GitProjects\2014\210-AutomatingPowerpoint\AutomatingPowerPoint\img\img0022.jpg" TargetMode="External"/><Relationship Id="rId67" Type="http://schemas.openxmlformats.org/officeDocument/2006/relationships/hyperlink" Target="http://www.imdb.com/title/tt0070355/?ref_=nm_flmg_act_33" TargetMode="External"/><Relationship Id="rId116" Type="http://schemas.openxmlformats.org/officeDocument/2006/relationships/image" Target="file:///C:\Users\tksassa\Documents\20-GitProjects\2014\210-AutomatingPowerpoint\AutomatingPowerPoint\img\img0057.jpg" TargetMode="External"/><Relationship Id="rId20" Type="http://schemas.openxmlformats.org/officeDocument/2006/relationships/image" Target="file:///C:\Users\tksassa\Documents\20-GitProjects\2014\210-AutomatingPowerpoint\AutomatingPowerPoint\img\img0009.jpg" TargetMode="External"/><Relationship Id="rId41" Type="http://schemas.openxmlformats.org/officeDocument/2006/relationships/hyperlink" Target="http://www.imdb.com/title/tt0088272/?ref_=nm_flmg_act_20" TargetMode="External"/><Relationship Id="rId62" Type="http://schemas.openxmlformats.org/officeDocument/2006/relationships/image" Target="file:///C:\Users\tksassa\Documents\20-GitProjects\2014\210-AutomatingPowerpoint\AutomatingPowerPoint\img\img0030.jpg" TargetMode="External"/><Relationship Id="rId83" Type="http://schemas.openxmlformats.org/officeDocument/2006/relationships/hyperlink" Target="http://www.imdb.com/title/tt0065134/?ref_=nm_flmg_act_41" TargetMode="External"/><Relationship Id="rId88" Type="http://schemas.openxmlformats.org/officeDocument/2006/relationships/image" Target="file:///C:\Users\tksassa\Documents\20-GitProjects\2014\210-AutomatingPowerpoint\AutomatingPowerPoint\img\img0043.jpg" TargetMode="External"/><Relationship Id="rId111" Type="http://schemas.openxmlformats.org/officeDocument/2006/relationships/hyperlink" Target="http://www.imdb.com/title/tt0049793/?ref_=nm_flmg_act_60" TargetMode="External"/><Relationship Id="rId15" Type="http://schemas.openxmlformats.org/officeDocument/2006/relationships/hyperlink" Target="http://www.imdb.com/title/tt0118548/?ref_=nm_flmg_act_7" TargetMode="External"/><Relationship Id="rId36" Type="http://schemas.openxmlformats.org/officeDocument/2006/relationships/image" Target="file:///C:\Users\tksassa\Documents\20-GitProjects\2014\210-AutomatingPowerpoint\AutomatingPowerPoint\img\img0017.jpg" TargetMode="External"/><Relationship Id="rId57" Type="http://schemas.openxmlformats.org/officeDocument/2006/relationships/hyperlink" Target="http://www.imdb.com/title/tt0076070/?ref_=nm_flmg_act_28" TargetMode="External"/><Relationship Id="rId106" Type="http://schemas.openxmlformats.org/officeDocument/2006/relationships/image" Target="file:///C:\Users\tksassa\Documents\20-GitProjects\2014\210-AutomatingPowerpoint\AutomatingPowerPoint\img\img0052.jpg" TargetMode="External"/><Relationship Id="rId10" Type="http://schemas.openxmlformats.org/officeDocument/2006/relationships/image" Target="file:///C:\Users\tksassa\Documents\20-GitProjects\2014\210-AutomatingPowerpoint\AutomatingPowerPoint\img\img0004.jpg" TargetMode="External"/><Relationship Id="rId31" Type="http://schemas.openxmlformats.org/officeDocument/2006/relationships/hyperlink" Target="http://www.imdb.com/title/tt0098097/?ref_=nm_flmg_act_15" TargetMode="External"/><Relationship Id="rId52" Type="http://schemas.openxmlformats.org/officeDocument/2006/relationships/image" Target="file:///C:\Users\tksassa\Documents\20-GitProjects\2014\210-AutomatingPowerpoint\AutomatingPowerPoint\img\img0025.jpg" TargetMode="External"/><Relationship Id="rId73" Type="http://schemas.openxmlformats.org/officeDocument/2006/relationships/hyperlink" Target="http://www.imdb.com/title/tt0068768/?ref_=nm_flmg_act_36" TargetMode="External"/><Relationship Id="rId78" Type="http://schemas.openxmlformats.org/officeDocument/2006/relationships/image" Target="file:///C:\Users\tksassa\Documents\20-GitProjects\2014\210-AutomatingPowerpoint\AutomatingPowerPoint\img\img0038.jpg" TargetMode="External"/><Relationship Id="rId94" Type="http://schemas.openxmlformats.org/officeDocument/2006/relationships/image" Target="file:///C:\Users\tksassa\Documents\20-GitProjects\2014\210-AutomatingPowerpoint\AutomatingPowerPoint\img\img0046.jpg" TargetMode="External"/><Relationship Id="rId99" Type="http://schemas.openxmlformats.org/officeDocument/2006/relationships/hyperlink" Target="http://www.imdb.com/title/tt0058461/?ref_=nm_flmg_act_50" TargetMode="External"/><Relationship Id="rId101" Type="http://schemas.openxmlformats.org/officeDocument/2006/relationships/hyperlink" Target="http://www.imdb.com/title/tt0051349/?ref_=nm_flmg_act_52" TargetMode="External"/><Relationship Id="rId122" Type="http://schemas.openxmlformats.org/officeDocument/2006/relationships/image" Target="file:///C:\Users\tksassa\Documents\20-GitProjects\2014\210-AutomatingPowerpoint\AutomatingPowerPoint\img\img006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 smtClean="0">
                <a:solidFill>
                  <a:srgbClr val="66FFDC"/>
                </a:solidFill>
                <a:latin typeface="Calibri" panose="020F0502020204030204" pitchFamily="34" charset="0"/>
              </a:rPr>
              <a:t>Filmography: Clint Eastwood</a:t>
            </a:r>
            <a:endParaRPr lang="en-US" sz="3600">
              <a:solidFill>
                <a:srgbClr val="66FFDC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35000"/>
            <a:ext cx="12192000" cy="0"/>
          </a:xfrm>
          <a:prstGeom prst="line">
            <a:avLst/>
          </a:prstGeom>
          <a:ln w="12700">
            <a:solidFill>
              <a:srgbClr val="66FF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922000" y="0"/>
            <a:ext cx="1270000" cy="1270000"/>
          </a:xfrm>
          <a:prstGeom prst="ellipse">
            <a:avLst/>
          </a:prstGeom>
          <a:solidFill>
            <a:srgbClr val="66F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libri" panose="020F0502020204030204" pitchFamily="34" charset="0"/>
              </a:rPr>
              <a:t>4.46 BUSD </a:t>
            </a:r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0" y="317500"/>
            <a:ext cx="38735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 smtClean="0">
                <a:solidFill>
                  <a:srgbClr val="66FFDC"/>
                </a:solidFill>
              </a:rPr>
              <a:t>Total Box Office Earnings</a:t>
            </a:r>
            <a:endParaRPr lang="en-US" sz="2000">
              <a:solidFill>
                <a:srgbClr val="66FFD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136900"/>
            <a:ext cx="1397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AFAFAF"/>
                </a:solidFill>
              </a:rPr>
              <a:t>Sort posters by: </a:t>
            </a:r>
            <a:endParaRPr lang="en-US" sz="1400">
              <a:solidFill>
                <a:srgbClr val="AFAFA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1369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Title</a:t>
            </a:r>
            <a:endParaRPr lang="en-US" sz="1400">
              <a:solidFill>
                <a:srgbClr val="66FFD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1369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Release</a:t>
            </a:r>
            <a:endParaRPr lang="en-US" sz="1400">
              <a:solidFill>
                <a:srgbClr val="66FFDC"/>
              </a:solidFill>
            </a:endParaRPr>
          </a:p>
        </p:txBody>
      </p:sp>
      <p:pic>
        <p:nvPicPr>
          <p:cNvPr id="9" name="Picture 8">
            <a:hlinkClick r:id="rId3" tooltip="Trouble with the Curve&#10;Character: Gus&#10;Release Year: 2012"/>
          </p:cNvPr>
          <p:cNvPicPr>
            <a:picLocks/>
          </p:cNvPicPr>
          <p:nvPr/>
        </p:nvPicPr>
        <p:blipFill>
          <a:blip r:link="rId4"/>
          <a:stretch>
            <a:fillRect/>
          </a:stretch>
        </p:blipFill>
        <p:spPr>
          <a:xfrm>
            <a:off x="254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0" name="Picture 9">
            <a:hlinkClick r:id="rId5" tooltip="Gran Torino&#10;Character: Walt Kowalski&#10;Release Year: 2008"/>
          </p:cNvPr>
          <p:cNvPicPr>
            <a:picLocks/>
          </p:cNvPicPr>
          <p:nvPr/>
        </p:nvPicPr>
        <p:blipFill>
          <a:blip r:link="rId6"/>
          <a:stretch>
            <a:fillRect/>
          </a:stretch>
        </p:blipFill>
        <p:spPr>
          <a:xfrm>
            <a:off x="6350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1" name="Picture 10">
            <a:hlinkClick r:id="rId7" tooltip="Million Dollar Baby&#10;Character: Frankie Dunn&#10;Release Year: 2004"/>
          </p:cNvPr>
          <p:cNvPicPr>
            <a:picLocks/>
          </p:cNvPicPr>
          <p:nvPr/>
        </p:nvPicPr>
        <p:blipFill>
          <a:blip r:link="rId8"/>
          <a:stretch>
            <a:fillRect/>
          </a:stretch>
        </p:blipFill>
        <p:spPr>
          <a:xfrm>
            <a:off x="12446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2" name="Picture 11">
            <a:hlinkClick r:id="rId9" tooltip="Blood Work&#10;Character: Terry McCaleb&#10;Release Year: 2002"/>
          </p:cNvPr>
          <p:cNvPicPr>
            <a:picLocks/>
          </p:cNvPicPr>
          <p:nvPr/>
        </p:nvPicPr>
        <p:blipFill>
          <a:blip r:link="rId10"/>
          <a:stretch>
            <a:fillRect/>
          </a:stretch>
        </p:blipFill>
        <p:spPr>
          <a:xfrm>
            <a:off x="18542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3" name="Picture 12">
            <a:hlinkClick r:id="rId11" tooltip="Space Cowboys&#10;Character: Frank Corvin&#10;Release Year: 2000"/>
          </p:cNvPr>
          <p:cNvPicPr>
            <a:picLocks/>
          </p:cNvPicPr>
          <p:nvPr/>
        </p:nvPicPr>
        <p:blipFill>
          <a:blip r:link="rId12"/>
          <a:stretch>
            <a:fillRect/>
          </a:stretch>
        </p:blipFill>
        <p:spPr>
          <a:xfrm>
            <a:off x="24638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4" name="Picture 13">
            <a:hlinkClick r:id="rId13" tooltip="True Crime&#10;Character: Steve Everett&#10;Release Year: 1999"/>
          </p:cNvPr>
          <p:cNvPicPr>
            <a:picLocks/>
          </p:cNvPicPr>
          <p:nvPr/>
        </p:nvPicPr>
        <p:blipFill>
          <a:blip r:link="rId14"/>
          <a:stretch>
            <a:fillRect/>
          </a:stretch>
        </p:blipFill>
        <p:spPr>
          <a:xfrm>
            <a:off x="30734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5" name="Picture 14">
            <a:hlinkClick r:id="rId15" tooltip="Absolute Power&#10;Character: Luther Whitney&#10;Release Year: 1997"/>
          </p:cNvPr>
          <p:cNvPicPr>
            <a:picLocks/>
          </p:cNvPicPr>
          <p:nvPr/>
        </p:nvPicPr>
        <p:blipFill>
          <a:blip r:link="rId16"/>
          <a:stretch>
            <a:fillRect/>
          </a:stretch>
        </p:blipFill>
        <p:spPr>
          <a:xfrm>
            <a:off x="36830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6" name="Picture 15">
            <a:hlinkClick r:id="rId17" tooltip="The Bridges of Madison County&#10;Character: Robert Kincaid&#10;Release Year: 1995"/>
          </p:cNvPr>
          <p:cNvPicPr>
            <a:picLocks/>
          </p:cNvPicPr>
          <p:nvPr/>
        </p:nvPicPr>
        <p:blipFill>
          <a:blip r:link="rId18"/>
          <a:stretch>
            <a:fillRect/>
          </a:stretch>
        </p:blipFill>
        <p:spPr>
          <a:xfrm>
            <a:off x="42926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7" name="Picture 16">
            <a:hlinkClick r:id="rId19" tooltip="Casper&#10;Character: Clint Eastwood (uncredited)&#10;Release Year: 1995"/>
          </p:cNvPr>
          <p:cNvPicPr>
            <a:picLocks/>
          </p:cNvPicPr>
          <p:nvPr/>
        </p:nvPicPr>
        <p:blipFill>
          <a:blip r:link="rId20"/>
          <a:stretch>
            <a:fillRect/>
          </a:stretch>
        </p:blipFill>
        <p:spPr>
          <a:xfrm>
            <a:off x="49022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8" name="Picture 17">
            <a:hlinkClick r:id="rId21" tooltip="A Perfect World&#10;Character: Chief Red Garnett&#10;Release Year: 1993"/>
          </p:cNvPr>
          <p:cNvPicPr>
            <a:picLocks/>
          </p:cNvPicPr>
          <p:nvPr/>
        </p:nvPicPr>
        <p:blipFill>
          <a:blip r:link="rId22"/>
          <a:stretch>
            <a:fillRect/>
          </a:stretch>
        </p:blipFill>
        <p:spPr>
          <a:xfrm>
            <a:off x="55118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19" name="Picture 18">
            <a:hlinkClick r:id="rId23" tooltip="In the Line of Fire&#10;Character: Frank Horrigan&#10;Release Year: 1993"/>
          </p:cNvPr>
          <p:cNvPicPr>
            <a:picLocks/>
          </p:cNvPicPr>
          <p:nvPr/>
        </p:nvPicPr>
        <p:blipFill>
          <a:blip r:link="rId24"/>
          <a:stretch>
            <a:fillRect/>
          </a:stretch>
        </p:blipFill>
        <p:spPr>
          <a:xfrm>
            <a:off x="61214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0" name="Picture 19">
            <a:hlinkClick r:id="rId25" tooltip="Unforgiven&#10;Character: Bill Munny&#10;Release Year: 1992"/>
          </p:cNvPr>
          <p:cNvPicPr>
            <a:picLocks/>
          </p:cNvPicPr>
          <p:nvPr/>
        </p:nvPicPr>
        <p:blipFill>
          <a:blip r:link="rId26"/>
          <a:stretch>
            <a:fillRect/>
          </a:stretch>
        </p:blipFill>
        <p:spPr>
          <a:xfrm>
            <a:off x="67310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1" name="Picture 20">
            <a:hlinkClick r:id="rId27" tooltip="The Rookie&#10;Character: Nick Pulovski&#10;Release Year: 1990"/>
          </p:cNvPr>
          <p:cNvPicPr>
            <a:picLocks/>
          </p:cNvPicPr>
          <p:nvPr/>
        </p:nvPicPr>
        <p:blipFill>
          <a:blip r:link="rId28"/>
          <a:stretch>
            <a:fillRect/>
          </a:stretch>
        </p:blipFill>
        <p:spPr>
          <a:xfrm>
            <a:off x="73406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2" name="Picture 21">
            <a:hlinkClick r:id="rId29" tooltip="White Hunter Black Heart&#10;Character: John Wilson&#10;Release Year: 1990"/>
          </p:cNvPr>
          <p:cNvPicPr>
            <a:picLocks/>
          </p:cNvPicPr>
          <p:nvPr/>
        </p:nvPicPr>
        <p:blipFill>
          <a:blip r:link="rId30"/>
          <a:stretch>
            <a:fillRect/>
          </a:stretch>
        </p:blipFill>
        <p:spPr>
          <a:xfrm>
            <a:off x="79502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3" name="Picture 22">
            <a:hlinkClick r:id="rId31" tooltip="Pink Cadillac&#10;Character: Tommy Nowak&#10;Release Year: 1989"/>
          </p:cNvPr>
          <p:cNvPicPr>
            <a:picLocks/>
          </p:cNvPicPr>
          <p:nvPr/>
        </p:nvPicPr>
        <p:blipFill>
          <a:blip r:link="rId32"/>
          <a:stretch>
            <a:fillRect/>
          </a:stretch>
        </p:blipFill>
        <p:spPr>
          <a:xfrm>
            <a:off x="85598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4" name="Picture 23">
            <a:hlinkClick r:id="rId33" tooltip="The Dead Pool&#10;Character: Harry Callahan&#10;Release Year: 1988"/>
          </p:cNvPr>
          <p:cNvPicPr>
            <a:picLocks/>
          </p:cNvPicPr>
          <p:nvPr/>
        </p:nvPicPr>
        <p:blipFill>
          <a:blip r:link="rId34"/>
          <a:stretch>
            <a:fillRect/>
          </a:stretch>
        </p:blipFill>
        <p:spPr>
          <a:xfrm>
            <a:off x="91694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5" name="Picture 24">
            <a:hlinkClick r:id="rId35" tooltip="Heartbreak Ridge&#10;Character: Highway&#10;Release Year: 1986"/>
          </p:cNvPr>
          <p:cNvPicPr>
            <a:picLocks/>
          </p:cNvPicPr>
          <p:nvPr/>
        </p:nvPicPr>
        <p:blipFill>
          <a:blip r:link="rId36"/>
          <a:stretch>
            <a:fillRect/>
          </a:stretch>
        </p:blipFill>
        <p:spPr>
          <a:xfrm>
            <a:off x="97790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6" name="Picture 25">
            <a:hlinkClick r:id="rId37" tooltip="Pale Rider&#10;Character: Preacher&#10;Release Year: 1985"/>
          </p:cNvPr>
          <p:cNvPicPr>
            <a:picLocks/>
          </p:cNvPicPr>
          <p:nvPr/>
        </p:nvPicPr>
        <p:blipFill>
          <a:blip r:link="rId38"/>
          <a:stretch>
            <a:fillRect/>
          </a:stretch>
        </p:blipFill>
        <p:spPr>
          <a:xfrm>
            <a:off x="103886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7" name="Picture 26">
            <a:hlinkClick r:id="rId39" tooltip="City Heat&#10;Character: Lieutenant Speer&#10;Release Year: 1984"/>
          </p:cNvPr>
          <p:cNvPicPr>
            <a:picLocks/>
          </p:cNvPicPr>
          <p:nvPr/>
        </p:nvPicPr>
        <p:blipFill>
          <a:blip r:link="rId40"/>
          <a:stretch>
            <a:fillRect/>
          </a:stretch>
        </p:blipFill>
        <p:spPr>
          <a:xfrm>
            <a:off x="109982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8" name="Picture 27">
            <a:hlinkClick r:id="rId41" tooltip="Tightrope&#10;Character: Wes Block&#10;Release Year: 1984"/>
          </p:cNvPr>
          <p:cNvPicPr>
            <a:picLocks/>
          </p:cNvPicPr>
          <p:nvPr/>
        </p:nvPicPr>
        <p:blipFill>
          <a:blip r:link="rId42"/>
          <a:stretch>
            <a:fillRect/>
          </a:stretch>
        </p:blipFill>
        <p:spPr>
          <a:xfrm>
            <a:off x="11607800" y="3454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29" name="Picture 28">
            <a:hlinkClick r:id="rId43" tooltip="Sudden Impact&#10;Character: Harry Callahan&#10;Release Year: 1983"/>
          </p:cNvPr>
          <p:cNvPicPr>
            <a:picLocks/>
          </p:cNvPicPr>
          <p:nvPr/>
        </p:nvPicPr>
        <p:blipFill>
          <a:blip r:link="rId44"/>
          <a:stretch>
            <a:fillRect/>
          </a:stretch>
        </p:blipFill>
        <p:spPr>
          <a:xfrm>
            <a:off x="254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0" name="Picture 29">
            <a:hlinkClick r:id="rId45" tooltip="Honkytonk Man&#10;Character: Red Stovall&#10;Release Year: 1982"/>
          </p:cNvPr>
          <p:cNvPicPr>
            <a:picLocks/>
          </p:cNvPicPr>
          <p:nvPr/>
        </p:nvPicPr>
        <p:blipFill>
          <a:blip r:link="rId46"/>
          <a:stretch>
            <a:fillRect/>
          </a:stretch>
        </p:blipFill>
        <p:spPr>
          <a:xfrm>
            <a:off x="6350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1" name="Picture 30">
            <a:hlinkClick r:id="rId47" tooltip="Firefox&#10;Character: Mitchell Gant&#10;Release Year: 1982"/>
          </p:cNvPr>
          <p:cNvPicPr>
            <a:picLocks/>
          </p:cNvPicPr>
          <p:nvPr/>
        </p:nvPicPr>
        <p:blipFill>
          <a:blip r:link="rId48"/>
          <a:stretch>
            <a:fillRect/>
          </a:stretch>
        </p:blipFill>
        <p:spPr>
          <a:xfrm>
            <a:off x="12446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2" name="Picture 31">
            <a:hlinkClick r:id="rId49" tooltip="Any Which Way You Can&#10;Character: Philo Beddoe&#10;Release Year: 1980"/>
          </p:cNvPr>
          <p:cNvPicPr>
            <a:picLocks/>
          </p:cNvPicPr>
          <p:nvPr/>
        </p:nvPicPr>
        <p:blipFill>
          <a:blip r:link="rId50"/>
          <a:stretch>
            <a:fillRect/>
          </a:stretch>
        </p:blipFill>
        <p:spPr>
          <a:xfrm>
            <a:off x="18542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3" name="Picture 32">
            <a:hlinkClick r:id="rId51" tooltip="Bronco Billy&#10;Character: Bronco Billy&#10;Release Year: 1980"/>
          </p:cNvPr>
          <p:cNvPicPr>
            <a:picLocks/>
          </p:cNvPicPr>
          <p:nvPr/>
        </p:nvPicPr>
        <p:blipFill>
          <a:blip r:link="rId52"/>
          <a:stretch>
            <a:fillRect/>
          </a:stretch>
        </p:blipFill>
        <p:spPr>
          <a:xfrm>
            <a:off x="24638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4" name="Picture 33">
            <a:hlinkClick r:id="rId53" tooltip="Escape from Alcatraz&#10;Character: Frank Morris&#10;Release Year: 1979"/>
          </p:cNvPr>
          <p:cNvPicPr>
            <a:picLocks/>
          </p:cNvPicPr>
          <p:nvPr/>
        </p:nvPicPr>
        <p:blipFill>
          <a:blip r:link="rId54"/>
          <a:stretch>
            <a:fillRect/>
          </a:stretch>
        </p:blipFill>
        <p:spPr>
          <a:xfrm>
            <a:off x="30734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5" name="Picture 34">
            <a:hlinkClick r:id="rId55" tooltip="Every Which Way But Loose&#10;Character: Philo Beddoe&#10;Release Year: 1978"/>
          </p:cNvPr>
          <p:cNvPicPr>
            <a:picLocks/>
          </p:cNvPicPr>
          <p:nvPr/>
        </p:nvPicPr>
        <p:blipFill>
          <a:blip r:link="rId56"/>
          <a:stretch>
            <a:fillRect/>
          </a:stretch>
        </p:blipFill>
        <p:spPr>
          <a:xfrm>
            <a:off x="36830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6" name="Picture 35">
            <a:hlinkClick r:id="rId57" tooltip="The Gauntlet&#10;Character: Ben Shockley&#10;Release Year: 1977"/>
          </p:cNvPr>
          <p:cNvPicPr>
            <a:picLocks/>
          </p:cNvPicPr>
          <p:nvPr/>
        </p:nvPicPr>
        <p:blipFill>
          <a:blip r:link="rId58"/>
          <a:stretch>
            <a:fillRect/>
          </a:stretch>
        </p:blipFill>
        <p:spPr>
          <a:xfrm>
            <a:off x="42926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7" name="Picture 36">
            <a:hlinkClick r:id="rId59" tooltip="The Enforcer&#10;Character: Harry Callahan&#10;Release Year: 1976"/>
          </p:cNvPr>
          <p:cNvPicPr>
            <a:picLocks/>
          </p:cNvPicPr>
          <p:nvPr/>
        </p:nvPicPr>
        <p:blipFill>
          <a:blip r:link="rId60"/>
          <a:stretch>
            <a:fillRect/>
          </a:stretch>
        </p:blipFill>
        <p:spPr>
          <a:xfrm>
            <a:off x="49022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8" name="Picture 37">
            <a:hlinkClick r:id="rId61" tooltip="The Outlaw Josey Wales&#10;Character: Josey Wales&#10;Release Year: 1976"/>
          </p:cNvPr>
          <p:cNvPicPr>
            <a:picLocks/>
          </p:cNvPicPr>
          <p:nvPr/>
        </p:nvPicPr>
        <p:blipFill>
          <a:blip r:link="rId62"/>
          <a:stretch>
            <a:fillRect/>
          </a:stretch>
        </p:blipFill>
        <p:spPr>
          <a:xfrm>
            <a:off x="55118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39" name="Picture 38">
            <a:hlinkClick r:id="rId63" tooltip="The Eiger Sanction&#10;Character: Jonathan Hemlock&#10;Release Year: 1975"/>
          </p:cNvPr>
          <p:cNvPicPr>
            <a:picLocks/>
          </p:cNvPicPr>
          <p:nvPr/>
        </p:nvPicPr>
        <p:blipFill>
          <a:blip r:link="rId64"/>
          <a:stretch>
            <a:fillRect/>
          </a:stretch>
        </p:blipFill>
        <p:spPr>
          <a:xfrm>
            <a:off x="61214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0" name="Picture 39">
            <a:hlinkClick r:id="rId65" tooltip="Thunderbolt and Lightfoot&#10;Character: Thunderbolt&#10;Release Year: 1974"/>
          </p:cNvPr>
          <p:cNvPicPr>
            <a:picLocks/>
          </p:cNvPicPr>
          <p:nvPr/>
        </p:nvPicPr>
        <p:blipFill>
          <a:blip r:link="rId66"/>
          <a:stretch>
            <a:fillRect/>
          </a:stretch>
        </p:blipFill>
        <p:spPr>
          <a:xfrm>
            <a:off x="67310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1" name="Picture 40">
            <a:hlinkClick r:id="rId67" tooltip="Magnum Force&#10;Character: Harry Calahan&#10;Release Year: 1973"/>
          </p:cNvPr>
          <p:cNvPicPr>
            <a:picLocks/>
          </p:cNvPicPr>
          <p:nvPr/>
        </p:nvPicPr>
        <p:blipFill>
          <a:blip r:link="rId68"/>
          <a:stretch>
            <a:fillRect/>
          </a:stretch>
        </p:blipFill>
        <p:spPr>
          <a:xfrm>
            <a:off x="73406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2" name="Picture 41">
            <a:hlinkClick r:id="rId69" tooltip="Breezy&#10;Character: Man at Marina&#10;Release Year: 1973"/>
          </p:cNvPr>
          <p:cNvPicPr>
            <a:picLocks/>
          </p:cNvPicPr>
          <p:nvPr/>
        </p:nvPicPr>
        <p:blipFill>
          <a:blip r:link="rId70"/>
          <a:stretch>
            <a:fillRect/>
          </a:stretch>
        </p:blipFill>
        <p:spPr>
          <a:xfrm>
            <a:off x="79502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3" name="Picture 42">
            <a:hlinkClick r:id="rId71" tooltip="High Plains Drifter&#10;Character: The Stranger&#10;Release Year: 1973"/>
          </p:cNvPr>
          <p:cNvPicPr>
            <a:picLocks/>
          </p:cNvPicPr>
          <p:nvPr/>
        </p:nvPicPr>
        <p:blipFill>
          <a:blip r:link="rId72"/>
          <a:stretch>
            <a:fillRect/>
          </a:stretch>
        </p:blipFill>
        <p:spPr>
          <a:xfrm>
            <a:off x="85598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4" name="Picture 43">
            <a:hlinkClick r:id="rId73" tooltip="Joe Kidd&#10;Character: Joe Kidd&#10;Release Year: 1972"/>
          </p:cNvPr>
          <p:cNvPicPr>
            <a:picLocks/>
          </p:cNvPicPr>
          <p:nvPr/>
        </p:nvPicPr>
        <p:blipFill>
          <a:blip r:link="rId74"/>
          <a:stretch>
            <a:fillRect/>
          </a:stretch>
        </p:blipFill>
        <p:spPr>
          <a:xfrm>
            <a:off x="91694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5" name="Picture 44">
            <a:hlinkClick r:id="rId75" tooltip="Dirty Harry&#10;Character: Harry&#10;Release Year: 1971"/>
          </p:cNvPr>
          <p:cNvPicPr>
            <a:picLocks/>
          </p:cNvPicPr>
          <p:nvPr/>
        </p:nvPicPr>
        <p:blipFill>
          <a:blip r:link="rId76"/>
          <a:stretch>
            <a:fillRect/>
          </a:stretch>
        </p:blipFill>
        <p:spPr>
          <a:xfrm>
            <a:off x="97790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6" name="Picture 45">
            <a:hlinkClick r:id="rId77" tooltip="Play Misty for Me&#10;Character: Dave&#10;Release Year: 1971"/>
          </p:cNvPr>
          <p:cNvPicPr>
            <a:picLocks/>
          </p:cNvPicPr>
          <p:nvPr/>
        </p:nvPicPr>
        <p:blipFill>
          <a:blip r:link="rId78"/>
          <a:stretch>
            <a:fillRect/>
          </a:stretch>
        </p:blipFill>
        <p:spPr>
          <a:xfrm>
            <a:off x="103886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7" name="Picture 46">
            <a:hlinkClick r:id="rId79" tooltip="The Beguiled&#10;Character: John McBurney&#10;Release Year: 1971"/>
          </p:cNvPr>
          <p:cNvPicPr>
            <a:picLocks/>
          </p:cNvPicPr>
          <p:nvPr/>
        </p:nvPicPr>
        <p:blipFill>
          <a:blip r:link="rId80"/>
          <a:stretch>
            <a:fillRect/>
          </a:stretch>
        </p:blipFill>
        <p:spPr>
          <a:xfrm>
            <a:off x="109982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8" name="Picture 47">
            <a:hlinkClick r:id="rId81" tooltip="Kelly's Heroes&#10;Character: Pvt. Kelly&#10;Release Year: 1970"/>
          </p:cNvPr>
          <p:cNvPicPr>
            <a:picLocks/>
          </p:cNvPicPr>
          <p:nvPr/>
        </p:nvPicPr>
        <p:blipFill>
          <a:blip r:link="rId82"/>
          <a:stretch>
            <a:fillRect/>
          </a:stretch>
        </p:blipFill>
        <p:spPr>
          <a:xfrm>
            <a:off x="11607800" y="4597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49" name="Picture 48">
            <a:hlinkClick r:id="rId83" tooltip="Two Mules for Sister Sara&#10;Character: Hogan&#10;Release Year: 1970"/>
          </p:cNvPr>
          <p:cNvPicPr>
            <a:picLocks/>
          </p:cNvPicPr>
          <p:nvPr/>
        </p:nvPicPr>
        <p:blipFill>
          <a:blip r:link="rId84"/>
          <a:stretch>
            <a:fillRect/>
          </a:stretch>
        </p:blipFill>
        <p:spPr>
          <a:xfrm>
            <a:off x="254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0" name="Picture 49">
            <a:hlinkClick r:id="rId85" tooltip="Paint Your Wagon&#10;Character: Pardner&#10;Release Year: 1969"/>
          </p:cNvPr>
          <p:cNvPicPr>
            <a:picLocks/>
          </p:cNvPicPr>
          <p:nvPr/>
        </p:nvPicPr>
        <p:blipFill>
          <a:blip r:link="rId86"/>
          <a:stretch>
            <a:fillRect/>
          </a:stretch>
        </p:blipFill>
        <p:spPr>
          <a:xfrm>
            <a:off x="6350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1" name="Picture 50">
            <a:hlinkClick r:id="rId87" tooltip="Where Eagles Dare&#10;Character: Schaffer&#10;Release Year: 1968"/>
          </p:cNvPr>
          <p:cNvPicPr>
            <a:picLocks/>
          </p:cNvPicPr>
          <p:nvPr/>
        </p:nvPicPr>
        <p:blipFill>
          <a:blip r:link="rId88"/>
          <a:stretch>
            <a:fillRect/>
          </a:stretch>
        </p:blipFill>
        <p:spPr>
          <a:xfrm>
            <a:off x="12446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2" name="Picture 51">
            <a:hlinkClick r:id="rId89" tooltip="Coogan's Bluff&#10;Character: Coogan&#10;Release Year: 1968"/>
          </p:cNvPr>
          <p:cNvPicPr>
            <a:picLocks/>
          </p:cNvPicPr>
          <p:nvPr/>
        </p:nvPicPr>
        <p:blipFill>
          <a:blip r:link="rId90"/>
          <a:stretch>
            <a:fillRect/>
          </a:stretch>
        </p:blipFill>
        <p:spPr>
          <a:xfrm>
            <a:off x="18542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3" name="Picture 52">
            <a:hlinkClick r:id="rId91" tooltip="Hang 'Em High&#10;Character: Marshal Jed Cooper&#10;Release Year: 1968"/>
          </p:cNvPr>
          <p:cNvPicPr>
            <a:picLocks/>
          </p:cNvPicPr>
          <p:nvPr/>
        </p:nvPicPr>
        <p:blipFill>
          <a:blip r:link="rId92"/>
          <a:stretch>
            <a:fillRect/>
          </a:stretch>
        </p:blipFill>
        <p:spPr>
          <a:xfrm>
            <a:off x="24638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4" name="Picture 53">
            <a:hlinkClick r:id="rId93" tooltip="The Witches&#10;Character: Carlo (Segment &quot;Sera Come Le Altre, Una&quot;)&#10;Release Year: 1967"/>
          </p:cNvPr>
          <p:cNvPicPr>
            <a:picLocks/>
          </p:cNvPicPr>
          <p:nvPr/>
        </p:nvPicPr>
        <p:blipFill>
          <a:blip r:link="rId94"/>
          <a:stretch>
            <a:fillRect/>
          </a:stretch>
        </p:blipFill>
        <p:spPr>
          <a:xfrm>
            <a:off x="30734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5" name="Picture 54">
            <a:hlinkClick r:id="rId95" tooltip="The Good, the Bad and the Ugly&#10;Character: Blondie&#10;Release Year: 1966"/>
          </p:cNvPr>
          <p:cNvPicPr>
            <a:picLocks/>
          </p:cNvPicPr>
          <p:nvPr/>
        </p:nvPicPr>
        <p:blipFill>
          <a:blip r:link="rId96"/>
          <a:stretch>
            <a:fillRect/>
          </a:stretch>
        </p:blipFill>
        <p:spPr>
          <a:xfrm>
            <a:off x="36830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6" name="Picture 55">
            <a:hlinkClick r:id="rId97" tooltip="For a Few Dollars More&#10;Character: Monco&#10;Release Year: 1965"/>
          </p:cNvPr>
          <p:cNvPicPr>
            <a:picLocks/>
          </p:cNvPicPr>
          <p:nvPr/>
        </p:nvPicPr>
        <p:blipFill>
          <a:blip r:link="rId98"/>
          <a:stretch>
            <a:fillRect/>
          </a:stretch>
        </p:blipFill>
        <p:spPr>
          <a:xfrm>
            <a:off x="42926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7" name="Picture 56">
            <a:hlinkClick r:id="rId99" tooltip="A Fistful of Dollars&#10;Character: Joe&#10;Release Year: 1964"/>
          </p:cNvPr>
          <p:cNvPicPr>
            <a:picLocks/>
          </p:cNvPicPr>
          <p:nvPr/>
        </p:nvPicPr>
        <p:blipFill>
          <a:blip r:link="rId100"/>
          <a:stretch>
            <a:fillRect/>
          </a:stretch>
        </p:blipFill>
        <p:spPr>
          <a:xfrm>
            <a:off x="49022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8" name="Picture 57">
            <a:hlinkClick r:id="rId101" tooltip="Ambush at Cimarron Pass&#10;Character: Keith Williams&#10;Release Year: 1958"/>
          </p:cNvPr>
          <p:cNvPicPr>
            <a:picLocks/>
          </p:cNvPicPr>
          <p:nvPr/>
        </p:nvPicPr>
        <p:blipFill>
          <a:blip r:link="rId102"/>
          <a:stretch>
            <a:fillRect/>
          </a:stretch>
        </p:blipFill>
        <p:spPr>
          <a:xfrm>
            <a:off x="55118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59" name="Picture 58">
            <a:hlinkClick r:id="rId103" tooltip="Lafayette Escadrille&#10;Character: George Moseley&#10;Release Year: 1958"/>
          </p:cNvPr>
          <p:cNvPicPr>
            <a:picLocks/>
          </p:cNvPicPr>
          <p:nvPr/>
        </p:nvPicPr>
        <p:blipFill>
          <a:blip r:link="rId104"/>
          <a:stretch>
            <a:fillRect/>
          </a:stretch>
        </p:blipFill>
        <p:spPr>
          <a:xfrm>
            <a:off x="61214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0" name="Picture 59">
            <a:hlinkClick r:id="rId105" tooltip="Escapade in Japan&#10;Character: Dumbo Pilot (uncredited)&#10;Release Year: 1957"/>
          </p:cNvPr>
          <p:cNvPicPr>
            <a:picLocks/>
          </p:cNvPicPr>
          <p:nvPr/>
        </p:nvPicPr>
        <p:blipFill>
          <a:blip r:link="rId106"/>
          <a:stretch>
            <a:fillRect/>
          </a:stretch>
        </p:blipFill>
        <p:spPr>
          <a:xfrm>
            <a:off x="67310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1" name="Picture 60">
            <a:hlinkClick r:id="rId107" tooltip="Away All Boats&#10;Character: Marine - Medic (uncredited)&#10;Release Year: 1956"/>
          </p:cNvPr>
          <p:cNvPicPr>
            <a:picLocks/>
          </p:cNvPicPr>
          <p:nvPr/>
        </p:nvPicPr>
        <p:blipFill>
          <a:blip r:link="rId108"/>
          <a:stretch>
            <a:fillRect/>
          </a:stretch>
        </p:blipFill>
        <p:spPr>
          <a:xfrm>
            <a:off x="73406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2" name="Picture 61">
            <a:hlinkClick r:id="rId109" tooltip="The First Traveling Saleslady&#10;Character: Lt. Jack Rice&#10;Release Year: 1956"/>
          </p:cNvPr>
          <p:cNvPicPr>
            <a:picLocks/>
          </p:cNvPicPr>
          <p:nvPr/>
        </p:nvPicPr>
        <p:blipFill>
          <a:blip r:link="rId110"/>
          <a:stretch>
            <a:fillRect/>
          </a:stretch>
        </p:blipFill>
        <p:spPr>
          <a:xfrm>
            <a:off x="79502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3" name="Picture 62">
            <a:hlinkClick r:id="rId111" tooltip="Star in the Dust&#10;Character: Tom - Ranch Hand (uncredited)&#10;Release Year: 1956"/>
          </p:cNvPr>
          <p:cNvPicPr>
            <a:picLocks/>
          </p:cNvPicPr>
          <p:nvPr/>
        </p:nvPicPr>
        <p:blipFill>
          <a:blip r:link="rId112"/>
          <a:stretch>
            <a:fillRect/>
          </a:stretch>
        </p:blipFill>
        <p:spPr>
          <a:xfrm>
            <a:off x="85598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4" name="Picture 63">
            <a:hlinkClick r:id="rId113" tooltip="Never Say Goodbye&#10;Character: Will (uncredited)&#10;Release Year: 1956"/>
          </p:cNvPr>
          <p:cNvPicPr>
            <a:picLocks/>
          </p:cNvPicPr>
          <p:nvPr/>
        </p:nvPicPr>
        <p:blipFill>
          <a:blip r:link="rId114"/>
          <a:stretch>
            <a:fillRect/>
          </a:stretch>
        </p:blipFill>
        <p:spPr>
          <a:xfrm>
            <a:off x="91694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5" name="Picture 64">
            <a:hlinkClick r:id="rId115" tooltip="Tarantula&#10;Character: Jet Squadron Leader (uncredited)&#10;Release Year: 1955"/>
          </p:cNvPr>
          <p:cNvPicPr>
            <a:picLocks/>
          </p:cNvPicPr>
          <p:nvPr/>
        </p:nvPicPr>
        <p:blipFill>
          <a:blip r:link="rId116"/>
          <a:stretch>
            <a:fillRect/>
          </a:stretch>
        </p:blipFill>
        <p:spPr>
          <a:xfrm>
            <a:off x="97790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6" name="Picture 65">
            <a:hlinkClick r:id="rId117" tooltip="Lady Godiva of Coventry&#10;Character: First Saxon (uncredited)&#10;Release Year: 1955"/>
          </p:cNvPr>
          <p:cNvPicPr>
            <a:picLocks/>
          </p:cNvPicPr>
          <p:nvPr/>
        </p:nvPicPr>
        <p:blipFill>
          <a:blip r:link="rId118"/>
          <a:stretch>
            <a:fillRect/>
          </a:stretch>
        </p:blipFill>
        <p:spPr>
          <a:xfrm>
            <a:off x="103886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7" name="Picture 66">
            <a:hlinkClick r:id="rId119" tooltip="Francis in the Navy&#10;Character: Jonesey&#10;Release Year: 1955"/>
          </p:cNvPr>
          <p:cNvPicPr>
            <a:picLocks/>
          </p:cNvPicPr>
          <p:nvPr/>
        </p:nvPicPr>
        <p:blipFill>
          <a:blip r:link="rId120"/>
          <a:stretch>
            <a:fillRect/>
          </a:stretch>
        </p:blipFill>
        <p:spPr>
          <a:xfrm>
            <a:off x="109982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pic>
        <p:nvPicPr>
          <p:cNvPr id="68" name="Picture 67">
            <a:hlinkClick r:id="rId121" tooltip="Revenge of the Creature&#10;Character: Jennings (uncredited)&#10;Release Year: 1955"/>
          </p:cNvPr>
          <p:cNvPicPr>
            <a:picLocks/>
          </p:cNvPicPr>
          <p:nvPr/>
        </p:nvPicPr>
        <p:blipFill>
          <a:blip r:link="rId122"/>
          <a:stretch>
            <a:fillRect/>
          </a:stretch>
        </p:blipFill>
        <p:spPr>
          <a:xfrm>
            <a:off x="11607800" y="5740400"/>
            <a:ext cx="558800" cy="1092200"/>
          </a:xfrm>
          <a:prstGeom prst="rect">
            <a:avLst/>
          </a:prstGeom>
          <a:ln w="25400" cmpd="sng">
            <a:solidFill>
              <a:srgbClr val="FFFFFF"/>
            </a:solidFill>
          </a:ln>
          <a:effectLst>
            <a:glow rad="38100">
              <a:srgbClr val="C8C8C8"/>
            </a:glow>
          </a:effectLst>
        </p:spPr>
      </p:pic>
      <p:sp>
        <p:nvSpPr>
          <p:cNvPr id="69" name="Rectangle 68"/>
          <p:cNvSpPr/>
          <p:nvPr/>
        </p:nvSpPr>
        <p:spPr>
          <a:xfrm>
            <a:off x="9867900" y="3022600"/>
            <a:ext cx="1270000" cy="190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smtClean="0">
                <a:solidFill>
                  <a:srgbClr val="AFAFAF"/>
                </a:solidFill>
              </a:rPr>
              <a:t>Sort bars by: </a:t>
            </a:r>
            <a:endParaRPr lang="en-US" sz="1400">
              <a:solidFill>
                <a:srgbClr val="AFAFA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112500" y="30226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Release</a:t>
            </a:r>
            <a:endParaRPr lang="en-US" sz="1400">
              <a:solidFill>
                <a:srgbClr val="66FFDC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112500" y="3022600"/>
            <a:ext cx="1016000" cy="1905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66FFDC"/>
                </a:solidFill>
              </a:rPr>
              <a:t>Earnings</a:t>
            </a:r>
            <a:endParaRPr lang="en-US" sz="1400">
              <a:solidFill>
                <a:srgbClr val="66FFDC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81000" y="2055370"/>
            <a:ext cx="11747500" cy="0"/>
          </a:xfrm>
          <a:prstGeom prst="line">
            <a:avLst/>
          </a:prstGeom>
          <a:ln w="12700">
            <a:solidFill>
              <a:srgbClr val="66FF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1000" y="1389312"/>
            <a:ext cx="117475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500" y="762000"/>
            <a:ext cx="254000" cy="195942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Every Which Way But Loose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98500" y="1307221"/>
            <a:ext cx="254000" cy="1414207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Any Which Way You Can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9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9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52500" y="1391397"/>
            <a:ext cx="254000" cy="133003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In the Line of Fire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5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06500" y="1408792"/>
            <a:ext cx="254000" cy="131263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Unforgiven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0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0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460500" y="1512267"/>
            <a:ext cx="254000" cy="120916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Magnum Force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6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6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714500" y="1548011"/>
            <a:ext cx="254000" cy="1173417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Dirty Harry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1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1971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71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68500" y="1553209"/>
            <a:ext cx="254000" cy="116821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Enforcer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6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6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22500" y="1595745"/>
            <a:ext cx="254000" cy="112568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Good, the Bad and the Ugly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2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2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76500" y="1601569"/>
            <a:ext cx="254000" cy="111985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Sudden Impact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47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7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730500" y="1611384"/>
            <a:ext cx="254000" cy="111004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Gran Torino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3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2008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73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984500" y="1799455"/>
            <a:ext cx="254000" cy="92197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Escape from Alcatraz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8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8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238500" y="1818445"/>
            <a:ext cx="254000" cy="90298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Space Cowboys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3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2000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3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492500" y="1836636"/>
            <a:ext cx="254000" cy="88479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Bridges of Madison County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9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49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746500" y="1866421"/>
            <a:ext cx="254000" cy="855007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Firefox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74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74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000500" y="1877501"/>
            <a:ext cx="254000" cy="84392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Million Dollar Baby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2004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254500" y="1917956"/>
            <a:ext cx="254000" cy="80347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Outlaw Josey Wales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5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25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508500" y="1950307"/>
            <a:ext cx="254000" cy="77112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Tightrope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50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0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762500" y="2048710"/>
            <a:ext cx="254000" cy="67271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For a Few Dollars More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76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76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016500" y="2071134"/>
            <a:ext cx="254000" cy="650295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 Fistful of Dollars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01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1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270500" y="2083953"/>
            <a:ext cx="254000" cy="63747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Gauntlet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7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1977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7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524500" y="2093650"/>
            <a:ext cx="254000" cy="62777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Pale Rider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2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2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778500" y="2096915"/>
            <a:ext cx="254000" cy="62451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Thunderbolt and Lightfoot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77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77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032500" y="2116161"/>
            <a:ext cx="254000" cy="605267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Heartbreak Ridge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03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1986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03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286500" y="2122238"/>
            <a:ext cx="254000" cy="59919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City Heat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28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1984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28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540500" y="2134380"/>
            <a:ext cx="254000" cy="58704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Absolute Power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54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1997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54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794500" y="2171884"/>
            <a:ext cx="254000" cy="54954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Paint Your Wagon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79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9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048500" y="2225112"/>
            <a:ext cx="254000" cy="496317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Dead Pool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4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4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302500" y="2235957"/>
            <a:ext cx="254000" cy="48547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Bronco Billy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30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30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556500" y="2244064"/>
            <a:ext cx="254000" cy="47736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High Plains Drifter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5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55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810500" y="2269526"/>
            <a:ext cx="254000" cy="451903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Hang 'Em High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81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81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8064500" y="2317140"/>
            <a:ext cx="254000" cy="40428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A Perfect World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06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1993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6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8318500" y="2348644"/>
            <a:ext cx="254000" cy="37278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Eiger Sanction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31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1975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31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572500" y="2375692"/>
            <a:ext cx="254000" cy="34573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Play Misty for Me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57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1971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57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8826500" y="2445818"/>
            <a:ext cx="254000" cy="27561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Rookie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82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82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9080500" y="2452341"/>
            <a:ext cx="254000" cy="26908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Where Eagles Dare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908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08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334500" y="2474040"/>
            <a:ext cx="254000" cy="24738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Trouble with the Curve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933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2012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33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9588500" y="2478415"/>
            <a:ext cx="254000" cy="243014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Blood Work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58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2002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58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9842500" y="2521038"/>
            <a:ext cx="254000" cy="200391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Joe Kidd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84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84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0096500" y="2540879"/>
            <a:ext cx="254000" cy="18054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Kelly's Heroes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009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09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0350500" y="2545041"/>
            <a:ext cx="254000" cy="176387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True Crime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035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035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0604500" y="2546087"/>
            <a:ext cx="254000" cy="175342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Two Mules for Sister Sara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60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060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0858500" y="2556811"/>
            <a:ext cx="254000" cy="164618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Pink Cadillac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0858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1989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0858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1112500" y="2593663"/>
            <a:ext cx="254000" cy="127765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Coogan's Bluff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112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1968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1112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1366500" y="2639330"/>
            <a:ext cx="254000" cy="8209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Honkytonk Man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1366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1982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1366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1620500" y="2685550"/>
            <a:ext cx="254000" cy="35879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The Beguiled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1620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1971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1620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874500" y="2691923"/>
            <a:ext cx="254000" cy="29506"/>
          </a:xfrm>
          <a:prstGeom prst="rect">
            <a:avLst/>
          </a:prstGeom>
          <a:solidFill>
            <a:srgbClr val="008A69"/>
          </a:solidFill>
          <a:ln w="254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r>
              <a:rPr lang="en-US" sz="1200" smtClean="0">
                <a:solidFill>
                  <a:srgbClr val="D1FFF4"/>
                </a:solidFill>
              </a:rPr>
              <a:t>White Hunter Black Heart</a:t>
            </a:r>
            <a:endParaRPr lang="en-US" sz="1200">
              <a:solidFill>
                <a:srgbClr val="D1FFF4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874500" y="2734129"/>
            <a:ext cx="254000" cy="254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r"/>
            <a:r>
              <a:rPr lang="en-US" sz="900" smtClean="0">
                <a:solidFill>
                  <a:srgbClr val="D1FFF4"/>
                </a:solidFill>
              </a:rPr>
              <a:t>1990</a:t>
            </a:r>
            <a:endParaRPr lang="en-US" sz="900">
              <a:solidFill>
                <a:srgbClr val="D1FFF4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874500" y="762000"/>
            <a:ext cx="254000" cy="1959429"/>
          </a:xfrm>
          <a:prstGeom prst="rect">
            <a:avLst/>
          </a:prstGeom>
          <a:solidFill>
            <a:srgbClr val="646464">
              <a:alpha val="5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646464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-2000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-100000" y="185"/>
                                      <p:to x="0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Motion origin="layout" pathEditMode="relative">
                                      <p:cBhvr from="" to="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00000"/>
                                      <p:to x="5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29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29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2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9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29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29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29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29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29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29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29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29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29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29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29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29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29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29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29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29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3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29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29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29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29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3" presetID="29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29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29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29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47" presetID="29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29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9" presetID="29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29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29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29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29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29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4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29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29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29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29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29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29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29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29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3" presetID="29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29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55" presetID="29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29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7" presetID="29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29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9" presetID="29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29" presetClass="entr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29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5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29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3" presetID="29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29" presetClass="entr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29" presetClass="entr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29" presetClass="entr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7" presetID="29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29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29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29" presetClass="entr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1" presetID="29" presetClass="entr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29" presetClass="entr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3" presetID="29" presetClass="entr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29" presetClass="entr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29" presetClass="entr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29" presetClass="entr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7" presetID="29" presetClass="entr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29" presetClass="entr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6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29" presetClass="entr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29" presetClass="entr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29" presetClass="entr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29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29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29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29" presetClass="entr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29" presetClass="entr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29" presetClass="entr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29" presetClass="entr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29" presetClass="entr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29" presetClass="entr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29" presetClass="entr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29" presetClass="entr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3" presetID="29" presetClass="entr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29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7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795" presetID="29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29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7" presetID="29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29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9" presetID="29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29" presetClass="entr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1" presetID="29" presetClass="entr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29" presetClass="entr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3" presetID="29" presetClass="entr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29" presetClass="entr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5" presetID="29" presetClass="entr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29" presetClass="entr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67" presetID="29" presetClass="entr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29" presetClass="entr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9" presetID="29" presetClass="entr" presetSubtype="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29" presetClass="entr" presetSubtype="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1" presetID="29" presetClass="entr" presetSubtype="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8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29" presetClass="entr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3" presetID="29" presetClass="entr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29" presetClass="entr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5" presetID="29" presetClass="entr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29" presetClass="entr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27" presetID="29" presetClass="entr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29" presetClass="entr" presetSubtype="0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39" presetID="29" presetClass="entr" presetSubtype="0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29" presetClass="entr" presetSubtype="0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29" presetClass="entr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29" presetClass="entr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3" presetID="29" presetClass="entr" presetSubtype="0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69" presetID="29" presetClass="entr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5" presetID="29" presetClass="entr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1" presetID="29" presetClass="entr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87" presetID="29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3" presetID="29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9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9" presetID="29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5" presetID="29" presetClass="entr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1" presetID="29" presetClass="entr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17" presetID="29" presetClass="entr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3" presetID="29" presetClass="entr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29" presetID="29" presetClass="entr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35" presetID="29" presetClass="entr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1" presetID="29" presetClass="entr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47" presetID="29" presetClass="entr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29" presetClass="entr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29" presetClass="entr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29" presetClass="entr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29" presetClass="entr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29" presetClass="entr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29" presetClass="entr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29" presetClass="entr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0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29" presetClass="entr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29" presetClass="entr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0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29" presetClass="entr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Motion origin="layout" pathEditMode="relative">
                                      <p:cBhvr from="" to="">
                                        <p:cTn id="1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4" fill="hold">
                      <p:stCondLst>
                        <p:cond delay="0"/>
                      </p:stCondLst>
                      <p:childTnLst>
                        <p:par>
                          <p:cTn id="1115" fill="hold">
                            <p:stCondLst>
                              <p:cond delay="0"/>
                            </p:stCondLst>
                            <p:childTnLst>
                              <p:par>
                                <p:cTn id="11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,0.333" pathEditMode="relative">
                                      <p:cBhvr from="" to="">
                                        <p:cTn id="1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,0" pathEditMode="relative">
                                      <p:cBhvr from="" to="">
                                        <p:cTn id="1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2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,0.167" pathEditMode="relative">
                                      <p:cBhvr from="" to="">
                                        <p:cTn id="1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5,0.167" pathEditMode="relative">
                                      <p:cBhvr from="" to="">
                                        <p:cTn id="1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,0.333" pathEditMode="relative">
                                      <p:cBhvr from="" to="">
                                        <p:cTn id="1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0" pathEditMode="relative">
                                      <p:cBhvr from="" to="">
                                        <p:cTn id="1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.333" pathEditMode="relative">
                                      <p:cBhvr from="" to="">
                                        <p:cTn id="1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0" pathEditMode="relative">
                                      <p:cBhvr from="" to="">
                                        <p:cTn id="1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0" pathEditMode="relative">
                                      <p:cBhvr from="" to="">
                                        <p:cTn id="1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167" pathEditMode="relative">
                                      <p:cBhvr from="" to="">
                                        <p:cTn id="1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.333" pathEditMode="relative">
                                      <p:cBhvr from="" to="">
                                        <p:cTn id="1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5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0.333" pathEditMode="relative">
                                      <p:cBhvr from="" to="">
                                        <p:cTn id="1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.333" pathEditMode="relative">
                                      <p:cBhvr from="" to="">
                                        <p:cTn id="1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1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6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.333" pathEditMode="relative">
                                      <p:cBhvr from="" to="">
                                        <p:cTn id="1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5,0.167" pathEditMode="relative">
                                      <p:cBhvr from="" to="">
                                        <p:cTn id="1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0.167" pathEditMode="relative">
                                      <p:cBhvr from="" to="">
                                        <p:cTn id="1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0" pathEditMode="relative">
                                      <p:cBhvr from="" to="">
                                        <p:cTn id="1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333" pathEditMode="relative">
                                      <p:cBhvr from="" to="">
                                        <p:cTn id="1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5,0" pathEditMode="relative">
                                      <p:cBhvr from="" to="">
                                        <p:cTn id="1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0" pathEditMode="relative">
                                      <p:cBhvr from="" to="">
                                        <p:cTn id="11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8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,-0.167" pathEditMode="relative">
                                      <p:cBhvr from="" to="">
                                        <p:cTn id="1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-0.167" pathEditMode="relative">
                                      <p:cBhvr from="" to="">
                                        <p:cTn id="1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,-0.167" pathEditMode="relative">
                                      <p:cBhvr from="" to="">
                                        <p:cTn id="1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5,-0.167" pathEditMode="relative">
                                      <p:cBhvr from="" to="">
                                        <p:cTn id="1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5,-0.167" pathEditMode="relative">
                                      <p:cBhvr from="" to="">
                                        <p:cTn id="1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1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.167" pathEditMode="relative">
                                      <p:cBhvr from="" to="">
                                        <p:cTn id="1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0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1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167" pathEditMode="relative">
                                      <p:cBhvr from="" to="">
                                        <p:cTn id="1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0.167" pathEditMode="relative">
                                      <p:cBhvr from="" to="">
                                        <p:cTn id="1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19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2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-0.167" pathEditMode="relative">
                                      <p:cBhvr from="" to="">
                                        <p:cTn id="1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2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,0" pathEditMode="relative">
                                      <p:cBhvr from="" to="">
                                        <p:cTn id="1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4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0" pathEditMode="relative">
                                      <p:cBhvr from="" to="">
                                        <p:cTn id="1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,0.167" pathEditMode="relative">
                                      <p:cBhvr from="" to="">
                                        <p:cTn id="1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,0" pathEditMode="relative">
                                      <p:cBhvr from="" to="">
                                        <p:cTn id="1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,0" pathEditMode="relative">
                                      <p:cBhvr from="" to="">
                                        <p:cTn id="1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5,-0.167" pathEditMode="relative">
                                      <p:cBhvr from="" to="">
                                        <p:cTn id="1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4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,0" pathEditMode="relative">
                                      <p:cBhvr from="" to="">
                                        <p:cTn id="1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,-0.333" pathEditMode="relative">
                                      <p:cBhvr from="" to="">
                                        <p:cTn id="1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5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" pathEditMode="relative">
                                      <p:cBhvr from="" to="">
                                        <p:cTn id="1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0" pathEditMode="relative">
                                      <p:cBhvr from="" to="">
                                        <p:cTn id="1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,-0.333" pathEditMode="relative">
                                      <p:cBhvr from="" to="">
                                        <p:cTn id="1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7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-0.333" pathEditMode="relative">
                                      <p:cBhvr from="" to="">
                                        <p:cTn id="1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0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-0.333" pathEditMode="relative">
                                      <p:cBhvr from="" to="">
                                        <p:cTn id="1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-0.167" pathEditMode="relative">
                                      <p:cBhvr from="" to="">
                                        <p:cTn id="1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6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-0.333" pathEditMode="relative">
                                      <p:cBhvr from="" to="">
                                        <p:cTn id="1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7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,-0.333" pathEditMode="relative">
                                      <p:cBhvr from="" to="">
                                        <p:cTn id="1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2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,0" pathEditMode="relative">
                                      <p:cBhvr from="" to="">
                                        <p:cTn id="1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5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,-0.167" pathEditMode="relative">
                                      <p:cBhvr from="" to="">
                                        <p:cTn id="1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8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1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,0" pathEditMode="relative">
                                      <p:cBhvr from="" to="">
                                        <p:cTn id="1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4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,-0.167" pathEditMode="relative">
                                      <p:cBhvr from="" to="">
                                        <p:cTn id="1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7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-0.333" pathEditMode="relative">
                                      <p:cBhvr from="" to="">
                                        <p:cTn id="1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00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-0.167" pathEditMode="relative">
                                      <p:cBhvr from="" to="">
                                        <p:cTn id="1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0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3" fill="hold">
                      <p:stCondLst>
                        <p:cond delay="0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,0.333 L0,0" pathEditMode="relative">
                                      <p:cBhvr from="" to="">
                                        <p:cTn id="1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,0 L0,0" pathEditMode="relative">
                                      <p:cBhvr from="" to="">
                                        <p:cTn id="1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,0.167 L0,0" pathEditMode="relative">
                                      <p:cBhvr from="" to="">
                                        <p:cTn id="1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1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5,0.167 L0,0" pathEditMode="relative">
                                      <p:cBhvr from="" to="">
                                        <p:cTn id="1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,0.333 L0,0" pathEditMode="relative">
                                      <p:cBhvr from="" to="">
                                        <p:cTn id="1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0 L0,0" pathEditMode="relative">
                                      <p:cBhvr from="" to="">
                                        <p:cTn id="1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.333 L0,0" pathEditMode="relative">
                                      <p:cBhvr from="" to="">
                                        <p:cTn id="1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0 L0,0" pathEditMode="relative">
                                      <p:cBhvr from="" to="">
                                        <p:cTn id="1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0 L0,0" pathEditMode="relative">
                                      <p:cBhvr from="" to="">
                                        <p:cTn id="1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167 L0,0" pathEditMode="relative">
                                      <p:cBhvr from="" to="">
                                        <p:cTn id="1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.333 L0,0" pathEditMode="relative">
                                      <p:cBhvr from="" to="">
                                        <p:cTn id="1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0.333 L0,0" pathEditMode="relative">
                                      <p:cBhvr from="" to="">
                                        <p:cTn id="1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.333 L0,0" pathEditMode="relative">
                                      <p:cBhvr from="" to="">
                                        <p:cTn id="1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1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.333 L0,0" pathEditMode="relative">
                                      <p:cBhvr from="" to="">
                                        <p:cTn id="1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5,0.167 L0,0" pathEditMode="relative">
                                      <p:cBhvr from="" to="">
                                        <p:cTn id="1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0.167 L0,0" pathEditMode="relative">
                                      <p:cBhvr from="" to="">
                                        <p:cTn id="1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0 L0,0" pathEditMode="relative">
                                      <p:cBhvr from="" to="">
                                        <p:cTn id="1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6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333 L0,0" pathEditMode="relative">
                                      <p:cBhvr from="" to="">
                                        <p:cTn id="13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5,0 L0,0" pathEditMode="relative">
                                      <p:cBhvr from="" to="">
                                        <p:cTn id="13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5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0 L0,0" pathEditMode="relative">
                                      <p:cBhvr from="" to="">
                                        <p:cTn id="13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,-0.167 L0,0" pathEditMode="relative">
                                      <p:cBhvr from="" to="">
                                        <p:cTn id="13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-0.167 L0,0" pathEditMode="relative">
                                      <p:cBhvr from="" to="">
                                        <p:cTn id="13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,-0.167 L0,0" pathEditMode="relative">
                                      <p:cBhvr from="" to="">
                                        <p:cTn id="13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5,-0.167 L0,0" pathEditMode="relative">
                                      <p:cBhvr from="" to="">
                                        <p:cTn id="13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5,-0.167 L0,0" pathEditMode="relative">
                                      <p:cBhvr from="" to="">
                                        <p:cTn id="13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13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.167 L0,0" pathEditMode="relative">
                                      <p:cBhvr from="" to="">
                                        <p:cTn id="13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99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14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167 L0,0" pathEditMode="relative">
                                      <p:cBhvr from="" to="">
                                        <p:cTn id="14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0.167 L0,0" pathEditMode="relative">
                                      <p:cBhvr from="" to="">
                                        <p:cTn id="14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14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-0.167 L0,0" pathEditMode="relative">
                                      <p:cBhvr from="" to="">
                                        <p:cTn id="14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14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,0 L0,0" pathEditMode="relative">
                                      <p:cBhvr from="" to="">
                                        <p:cTn id="14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0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14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0 L0,0" pathEditMode="relative">
                                      <p:cBhvr from="" to="">
                                        <p:cTn id="14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6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,0.167 L0,0" pathEditMode="relative">
                                      <p:cBhvr from="" to="">
                                        <p:cTn id="14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29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,0 L0,0" pathEditMode="relative">
                                      <p:cBhvr from="" to="">
                                        <p:cTn id="14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,0 L0,0" pathEditMode="relative">
                                      <p:cBhvr from="" to="">
                                        <p:cTn id="14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5,-0.167 L0,0" pathEditMode="relative">
                                      <p:cBhvr from="" to="">
                                        <p:cTn id="14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,0 L0,0" pathEditMode="relative">
                                      <p:cBhvr from="" to="">
                                        <p:cTn id="14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,-0.333 L0,0" pathEditMode="relative">
                                      <p:cBhvr from="" to="">
                                        <p:cTn id="14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4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14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 L0,0" pathEditMode="relative">
                                      <p:cBhvr from="" to="">
                                        <p:cTn id="14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0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0 L0,0" pathEditMode="relative">
                                      <p:cBhvr from="" to="">
                                        <p:cTn id="14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3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,-0.333 L0,0" pathEditMode="relative">
                                      <p:cBhvr from="" to="">
                                        <p:cTn id="14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-0.333 L0,0" pathEditMode="relative">
                                      <p:cBhvr from="" to="">
                                        <p:cTn id="14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-0.333 L0,0" pathEditMode="relative">
                                      <p:cBhvr from="" to="">
                                        <p:cTn id="14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-0.167 L0,0" pathEditMode="relative">
                                      <p:cBhvr from="" to="">
                                        <p:cTn id="14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5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-0.333 L0,0" pathEditMode="relative">
                                      <p:cBhvr from="" to="">
                                        <p:cTn id="14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68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,-0.333 L0,0" pathEditMode="relative">
                                      <p:cBhvr from="" to="">
                                        <p:cTn id="14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,0 L0,0" pathEditMode="relative">
                                      <p:cBhvr from="" to="">
                                        <p:cTn id="14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,-0.167 L0,0" pathEditMode="relative">
                                      <p:cBhvr from="" to="">
                                        <p:cTn id="14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7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14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0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,0 L0,0" pathEditMode="relative">
                                      <p:cBhvr from="" to="">
                                        <p:cTn id="14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3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,-0.167 L0,0" pathEditMode="relative">
                                      <p:cBhvr from="" to="">
                                        <p:cTn id="14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6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-0.333 L0,0" pathEditMode="relative">
                                      <p:cBhvr from="" to="">
                                        <p:cTn id="14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89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-0.167 L0,0" pathEditMode="relative">
                                      <p:cBhvr from="" to="">
                                        <p:cTn id="14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9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2" fill="hold">
                      <p:stCondLst>
                        <p:cond delay="0"/>
                      </p:stCondLst>
                      <p:childTnLst>
                        <p:par>
                          <p:cTn id="1493" fill="hold">
                            <p:stCondLst>
                              <p:cond delay="0"/>
                            </p:stCondLst>
                            <p:childTnLst>
                              <p:par>
                                <p:cTn id="149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1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1,0 L0,0" pathEditMode="relative">
                                      <p:cBhvr from="" to="">
                                        <p:cTn id="15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4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1,0 L0,0" pathEditMode="relative">
                                      <p:cBhvr from="" to="">
                                        <p:cTn id="15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7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21,0 L0,0" pathEditMode="relative">
                                      <p:cBhvr from="" to="">
                                        <p:cTn id="15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0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8,0 L0,0" pathEditMode="relative">
                                      <p:cBhvr from="" to="">
                                        <p:cTn id="15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8,0 L0,0" pathEditMode="relative">
                                      <p:cBhvr from="" to="">
                                        <p:cTn id="15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6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8,0 L0,0" pathEditMode="relative">
                                      <p:cBhvr from="" to="">
                                        <p:cTn id="15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9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5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2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5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5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5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28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5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1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5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4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5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7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5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0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5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3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5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04,0 L0,0" pathEditMode="relative">
                                      <p:cBhvr from="" to="">
                                        <p:cTn id="15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49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04,0 L0,0" pathEditMode="relative">
                                      <p:cBhvr from="" to="">
                                        <p:cTn id="15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2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04,0 L0,0" pathEditMode="relative">
                                      <p:cBhvr from="" to="">
                                        <p:cTn id="15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8,0 L0,0" pathEditMode="relative">
                                      <p:cBhvr from="" to="">
                                        <p:cTn id="15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8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8,0 L0,0" pathEditMode="relative">
                                      <p:cBhvr from="" to="">
                                        <p:cTn id="15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1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38,0 L0,0" pathEditMode="relative">
                                      <p:cBhvr from="" to="">
                                        <p:cTn id="15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4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5,0 L0,0" pathEditMode="relative">
                                      <p:cBhvr from="" to="">
                                        <p:cTn id="15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7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5,0 L0,0" pathEditMode="relative">
                                      <p:cBhvr from="" to="">
                                        <p:cTn id="15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0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5,0 L0,0" pathEditMode="relative">
                                      <p:cBhvr from="" to="">
                                        <p:cTn id="15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3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9,0 L0,0" pathEditMode="relative">
                                      <p:cBhvr from="" to="">
                                        <p:cTn id="15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9,0 L0,0" pathEditMode="relative">
                                      <p:cBhvr from="" to="">
                                        <p:cTn id="15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9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29,0 L0,0" pathEditMode="relative">
                                      <p:cBhvr from="" to="">
                                        <p:cTn id="15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2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7,0 L0,0" pathEditMode="relative">
                                      <p:cBhvr from="" to="">
                                        <p:cTn id="15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5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7,0 L0,0" pathEditMode="relative">
                                      <p:cBhvr from="" to="">
                                        <p:cTn id="15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8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7,0 L0,0" pathEditMode="relative">
                                      <p:cBhvr from="" to="">
                                        <p:cTn id="15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1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2,0 L0,0" pathEditMode="relative">
                                      <p:cBhvr from="" to="">
                                        <p:cTn id="15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4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2,0 L0,0" pathEditMode="relative">
                                      <p:cBhvr from="" to="">
                                        <p:cTn id="15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7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2,0 L0,0" pathEditMode="relative">
                                      <p:cBhvr from="" to="">
                                        <p:cTn id="15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6,0 L0,0" pathEditMode="relative">
                                      <p:cBhvr from="" to="">
                                        <p:cTn id="16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3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6,0 L0,0" pathEditMode="relative">
                                      <p:cBhvr from="" to="">
                                        <p:cTn id="16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6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6,0 L0,0" pathEditMode="relative">
                                      <p:cBhvr from="" to="">
                                        <p:cTn id="16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09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4,0 L0,0" pathEditMode="relative">
                                      <p:cBhvr from="" to="">
                                        <p:cTn id="16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2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4,0 L0,0" pathEditMode="relative">
                                      <p:cBhvr from="" to="">
                                        <p:cTn id="16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5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04,0 L0,0" pathEditMode="relative">
                                      <p:cBhvr from="" to="">
                                        <p:cTn id="16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8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7,0 L0,0" pathEditMode="relative">
                                      <p:cBhvr from="" to="">
                                        <p:cTn id="16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7,0 L0,0" pathEditMode="relative">
                                      <p:cBhvr from="" to="">
                                        <p:cTn id="16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4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67,0 L0,0" pathEditMode="relative">
                                      <p:cBhvr from="" to="">
                                        <p:cTn id="16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7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 L0,0" pathEditMode="relative">
                                      <p:cBhvr from="" to="">
                                        <p:cTn id="16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0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 L0,0" pathEditMode="relative">
                                      <p:cBhvr from="" to="">
                                        <p:cTn id="16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3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 L0,0" pathEditMode="relative">
                                      <p:cBhvr from="" to="">
                                        <p:cTn id="16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6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1,0 L0,0" pathEditMode="relative">
                                      <p:cBhvr from="" to="">
                                        <p:cTn id="16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39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1,0 L0,0" pathEditMode="relative">
                                      <p:cBhvr from="" to="">
                                        <p:cTn id="16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2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1,0 L0,0" pathEditMode="relative">
                                      <p:cBhvr from="" to="">
                                        <p:cTn id="16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5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17,0 L0,0" pathEditMode="relative">
                                      <p:cBhvr from="" to="">
                                        <p:cTn id="16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48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17,0 L0,0" pathEditMode="relative">
                                      <p:cBhvr from="" to="">
                                        <p:cTn id="16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1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417,0 L0,0" pathEditMode="relative">
                                      <p:cBhvr from="" to="">
                                        <p:cTn id="16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4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6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7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6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0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6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3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6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6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6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6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62,0 L0,0" pathEditMode="relative">
                                      <p:cBhvr from="" to="">
                                        <p:cTn id="16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2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6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5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6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78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46,0 L0,0" pathEditMode="relative">
                                      <p:cBhvr from="" to="">
                                        <p:cTn id="16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1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6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4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6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7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6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0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16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3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16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88,0 L0,0" pathEditMode="relative">
                                      <p:cBhvr from="" to="">
                                        <p:cTn id="16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99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6,0 L0,0" pathEditMode="relative">
                                      <p:cBhvr from="" to="">
                                        <p:cTn id="17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2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6,0 L0,0" pathEditMode="relative">
                                      <p:cBhvr from="" to="">
                                        <p:cTn id="17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5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46,0 L0,0" pathEditMode="relative">
                                      <p:cBhvr from="" to="">
                                        <p:cTn id="17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08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25,0 L0,0" pathEditMode="relative">
                                      <p:cBhvr from="" to="">
                                        <p:cTn id="17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1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25,0 L0,0" pathEditMode="relative">
                                      <p:cBhvr from="" to="">
                                        <p:cTn id="17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4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25,0 L0,0" pathEditMode="relative">
                                      <p:cBhvr from="" to="">
                                        <p:cTn id="17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7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5,0 L0,0" pathEditMode="relative">
                                      <p:cBhvr from="" to="">
                                        <p:cTn id="17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0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5,0 L0,0" pathEditMode="relative">
                                      <p:cBhvr from="" to="">
                                        <p:cTn id="17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3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75,0 L0,0" pathEditMode="relative">
                                      <p:cBhvr from="" to="">
                                        <p:cTn id="17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6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2,0 L0,0" pathEditMode="relative">
                                      <p:cBhvr from="" to="">
                                        <p:cTn id="17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29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2,0 L0,0" pathEditMode="relative">
                                      <p:cBhvr from="" to="">
                                        <p:cTn id="17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2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92,0 L0,0" pathEditMode="relative">
                                      <p:cBhvr from="" to="">
                                        <p:cTn id="17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5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 L0,0" pathEditMode="relative">
                                      <p:cBhvr from="" to="">
                                        <p:cTn id="17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8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 L0,0" pathEditMode="relative">
                                      <p:cBhvr from="" to="">
                                        <p:cTn id="17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1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 L0,0" pathEditMode="relative">
                                      <p:cBhvr from="" to="">
                                        <p:cTn id="17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4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7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7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7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0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7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3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833,0 L0,0" pathEditMode="relative">
                                      <p:cBhvr from="" to="">
                                        <p:cTn id="17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6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833,0 L0,0" pathEditMode="relative">
                                      <p:cBhvr from="" to="">
                                        <p:cTn id="17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9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833,0 L0,0" pathEditMode="relative">
                                      <p:cBhvr from="" to="">
                                        <p:cTn id="17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2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1,0 L0,0" pathEditMode="relative">
                                      <p:cBhvr from="" to="">
                                        <p:cTn id="17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5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1,0 L0,0" pathEditMode="relative">
                                      <p:cBhvr from="" to="">
                                        <p:cTn id="17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68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71,0 L0,0" pathEditMode="relative">
                                      <p:cBhvr from="" to="">
                                        <p:cTn id="17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1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8,0 L0,0" pathEditMode="relative">
                                      <p:cBhvr from="" to="">
                                        <p:cTn id="17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4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8,0 L0,0" pathEditMode="relative">
                                      <p:cBhvr from="" to="">
                                        <p:cTn id="17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7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8,0 L0,0" pathEditMode="relative">
                                      <p:cBhvr from="" to="">
                                        <p:cTn id="17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0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417,0 L0,0" pathEditMode="relative">
                                      <p:cBhvr from="" to="">
                                        <p:cTn id="17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3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417,0 L0,0" pathEditMode="relative">
                                      <p:cBhvr from="" to="">
                                        <p:cTn id="17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6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417,0 L0,0" pathEditMode="relative">
                                      <p:cBhvr from="" to="">
                                        <p:cTn id="17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9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625,0 L0,0" pathEditMode="relative">
                                      <p:cBhvr from="" to="">
                                        <p:cTn id="17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2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625,0 L0,0" pathEditMode="relative">
                                      <p:cBhvr from="" to="">
                                        <p:cTn id="17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5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625,0 L0,0" pathEditMode="relative">
                                      <p:cBhvr from="" to="">
                                        <p:cTn id="17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8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8,0 L0,0" pathEditMode="relative">
                                      <p:cBhvr from="" to="">
                                        <p:cTn id="17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1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8,0 L0,0" pathEditMode="relative">
                                      <p:cBhvr from="" to="">
                                        <p:cTn id="18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4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58,0 L0,0" pathEditMode="relative">
                                      <p:cBhvr from="" to="">
                                        <p:cTn id="18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7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25,0 L0,0" pathEditMode="relative">
                                      <p:cBhvr from="" to="">
                                        <p:cTn id="18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0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25,0 L0,0" pathEditMode="relative">
                                      <p:cBhvr from="" to="">
                                        <p:cTn id="18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3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25,0 L0,0" pathEditMode="relative">
                                      <p:cBhvr from="" to="">
                                        <p:cTn id="18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6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29,0 L0,0" pathEditMode="relative">
                                      <p:cBhvr from="" to="">
                                        <p:cTn id="18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9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29,0 L0,0" pathEditMode="relative">
                                      <p:cBhvr from="" to="">
                                        <p:cTn id="18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2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29,0 L0,0" pathEditMode="relative">
                                      <p:cBhvr from="" to="">
                                        <p:cTn id="18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5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88,0 L0,0" pathEditMode="relative">
                                      <p:cBhvr from="" to="">
                                        <p:cTn id="18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28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88,0 L0,0" pathEditMode="relative">
                                      <p:cBhvr from="" to="">
                                        <p:cTn id="18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1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88,0 L0,0" pathEditMode="relative">
                                      <p:cBhvr from="" to="">
                                        <p:cTn id="18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4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8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7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8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0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833,0 L0,0" pathEditMode="relative">
                                      <p:cBhvr from="" to="">
                                        <p:cTn id="18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3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208,0 L0,0" pathEditMode="relative">
                                      <p:cBhvr from="" to="">
                                        <p:cTn id="18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6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208,0 L0,0" pathEditMode="relative">
                                      <p:cBhvr from="" to="">
                                        <p:cTn id="18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49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208,0 L0,0" pathEditMode="relative">
                                      <p:cBhvr from="" to="">
                                        <p:cTn id="18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2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8,0 L0,0" pathEditMode="relative">
                                      <p:cBhvr from="" to="">
                                        <p:cTn id="18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5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8,0 L0,0" pathEditMode="relative">
                                      <p:cBhvr from="" to="">
                                        <p:cTn id="18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8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08,0 L0,0" pathEditMode="relative">
                                      <p:cBhvr from="" to="">
                                        <p:cTn id="18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1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417,0 L0,0" pathEditMode="relative">
                                      <p:cBhvr from="" to="">
                                        <p:cTn id="18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4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417,0 L0,0" pathEditMode="relative">
                                      <p:cBhvr from="" to="">
                                        <p:cTn id="18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67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417,0 L0,0" pathEditMode="relative">
                                      <p:cBhvr from="" to="">
                                        <p:cTn id="18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0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83,0 L0,0" pathEditMode="relative">
                                      <p:cBhvr from="" to="">
                                        <p:cTn id="18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3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83,0 L0,0" pathEditMode="relative">
                                      <p:cBhvr from="" to="">
                                        <p:cTn id="18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6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83,0 L0,0" pathEditMode="relative">
                                      <p:cBhvr from="" to="">
                                        <p:cTn id="18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79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208,0 L0,0" pathEditMode="relative">
                                      <p:cBhvr from="" to="">
                                        <p:cTn id="18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2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208,0 L0,0" pathEditMode="relative">
                                      <p:cBhvr from="" to="">
                                        <p:cTn id="18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5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0208,0 L0,0" pathEditMode="relative">
                                      <p:cBhvr from="" to="">
                                        <p:cTn id="18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88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79,0 L0,0" pathEditMode="relative">
                                      <p:cBhvr from="" to="">
                                        <p:cTn id="18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1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79,0 L0,0" pathEditMode="relative">
                                      <p:cBhvr from="" to="">
                                        <p:cTn id="18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4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79,0 L0,0" pathEditMode="relative">
                                      <p:cBhvr from="" to="">
                                        <p:cTn id="18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7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7,0 L0,0" pathEditMode="relative">
                                      <p:cBhvr from="" to="">
                                        <p:cTn id="18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0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7,0 L0,0" pathEditMode="relative">
                                      <p:cBhvr from="" to="">
                                        <p:cTn id="19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3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67,0 L0,0" pathEditMode="relative">
                                      <p:cBhvr from="" to="">
                                        <p:cTn id="19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6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88,0 L0,0" pathEditMode="relative">
                                      <p:cBhvr from="" to="">
                                        <p:cTn id="19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09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88,0 L0,0" pathEditMode="relative">
                                      <p:cBhvr from="" to="">
                                        <p:cTn id="19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12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88,0 L0,0" pathEditMode="relative">
                                      <p:cBhvr from="" to="">
                                        <p:cTn id="19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1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5" fill="hold">
                      <p:stCondLst>
                        <p:cond delay="0"/>
                      </p:stCondLst>
                      <p:childTnLst>
                        <p:par>
                          <p:cTn id="1916" fill="hold">
                            <p:stCondLst>
                              <p:cond delay="0"/>
                            </p:stCondLst>
                            <p:childTnLst>
                              <p:par>
                                <p:cTn id="19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4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1,0" pathEditMode="relative">
                                      <p:cBhvr from="" to="">
                                        <p:cTn id="19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7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1,0" pathEditMode="relative">
                                      <p:cBhvr from="" to="">
                                        <p:cTn id="19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0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21,0" pathEditMode="relative">
                                      <p:cBhvr from="" to="">
                                        <p:cTn id="19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3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8,0" pathEditMode="relative">
                                      <p:cBhvr from="" to="">
                                        <p:cTn id="19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8,0" pathEditMode="relative">
                                      <p:cBhvr from="" to="">
                                        <p:cTn id="19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39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8,0" pathEditMode="relative">
                                      <p:cBhvr from="" to="">
                                        <p:cTn id="19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2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19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19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48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19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1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19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19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7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19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0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19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3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19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6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19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69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04,0" pathEditMode="relative">
                                      <p:cBhvr from="" to="">
                                        <p:cTn id="19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2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04,0" pathEditMode="relative">
                                      <p:cBhvr from="" to="">
                                        <p:cTn id="19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5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04,0" pathEditMode="relative">
                                      <p:cBhvr from="" to="">
                                        <p:cTn id="19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78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8,0" pathEditMode="relative">
                                      <p:cBhvr from="" to="">
                                        <p:cTn id="19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1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8,0" pathEditMode="relative">
                                      <p:cBhvr from="" to="">
                                        <p:cTn id="19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4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38,0" pathEditMode="relative">
                                      <p:cBhvr from="" to="">
                                        <p:cTn id="19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7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5,0" pathEditMode="relative">
                                      <p:cBhvr from="" to="">
                                        <p:cTn id="19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0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5,0" pathEditMode="relative">
                                      <p:cBhvr from="" to="">
                                        <p:cTn id="19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3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5,0" pathEditMode="relative">
                                      <p:cBhvr from="" to="">
                                        <p:cTn id="19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6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9,0" pathEditMode="relative">
                                      <p:cBhvr from="" to="">
                                        <p:cTn id="19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99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9,0" pathEditMode="relative">
                                      <p:cBhvr from="" to="">
                                        <p:cTn id="20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2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29,0" pathEditMode="relative">
                                      <p:cBhvr from="" to="">
                                        <p:cTn id="20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7,0" pathEditMode="relative">
                                      <p:cBhvr from="" to="">
                                        <p:cTn id="20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08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7,0" pathEditMode="relative">
                                      <p:cBhvr from="" to="">
                                        <p:cTn id="20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1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7,0" pathEditMode="relative">
                                      <p:cBhvr from="" to="">
                                        <p:cTn id="20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2,0" pathEditMode="relative">
                                      <p:cBhvr from="" to="">
                                        <p:cTn id="20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7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2,0" pathEditMode="relative">
                                      <p:cBhvr from="" to="">
                                        <p:cTn id="20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0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2,0" pathEditMode="relative">
                                      <p:cBhvr from="" to="">
                                        <p:cTn id="20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3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6,0" pathEditMode="relative">
                                      <p:cBhvr from="" to="">
                                        <p:cTn id="20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6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6,0" pathEditMode="relative">
                                      <p:cBhvr from="" to="">
                                        <p:cTn id="20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29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6,0" pathEditMode="relative">
                                      <p:cBhvr from="" to="">
                                        <p:cTn id="20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4,0" pathEditMode="relative">
                                      <p:cBhvr from="" to="">
                                        <p:cTn id="20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5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4,0" pathEditMode="relative">
                                      <p:cBhvr from="" to="">
                                        <p:cTn id="20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38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04,0" pathEditMode="relative">
                                      <p:cBhvr from="" to="">
                                        <p:cTn id="20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1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7,0" pathEditMode="relative">
                                      <p:cBhvr from="" to="">
                                        <p:cTn id="20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4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7,0" pathEditMode="relative">
                                      <p:cBhvr from="" to="">
                                        <p:cTn id="20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7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67,0" pathEditMode="relative">
                                      <p:cBhvr from="" to="">
                                        <p:cTn id="20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0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" pathEditMode="relative">
                                      <p:cBhvr from="" to="">
                                        <p:cTn id="20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3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" pathEditMode="relative">
                                      <p:cBhvr from="" to="">
                                        <p:cTn id="20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" pathEditMode="relative">
                                      <p:cBhvr from="" to="">
                                        <p:cTn id="20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5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1,0" pathEditMode="relative">
                                      <p:cBhvr from="" to="">
                                        <p:cTn id="20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1,0" pathEditMode="relative">
                                      <p:cBhvr from="" to="">
                                        <p:cTn id="20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5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1,0" pathEditMode="relative">
                                      <p:cBhvr from="" to="">
                                        <p:cTn id="20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68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17,0" pathEditMode="relative">
                                      <p:cBhvr from="" to="">
                                        <p:cTn id="20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1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17,0" pathEditMode="relative">
                                      <p:cBhvr from="" to="">
                                        <p:cTn id="20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4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417,0" pathEditMode="relative">
                                      <p:cBhvr from="" to="">
                                        <p:cTn id="20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7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20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0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20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3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20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6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208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9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20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2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62,0" pathEditMode="relative">
                                      <p:cBhvr from="" to="">
                                        <p:cTn id="20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5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20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98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20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1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46,0" pathEditMode="relative">
                                      <p:cBhvr from="" to="">
                                        <p:cTn id="21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4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1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7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1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1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3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21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21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19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88,0" pathEditMode="relative">
                                      <p:cBhvr from="" to="">
                                        <p:cTn id="21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2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6,0" pathEditMode="relative">
                                      <p:cBhvr from="" to="">
                                        <p:cTn id="21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5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6,0" pathEditMode="relative">
                                      <p:cBhvr from="" to="">
                                        <p:cTn id="21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28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46,0" pathEditMode="relative">
                                      <p:cBhvr from="" to="">
                                        <p:cTn id="21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1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25,0" pathEditMode="relative">
                                      <p:cBhvr from="" to="">
                                        <p:cTn id="21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4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25,0" pathEditMode="relative">
                                      <p:cBhvr from="" to="">
                                        <p:cTn id="21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7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25,0" pathEditMode="relative">
                                      <p:cBhvr from="" to="">
                                        <p:cTn id="21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0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5,0" pathEditMode="relative">
                                      <p:cBhvr from="" to="">
                                        <p:cTn id="21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3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5,0" pathEditMode="relative">
                                      <p:cBhvr from="" to="">
                                        <p:cTn id="21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6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75,0" pathEditMode="relative">
                                      <p:cBhvr from="" to="">
                                        <p:cTn id="21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49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2,0" pathEditMode="relative">
                                      <p:cBhvr from="" to="">
                                        <p:cTn id="21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2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2,0" pathEditMode="relative">
                                      <p:cBhvr from="" to="">
                                        <p:cTn id="21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5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92,0" pathEditMode="relative">
                                      <p:cBhvr from="" to="">
                                        <p:cTn id="21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8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" pathEditMode="relative">
                                      <p:cBhvr from="" to="">
                                        <p:cTn id="21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1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" pathEditMode="relative">
                                      <p:cBhvr from="" to="">
                                        <p:cTn id="21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4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" pathEditMode="relative">
                                      <p:cBhvr from="" to="">
                                        <p:cTn id="21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7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1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0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1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3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1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6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833,0" pathEditMode="relative">
                                      <p:cBhvr from="" to="">
                                        <p:cTn id="21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9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833,0" pathEditMode="relative">
                                      <p:cBhvr from="" to="">
                                        <p:cTn id="21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2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833,0" pathEditMode="relative">
                                      <p:cBhvr from="" to="">
                                        <p:cTn id="21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5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1,0" pathEditMode="relative">
                                      <p:cBhvr from="" to="">
                                        <p:cTn id="21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88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1,0" pathEditMode="relative">
                                      <p:cBhvr from="" to="">
                                        <p:cTn id="21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1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71,0" pathEditMode="relative">
                                      <p:cBhvr from="" to="">
                                        <p:cTn id="21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4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8,0" pathEditMode="relative">
                                      <p:cBhvr from="" to="">
                                        <p:cTn id="21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7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8,0" pathEditMode="relative">
                                      <p:cBhvr from="" to="">
                                        <p:cTn id="21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0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8,0" pathEditMode="relative">
                                      <p:cBhvr from="" to="">
                                        <p:cTn id="22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3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417,0" pathEditMode="relative">
                                      <p:cBhvr from="" to="">
                                        <p:cTn id="22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6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417,0" pathEditMode="relative">
                                      <p:cBhvr from="" to="">
                                        <p:cTn id="22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09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417,0" pathEditMode="relative">
                                      <p:cBhvr from="" to="">
                                        <p:cTn id="22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2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625,0" pathEditMode="relative">
                                      <p:cBhvr from="" to="">
                                        <p:cTn id="22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5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625,0" pathEditMode="relative">
                                      <p:cBhvr from="" to="">
                                        <p:cTn id="22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8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625,0" pathEditMode="relative">
                                      <p:cBhvr from="" to="">
                                        <p:cTn id="22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1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8,0" pathEditMode="relative">
                                      <p:cBhvr from="" to="">
                                        <p:cTn id="22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4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8,0" pathEditMode="relative">
                                      <p:cBhvr from="" to="">
                                        <p:cTn id="22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7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58,0" pathEditMode="relative">
                                      <p:cBhvr from="" to="">
                                        <p:cTn id="22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0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25,0" pathEditMode="relative">
                                      <p:cBhvr from="" to="">
                                        <p:cTn id="22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3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25,0" pathEditMode="relative">
                                      <p:cBhvr from="" to="">
                                        <p:cTn id="22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6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25,0" pathEditMode="relative">
                                      <p:cBhvr from="" to="">
                                        <p:cTn id="22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9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29,0" pathEditMode="relative">
                                      <p:cBhvr from="" to="">
                                        <p:cTn id="22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2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29,0" pathEditMode="relative">
                                      <p:cBhvr from="" to="">
                                        <p:cTn id="22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5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29,0" pathEditMode="relative">
                                      <p:cBhvr from="" to="">
                                        <p:cTn id="22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48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88,0" pathEditMode="relative">
                                      <p:cBhvr from="" to="">
                                        <p:cTn id="22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1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88,0" pathEditMode="relative">
                                      <p:cBhvr from="" to="">
                                        <p:cTn id="22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4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88,0" pathEditMode="relative">
                                      <p:cBhvr from="" to="">
                                        <p:cTn id="22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7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2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0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2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3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833,0" pathEditMode="relative">
                                      <p:cBhvr from="" to="">
                                        <p:cTn id="22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6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208,0" pathEditMode="relative">
                                      <p:cBhvr from="" to="">
                                        <p:cTn id="22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69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208,0" pathEditMode="relative">
                                      <p:cBhvr from="" to="">
                                        <p:cTn id="22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2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208,0" pathEditMode="relative">
                                      <p:cBhvr from="" to="">
                                        <p:cTn id="22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5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8,0" pathEditMode="relative">
                                      <p:cBhvr from="" to="">
                                        <p:cTn id="22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8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8,0" pathEditMode="relative">
                                      <p:cBhvr from="" to="">
                                        <p:cTn id="22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1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08,0" pathEditMode="relative">
                                      <p:cBhvr from="" to="">
                                        <p:cTn id="22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4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417,0" pathEditMode="relative">
                                      <p:cBhvr from="" to="">
                                        <p:cTn id="22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7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417,0" pathEditMode="relative">
                                      <p:cBhvr from="" to="">
                                        <p:cTn id="22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0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417,0" pathEditMode="relative">
                                      <p:cBhvr from="" to="">
                                        <p:cTn id="22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3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83,0" pathEditMode="relative">
                                      <p:cBhvr from="" to="">
                                        <p:cTn id="22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6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83,0" pathEditMode="relative">
                                      <p:cBhvr from="" to="">
                                        <p:cTn id="22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9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83,0" pathEditMode="relative">
                                      <p:cBhvr from="" to="">
                                        <p:cTn id="23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2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208,0" pathEditMode="relative">
                                      <p:cBhvr from="" to="">
                                        <p:cTn id="23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5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208,0" pathEditMode="relative">
                                      <p:cBhvr from="" to="">
                                        <p:cTn id="23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08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0208,0" pathEditMode="relative">
                                      <p:cBhvr from="" to="">
                                        <p:cTn id="23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1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79,0" pathEditMode="relative">
                                      <p:cBhvr from="" to="">
                                        <p:cTn id="23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4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79,0" pathEditMode="relative">
                                      <p:cBhvr from="" to="">
                                        <p:cTn id="23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7" dur="1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79,0" pathEditMode="relative">
                                      <p:cBhvr from="" to="">
                                        <p:cTn id="23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0" dur="1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7,0" pathEditMode="relative">
                                      <p:cBhvr from="" to="">
                                        <p:cTn id="23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3" dur="1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7,0" pathEditMode="relative">
                                      <p:cBhvr from="" to="">
                                        <p:cTn id="23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6" dur="1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67,0" pathEditMode="relative">
                                      <p:cBhvr from="" to="">
                                        <p:cTn id="23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29" dur="1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88,0" pathEditMode="relative">
                                      <p:cBhvr from="" to="">
                                        <p:cTn id="23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2" dur="1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88,0" pathEditMode="relative">
                                      <p:cBhvr from="" to="">
                                        <p:cTn id="23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5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88,0" pathEditMode="relative">
                                      <p:cBhvr from="" to="">
                                        <p:cTn id="23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2337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8" fill="hold">
                      <p:stCondLst>
                        <p:cond delay="0"/>
                      </p:stCondLst>
                      <p:childTnLst>
                        <p:par>
                          <p:cTn id="2339" fill="hold">
                            <p:stCondLst>
                              <p:cond delay="0"/>
                            </p:stCondLst>
                            <p:childTnLst>
                              <p:par>
                                <p:cTn id="23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4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4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4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4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4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34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7" fill="hold">
                      <p:stCondLst>
                        <p:cond delay="0"/>
                      </p:stCondLst>
                      <p:childTnLst>
                        <p:par>
                          <p:cTn id="2348" fill="hold">
                            <p:stCondLst>
                              <p:cond delay="0"/>
                            </p:stCondLst>
                            <p:childTnLst>
                              <p:par>
                                <p:cTn id="23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35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56" fill="hold">
                      <p:stCondLst>
                        <p:cond delay="0"/>
                      </p:stCondLst>
                      <p:childTnLst>
                        <p:par>
                          <p:cTn id="2357" fill="hold">
                            <p:stCondLst>
                              <p:cond delay="0"/>
                            </p:stCondLst>
                            <p:childTnLst>
                              <p:par>
                                <p:cTn id="23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5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6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6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364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5" fill="hold">
                      <p:stCondLst>
                        <p:cond delay="0"/>
                      </p:stCondLst>
                      <p:childTnLst>
                        <p:par>
                          <p:cTn id="2366" fill="hold">
                            <p:stCondLst>
                              <p:cond delay="0"/>
                            </p:stCondLst>
                            <p:childTnLst>
                              <p:par>
                                <p:cTn id="23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7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373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4" fill="hold">
                      <p:stCondLst>
                        <p:cond delay="0"/>
                      </p:stCondLst>
                      <p:childTnLst>
                        <p:par>
                          <p:cTn id="2375" fill="hold">
                            <p:stCondLst>
                              <p:cond delay="0"/>
                            </p:stCondLst>
                            <p:childTnLst>
                              <p:par>
                                <p:cTn id="23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7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8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238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3" fill="hold">
                      <p:stCondLst>
                        <p:cond delay="0"/>
                      </p:stCondLst>
                      <p:childTnLst>
                        <p:par>
                          <p:cTn id="2384" fill="hold">
                            <p:stCondLst>
                              <p:cond delay="0"/>
                            </p:stCondLst>
                            <p:childTnLst>
                              <p:par>
                                <p:cTn id="238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8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8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239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2" fill="hold">
                      <p:stCondLst>
                        <p:cond delay="0"/>
                      </p:stCondLst>
                      <p:childTnLst>
                        <p:par>
                          <p:cTn id="2393" fill="hold">
                            <p:stCondLst>
                              <p:cond delay="0"/>
                            </p:stCondLst>
                            <p:childTnLst>
                              <p:par>
                                <p:cTn id="239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9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9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9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9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0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1" fill="hold">
                      <p:stCondLst>
                        <p:cond delay="0"/>
                      </p:stCondLst>
                      <p:childTnLst>
                        <p:par>
                          <p:cTn id="2402" fill="hold">
                            <p:stCondLst>
                              <p:cond delay="0"/>
                            </p:stCondLst>
                            <p:childTnLst>
                              <p:par>
                                <p:cTn id="24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0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0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0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0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0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409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0" fill="hold">
                      <p:stCondLst>
                        <p:cond delay="0"/>
                      </p:stCondLst>
                      <p:childTnLst>
                        <p:par>
                          <p:cTn id="2411" fill="hold">
                            <p:stCondLst>
                              <p:cond delay="0"/>
                            </p:stCondLst>
                            <p:childTnLst>
                              <p:par>
                                <p:cTn id="24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418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9" fill="hold">
                      <p:stCondLst>
                        <p:cond delay="0"/>
                      </p:stCondLst>
                      <p:childTnLst>
                        <p:par>
                          <p:cTn id="2420" fill="hold">
                            <p:stCondLst>
                              <p:cond delay="0"/>
                            </p:stCondLst>
                            <p:childTnLst>
                              <p:par>
                                <p:cTn id="24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2427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8" fill="hold">
                      <p:stCondLst>
                        <p:cond delay="0"/>
                      </p:stCondLst>
                      <p:childTnLst>
                        <p:par>
                          <p:cTn id="2429" fill="hold">
                            <p:stCondLst>
                              <p:cond delay="0"/>
                            </p:stCondLst>
                            <p:childTnLst>
                              <p:par>
                                <p:cTn id="24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3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3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2436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7" fill="hold">
                      <p:stCondLst>
                        <p:cond delay="0"/>
                      </p:stCondLst>
                      <p:childTnLst>
                        <p:par>
                          <p:cTn id="2438" fill="hold">
                            <p:stCondLst>
                              <p:cond delay="0"/>
                            </p:stCondLst>
                            <p:childTnLst>
                              <p:par>
                                <p:cTn id="24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4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4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44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6" fill="hold">
                      <p:stCondLst>
                        <p:cond delay="0"/>
                      </p:stCondLst>
                      <p:childTnLst>
                        <p:par>
                          <p:cTn id="2447" fill="hold">
                            <p:stCondLst>
                              <p:cond delay="0"/>
                            </p:stCondLst>
                            <p:childTnLst>
                              <p:par>
                                <p:cTn id="24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4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5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5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5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5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454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5" fill="hold">
                      <p:stCondLst>
                        <p:cond delay="0"/>
                      </p:stCondLst>
                      <p:childTnLst>
                        <p:par>
                          <p:cTn id="2456" fill="hold">
                            <p:stCondLst>
                              <p:cond delay="0"/>
                            </p:stCondLst>
                            <p:childTnLst>
                              <p:par>
                                <p:cTn id="24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5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5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6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6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463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4" fill="hold">
                      <p:stCondLst>
                        <p:cond delay="0"/>
                      </p:stCondLst>
                      <p:childTnLst>
                        <p:par>
                          <p:cTn id="2465" fill="hold">
                            <p:stCondLst>
                              <p:cond delay="0"/>
                            </p:stCondLst>
                            <p:childTnLst>
                              <p:par>
                                <p:cTn id="24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6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6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7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7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472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3" fill="hold">
                      <p:stCondLst>
                        <p:cond delay="0"/>
                      </p:stCondLst>
                      <p:childTnLst>
                        <p:par>
                          <p:cTn id="2474" fill="hold">
                            <p:stCondLst>
                              <p:cond delay="0"/>
                            </p:stCondLst>
                            <p:childTnLst>
                              <p:par>
                                <p:cTn id="24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7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7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7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7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8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2481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2" fill="hold">
                      <p:stCondLst>
                        <p:cond delay="0"/>
                      </p:stCondLst>
                      <p:childTnLst>
                        <p:par>
                          <p:cTn id="2483" fill="hold">
                            <p:stCondLst>
                              <p:cond delay="0"/>
                            </p:stCondLst>
                            <p:childTnLst>
                              <p:par>
                                <p:cTn id="248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8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8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8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2490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1" fill="hold">
                      <p:stCondLst>
                        <p:cond delay="0"/>
                      </p:stCondLst>
                      <p:childTnLst>
                        <p:par>
                          <p:cTn id="2492" fill="hold">
                            <p:stCondLst>
                              <p:cond delay="0"/>
                            </p:stCondLst>
                            <p:childTnLst>
                              <p:par>
                                <p:cTn id="249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9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9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9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9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9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2499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0" fill="hold">
                      <p:stCondLst>
                        <p:cond delay="0"/>
                      </p:stCondLst>
                      <p:childTnLst>
                        <p:par>
                          <p:cTn id="2501" fill="hold">
                            <p:stCondLst>
                              <p:cond delay="0"/>
                            </p:stCondLst>
                            <p:childTnLst>
                              <p:par>
                                <p:cTn id="250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0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0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0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2508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9" fill="hold">
                      <p:stCondLst>
                        <p:cond delay="0"/>
                      </p:stCondLst>
                      <p:childTnLst>
                        <p:par>
                          <p:cTn id="2510" fill="hold">
                            <p:stCondLst>
                              <p:cond delay="0"/>
                            </p:stCondLst>
                            <p:childTnLst>
                              <p:par>
                                <p:cTn id="25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517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8" fill="hold">
                      <p:stCondLst>
                        <p:cond delay="0"/>
                      </p:stCondLst>
                      <p:childTnLst>
                        <p:par>
                          <p:cTn id="2519" fill="hold">
                            <p:stCondLst>
                              <p:cond delay="0"/>
                            </p:stCondLst>
                            <p:childTnLst>
                              <p:par>
                                <p:cTn id="25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2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2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52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7" fill="hold">
                      <p:stCondLst>
                        <p:cond delay="0"/>
                      </p:stCondLst>
                      <p:childTnLst>
                        <p:par>
                          <p:cTn id="2528" fill="hold">
                            <p:stCondLst>
                              <p:cond delay="0"/>
                            </p:stCondLst>
                            <p:childTnLst>
                              <p:par>
                                <p:cTn id="25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535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6" fill="hold">
                      <p:stCondLst>
                        <p:cond delay="0"/>
                      </p:stCondLst>
                      <p:childTnLst>
                        <p:par>
                          <p:cTn id="2537" fill="hold">
                            <p:stCondLst>
                              <p:cond delay="0"/>
                            </p:stCondLst>
                            <p:childTnLst>
                              <p:par>
                                <p:cTn id="25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3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4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4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4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4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2544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5" fill="hold">
                      <p:stCondLst>
                        <p:cond delay="0"/>
                      </p:stCondLst>
                      <p:childTnLst>
                        <p:par>
                          <p:cTn id="2546" fill="hold">
                            <p:stCondLst>
                              <p:cond delay="0"/>
                            </p:stCondLst>
                            <p:childTnLst>
                              <p:par>
                                <p:cTn id="25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2553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4" fill="hold">
                      <p:stCondLst>
                        <p:cond delay="0"/>
                      </p:stCondLst>
                      <p:childTnLst>
                        <p:par>
                          <p:cTn id="2555" fill="hold">
                            <p:stCondLst>
                              <p:cond delay="0"/>
                            </p:stCondLst>
                            <p:childTnLst>
                              <p:par>
                                <p:cTn id="25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5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5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5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6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2562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3" fill="hold">
                      <p:stCondLst>
                        <p:cond delay="0"/>
                      </p:stCondLst>
                      <p:childTnLst>
                        <p:par>
                          <p:cTn id="2564" fill="hold">
                            <p:stCondLst>
                              <p:cond delay="0"/>
                            </p:stCondLst>
                            <p:childTnLst>
                              <p:par>
                                <p:cTn id="25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6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7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2571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2" fill="hold">
                      <p:stCondLst>
                        <p:cond delay="0"/>
                      </p:stCondLst>
                      <p:childTnLst>
                        <p:par>
                          <p:cTn id="2573" fill="hold">
                            <p:stCondLst>
                              <p:cond delay="0"/>
                            </p:stCondLst>
                            <p:childTnLst>
                              <p:par>
                                <p:cTn id="257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7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7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7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7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7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2580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1" fill="hold">
                      <p:stCondLst>
                        <p:cond delay="0"/>
                      </p:stCondLst>
                      <p:childTnLst>
                        <p:par>
                          <p:cTn id="2582" fill="hold">
                            <p:stCondLst>
                              <p:cond delay="0"/>
                            </p:stCondLst>
                            <p:childTnLst>
                              <p:par>
                                <p:cTn id="258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8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8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8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8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8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  <p:seq concurrent="1" nextAc="seek">
              <p:cTn id="258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0" fill="hold">
                      <p:stCondLst>
                        <p:cond delay="0"/>
                      </p:stCondLst>
                      <p:childTnLst>
                        <p:par>
                          <p:cTn id="2591" fill="hold">
                            <p:stCondLst>
                              <p:cond delay="0"/>
                            </p:stCondLst>
                            <p:childTnLst>
                              <p:par>
                                <p:cTn id="259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9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9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9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9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9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259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9" fill="hold">
                      <p:stCondLst>
                        <p:cond delay="0"/>
                      </p:stCondLst>
                      <p:childTnLst>
                        <p:par>
                          <p:cTn id="2600" fill="hold">
                            <p:stCondLst>
                              <p:cond delay="0"/>
                            </p:stCondLst>
                            <p:childTnLst>
                              <p:par>
                                <p:cTn id="260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0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0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0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0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0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2607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8" fill="hold">
                      <p:stCondLst>
                        <p:cond delay="0"/>
                      </p:stCondLst>
                      <p:childTnLst>
                        <p:par>
                          <p:cTn id="2609" fill="hold">
                            <p:stCondLst>
                              <p:cond delay="0"/>
                            </p:stCondLst>
                            <p:childTnLst>
                              <p:par>
                                <p:cTn id="26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616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7" fill="hold">
                      <p:stCondLst>
                        <p:cond delay="0"/>
                      </p:stCondLst>
                      <p:childTnLst>
                        <p:par>
                          <p:cTn id="2618" fill="hold">
                            <p:stCondLst>
                              <p:cond delay="0"/>
                            </p:stCondLst>
                            <p:childTnLst>
                              <p:par>
                                <p:cTn id="26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2625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6" fill="hold">
                      <p:stCondLst>
                        <p:cond delay="0"/>
                      </p:stCondLst>
                      <p:childTnLst>
                        <p:par>
                          <p:cTn id="2627" fill="hold">
                            <p:stCondLst>
                              <p:cond delay="0"/>
                            </p:stCondLst>
                            <p:childTnLst>
                              <p:par>
                                <p:cTn id="26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2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3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3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3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3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2634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5" fill="hold">
                      <p:stCondLst>
                        <p:cond delay="0"/>
                      </p:stCondLst>
                      <p:childTnLst>
                        <p:par>
                          <p:cTn id="2636" fill="hold">
                            <p:stCondLst>
                              <p:cond delay="0"/>
                            </p:stCondLst>
                            <p:childTnLst>
                              <p:par>
                                <p:cTn id="26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2643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4" fill="hold">
                      <p:stCondLst>
                        <p:cond delay="0"/>
                      </p:stCondLst>
                      <p:childTnLst>
                        <p:par>
                          <p:cTn id="2645" fill="hold">
                            <p:stCondLst>
                              <p:cond delay="0"/>
                            </p:stCondLst>
                            <p:childTnLst>
                              <p:par>
                                <p:cTn id="26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4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4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5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5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2652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3" fill="hold">
                      <p:stCondLst>
                        <p:cond delay="0"/>
                      </p:stCondLst>
                      <p:childTnLst>
                        <p:par>
                          <p:cTn id="2654" fill="hold">
                            <p:stCondLst>
                              <p:cond delay="0"/>
                            </p:stCondLst>
                            <p:childTnLst>
                              <p:par>
                                <p:cTn id="26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5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5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5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6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2661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2" fill="hold">
                      <p:stCondLst>
                        <p:cond delay="0"/>
                      </p:stCondLst>
                      <p:childTnLst>
                        <p:par>
                          <p:cTn id="2663" fill="hold">
                            <p:stCondLst>
                              <p:cond delay="0"/>
                            </p:stCondLst>
                            <p:childTnLst>
                              <p:par>
                                <p:cTn id="266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6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6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6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2670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1" fill="hold">
                      <p:stCondLst>
                        <p:cond delay="0"/>
                      </p:stCondLst>
                      <p:childTnLst>
                        <p:par>
                          <p:cTn id="2672" fill="hold">
                            <p:stCondLst>
                              <p:cond delay="0"/>
                            </p:stCondLst>
                            <p:childTnLst>
                              <p:par>
                                <p:cTn id="26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7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7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7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7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7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  <p:seq concurrent="1" nextAc="seek">
              <p:cTn id="2679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0" fill="hold">
                      <p:stCondLst>
                        <p:cond delay="0"/>
                      </p:stCondLst>
                      <p:childTnLst>
                        <p:par>
                          <p:cTn id="2681" fill="hold">
                            <p:stCondLst>
                              <p:cond delay="0"/>
                            </p:stCondLst>
                            <p:childTnLst>
                              <p:par>
                                <p:cTn id="268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8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8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8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  <p:seq concurrent="1" nextAc="seek">
              <p:cTn id="2688" restart="whenNotActive" fill="hold" evtFilter="cancelBubble" nodeType="interactiveSeq">
                <p:stCondLst>
                  <p:cond evt="onClick" delay="0">
                    <p:tgtEl>
                      <p:spTgt spid="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9" fill="hold">
                      <p:stCondLst>
                        <p:cond delay="0"/>
                      </p:stCondLst>
                      <p:childTnLst>
                        <p:par>
                          <p:cTn id="2690" fill="hold">
                            <p:stCondLst>
                              <p:cond delay="0"/>
                            </p:stCondLst>
                            <p:childTnLst>
                              <p:par>
                                <p:cTn id="26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9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9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9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"/>
                  </p:tgtEl>
                </p:cond>
              </p:nextCondLst>
            </p:seq>
            <p:seq concurrent="1" nextAc="seek">
              <p:cTn id="2697" restart="whenNotActive" fill="hold" evtFilter="cancelBubble" nodeType="interactiveSeq">
                <p:stCondLst>
                  <p:cond evt="onClick" delay="0">
                    <p:tgtEl>
                      <p:spTgt spid="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8" fill="hold">
                      <p:stCondLst>
                        <p:cond delay="0"/>
                      </p:stCondLst>
                      <p:childTnLst>
                        <p:par>
                          <p:cTn id="2699" fill="hold">
                            <p:stCondLst>
                              <p:cond delay="0"/>
                            </p:stCondLst>
                            <p:childTnLst>
                              <p:par>
                                <p:cTn id="270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0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0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6"/>
                  </p:tgtEl>
                </p:cond>
              </p:nextCondLst>
            </p:seq>
            <p:seq concurrent="1" nextAc="seek">
              <p:cTn id="2706" restart="whenNotActive" fill="hold" evtFilter="cancelBubble" nodeType="interactiveSeq">
                <p:stCondLst>
                  <p:cond evt="onClick" delay="0">
                    <p:tgtEl>
                      <p:spTgt spid="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7" fill="hold">
                      <p:stCondLst>
                        <p:cond delay="0"/>
                      </p:stCondLst>
                      <p:childTnLst>
                        <p:par>
                          <p:cTn id="2708" fill="hold">
                            <p:stCondLst>
                              <p:cond delay="0"/>
                            </p:stCondLst>
                            <p:childTnLst>
                              <p:par>
                                <p:cTn id="27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9"/>
                  </p:tgtEl>
                </p:cond>
              </p:nextCondLst>
            </p:seq>
            <p:seq concurrent="1" nextAc="seek">
              <p:cTn id="2715" restart="whenNotActive" fill="hold" evtFilter="cancelBubble" nodeType="interactiveSeq">
                <p:stCondLst>
                  <p:cond evt="onClick" delay="0">
                    <p:tgtEl>
                      <p:spTgt spid="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6" fill="hold">
                      <p:stCondLst>
                        <p:cond delay="0"/>
                      </p:stCondLst>
                      <p:childTnLst>
                        <p:par>
                          <p:cTn id="2717" fill="hold">
                            <p:stCondLst>
                              <p:cond delay="0"/>
                            </p:stCondLst>
                            <p:childTnLst>
                              <p:par>
                                <p:cTn id="27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2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2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2"/>
                  </p:tgtEl>
                </p:cond>
              </p:nextCondLst>
            </p:seq>
            <p:seq concurrent="1" nextAc="seek">
              <p:cTn id="2724" restart="whenNotActive" fill="hold" evtFilter="cancelBubble" nodeType="interactiveSeq">
                <p:stCondLst>
                  <p:cond evt="onClick" delay="0">
                    <p:tgtEl>
                      <p:spTgt spid="2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5" fill="hold">
                      <p:stCondLst>
                        <p:cond delay="0"/>
                      </p:stCondLst>
                      <p:childTnLst>
                        <p:par>
                          <p:cTn id="2726" fill="hold">
                            <p:stCondLst>
                              <p:cond delay="0"/>
                            </p:stCondLst>
                            <p:childTnLst>
                              <p:par>
                                <p:cTn id="27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2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3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3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3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"/>
                  </p:tgtEl>
                </p:cond>
              </p:nextCondLst>
            </p:seq>
            <p:seq concurrent="1" nextAc="seek">
              <p:cTn id="2733" restart="whenNotActive" fill="hold" evtFilter="cancelBubble" nodeType="interactiveSeq">
                <p:stCondLst>
                  <p:cond evt="onClick" delay="0">
                    <p:tgtEl>
                      <p:spTgt spid="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4" fill="hold">
                      <p:stCondLst>
                        <p:cond delay="0"/>
                      </p:stCondLst>
                      <p:childTnLst>
                        <p:par>
                          <p:cTn id="2735" fill="hold">
                            <p:stCondLst>
                              <p:cond delay="0"/>
                            </p:stCondLst>
                            <p:childTnLst>
                              <p:par>
                                <p:cTn id="27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3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3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3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4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4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"/>
                  </p:tgtEl>
                </p:cond>
              </p:nextCondLst>
            </p:seq>
            <p:seq concurrent="1" nextAc="seek">
              <p:cTn id="2742" restart="whenNotActive" fill="hold" evtFilter="cancelBubble" nodeType="interactiveSeq">
                <p:stCondLst>
                  <p:cond evt="onClick" delay="0">
                    <p:tgtEl>
                      <p:spTgt spid="2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3" fill="hold">
                      <p:stCondLst>
                        <p:cond delay="0"/>
                      </p:stCondLst>
                      <p:childTnLst>
                        <p:par>
                          <p:cTn id="2744" fill="hold">
                            <p:stCondLst>
                              <p:cond delay="0"/>
                            </p:stCondLst>
                            <p:childTnLst>
                              <p:par>
                                <p:cTn id="27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4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4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4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4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5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1"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 animBg="1"/>
      <p:bldP spid="7" grpId="1" animBg="1"/>
      <p:bldP spid="7" grpId="2" animBg="1"/>
      <p:bldP spid="8" grpId="0" animBg="1"/>
      <p:bldP spid="8" grpId="1" animBg="1"/>
      <p:bldP spid="69" grpId="0"/>
      <p:bldP spid="70" grpId="0" animBg="1"/>
      <p:bldP spid="70" grpId="1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75" grpId="0"/>
      <p:bldP spid="75" grpId="1"/>
      <p:bldP spid="75" grpId="2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/>
      <p:bldP spid="78" grpId="1"/>
      <p:bldP spid="78" grpId="2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/>
      <p:bldP spid="81" grpId="1"/>
      <p:bldP spid="81" grpId="2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/>
      <p:bldP spid="84" grpId="1"/>
      <p:bldP spid="84" grpId="2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/>
      <p:bldP spid="87" grpId="1"/>
      <p:bldP spid="87" grpId="2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  <p:bldP spid="90" grpId="1"/>
      <p:bldP spid="90" grpId="2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/>
      <p:bldP spid="93" grpId="1"/>
      <p:bldP spid="93" grpId="2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/>
      <p:bldP spid="96" grpId="1"/>
      <p:bldP spid="96" grpId="2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/>
      <p:bldP spid="99" grpId="1"/>
      <p:bldP spid="99" grpId="2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/>
      <p:bldP spid="102" grpId="1"/>
      <p:bldP spid="102" grpId="2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/>
      <p:bldP spid="105" grpId="1"/>
      <p:bldP spid="105" grpId="2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/>
      <p:bldP spid="108" grpId="1"/>
      <p:bldP spid="108" grpId="2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/>
      <p:bldP spid="111" grpId="1"/>
      <p:bldP spid="111" grpId="2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/>
      <p:bldP spid="114" grpId="1"/>
      <p:bldP spid="114" grpId="2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/>
      <p:bldP spid="117" grpId="1"/>
      <p:bldP spid="117" grpId="2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/>
      <p:bldP spid="120" grpId="1"/>
      <p:bldP spid="120" grpId="2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/>
      <p:bldP spid="123" grpId="1"/>
      <p:bldP spid="123" grpId="2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/>
      <p:bldP spid="126" grpId="1"/>
      <p:bldP spid="126" grpId="2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  <p:bldP spid="132" grpId="0"/>
      <p:bldP spid="132" grpId="1"/>
      <p:bldP spid="132" grpId="2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/>
      <p:bldP spid="135" grpId="1"/>
      <p:bldP spid="135" grpId="2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/>
      <p:bldP spid="138" grpId="1"/>
      <p:bldP spid="138" grpId="2"/>
      <p:bldP spid="139" grpId="0" animBg="1"/>
      <p:bldP spid="139" grpId="1" animBg="1"/>
      <p:bldP spid="139" grpId="2" animBg="1"/>
      <p:bldP spid="140" grpId="0" animBg="1"/>
      <p:bldP spid="140" grpId="1" animBg="1"/>
      <p:bldP spid="140" grpId="2" animBg="1"/>
      <p:bldP spid="141" grpId="0"/>
      <p:bldP spid="141" grpId="1"/>
      <p:bldP spid="141" grpId="2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/>
      <p:bldP spid="144" grpId="1"/>
      <p:bldP spid="144" grpId="2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/>
      <p:bldP spid="147" grpId="1"/>
      <p:bldP spid="147" grpId="2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/>
      <p:bldP spid="150" grpId="1"/>
      <p:bldP spid="150" grpId="2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/>
      <p:bldP spid="153" grpId="1"/>
      <p:bldP spid="153" grpId="2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/>
      <p:bldP spid="156" grpId="1"/>
      <p:bldP spid="156" grpId="2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/>
      <p:bldP spid="159" grpId="1"/>
      <p:bldP spid="159" grpId="2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/>
      <p:bldP spid="162" grpId="1"/>
      <p:bldP spid="162" grpId="2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/>
      <p:bldP spid="165" grpId="1"/>
      <p:bldP spid="165" grpId="2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/>
      <p:bldP spid="168" grpId="1"/>
      <p:bldP spid="168" grpId="2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/>
      <p:bldP spid="171" grpId="1"/>
      <p:bldP spid="171" grpId="2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/>
      <p:bldP spid="174" grpId="1"/>
      <p:bldP spid="174" grpId="2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/>
      <p:bldP spid="177" grpId="1"/>
      <p:bldP spid="177" grpId="2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/>
      <p:bldP spid="180" grpId="1"/>
      <p:bldP spid="180" grpId="2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/>
      <p:bldP spid="183" grpId="1"/>
      <p:bldP spid="183" grpId="2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86" grpId="0"/>
      <p:bldP spid="186" grpId="1"/>
      <p:bldP spid="186" grpId="2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/>
      <p:bldP spid="189" grpId="1"/>
      <p:bldP spid="189" grpId="2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/>
      <p:bldP spid="192" grpId="1"/>
      <p:bldP spid="192" grpId="2"/>
      <p:bldP spid="193" grpId="0" animBg="1"/>
      <p:bldP spid="193" grpId="1" animBg="1"/>
      <p:bldP spid="193" grpId="2" animBg="1"/>
      <p:bldP spid="194" grpId="0" animBg="1"/>
      <p:bldP spid="194" grpId="1" animBg="1"/>
      <p:bldP spid="194" grpId="2" animBg="1"/>
      <p:bldP spid="195" grpId="0"/>
      <p:bldP spid="195" grpId="1"/>
      <p:bldP spid="195" grpId="2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/>
      <p:bldP spid="198" grpId="1"/>
      <p:bldP spid="198" grpId="2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01" grpId="0"/>
      <p:bldP spid="201" grpId="1"/>
      <p:bldP spid="201" grpId="2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/>
      <p:bldP spid="204" grpId="1"/>
      <p:bldP spid="204" grpId="2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/>
      <p:bldP spid="207" grpId="1"/>
      <p:bldP spid="207" grpId="2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/>
      <p:bldP spid="210" grpId="1"/>
      <p:bldP spid="210" grpId="2"/>
      <p:bldP spid="211" grpId="0" animBg="1"/>
      <p:bldP spid="211" grpId="1" animBg="1"/>
      <p:bldP spid="211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C8C8C8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2</cp:revision>
  <dcterms:created xsi:type="dcterms:W3CDTF">2015-05-08T14:38:34Z</dcterms:created>
  <dcterms:modified xsi:type="dcterms:W3CDTF">2015-05-08T14:39:34Z</dcterms:modified>
</cp:coreProperties>
</file>