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80E6F-B003-4A23-B8DE-2ADC47499ED8}" v="46" dt="2023-09-20T18:11:52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f Salam" userId="0e3e1f086b6227cc" providerId="LiveId" clId="{13645E3B-E0C8-4084-A012-B0B1A2EFB667}"/>
    <pc:docChg chg="undo custSel addSld modSld">
      <pc:chgData name="Asif Salam" userId="0e3e1f086b6227cc" providerId="LiveId" clId="{13645E3B-E0C8-4084-A012-B0B1A2EFB667}" dt="2023-08-30T14:37:31.066" v="175" actId="14100"/>
      <pc:docMkLst>
        <pc:docMk/>
      </pc:docMkLst>
      <pc:sldChg chg="addSp delSp modSp mod">
        <pc:chgData name="Asif Salam" userId="0e3e1f086b6227cc" providerId="LiveId" clId="{13645E3B-E0C8-4084-A012-B0B1A2EFB667}" dt="2023-08-26T23:05:32.509" v="83" actId="22"/>
        <pc:sldMkLst>
          <pc:docMk/>
          <pc:sldMk cId="1383685072" sldId="256"/>
        </pc:sldMkLst>
        <pc:spChg chg="mod ord topLvl">
          <ac:chgData name="Asif Salam" userId="0e3e1f086b6227cc" providerId="LiveId" clId="{13645E3B-E0C8-4084-A012-B0B1A2EFB667}" dt="2023-08-26T23:01:08.252" v="62" actId="165"/>
          <ac:spMkLst>
            <pc:docMk/>
            <pc:sldMk cId="1383685072" sldId="256"/>
            <ac:spMk id="8" creationId="{38F1FA0B-7A62-D88A-6E47-789CEF591E44}"/>
          </ac:spMkLst>
        </pc:spChg>
        <pc:spChg chg="mod topLvl">
          <ac:chgData name="Asif Salam" userId="0e3e1f086b6227cc" providerId="LiveId" clId="{13645E3B-E0C8-4084-A012-B0B1A2EFB667}" dt="2023-08-26T23:01:08.252" v="62" actId="165"/>
          <ac:spMkLst>
            <pc:docMk/>
            <pc:sldMk cId="1383685072" sldId="256"/>
            <ac:spMk id="9" creationId="{6952F78B-BB96-63BE-680D-6E8B9757DAB4}"/>
          </ac:spMkLst>
        </pc:spChg>
        <pc:spChg chg="mod">
          <ac:chgData name="Asif Salam" userId="0e3e1f086b6227cc" providerId="LiveId" clId="{13645E3B-E0C8-4084-A012-B0B1A2EFB667}" dt="2023-08-26T23:01:08.252" v="62" actId="165"/>
          <ac:spMkLst>
            <pc:docMk/>
            <pc:sldMk cId="1383685072" sldId="256"/>
            <ac:spMk id="15" creationId="{D8FA323C-9BD3-5D8C-8F4B-378032E05940}"/>
          </ac:spMkLst>
        </pc:spChg>
        <pc:spChg chg="mod">
          <ac:chgData name="Asif Salam" userId="0e3e1f086b6227cc" providerId="LiveId" clId="{13645E3B-E0C8-4084-A012-B0B1A2EFB667}" dt="2023-08-26T23:01:08.252" v="62" actId="165"/>
          <ac:spMkLst>
            <pc:docMk/>
            <pc:sldMk cId="1383685072" sldId="256"/>
            <ac:spMk id="29" creationId="{B976810E-0B24-6217-FE5F-089E95C25F8A}"/>
          </ac:spMkLst>
        </pc:spChg>
        <pc:spChg chg="mod topLvl">
          <ac:chgData name="Asif Salam" userId="0e3e1f086b6227cc" providerId="LiveId" clId="{13645E3B-E0C8-4084-A012-B0B1A2EFB667}" dt="2023-08-26T23:01:08.252" v="62" actId="165"/>
          <ac:spMkLst>
            <pc:docMk/>
            <pc:sldMk cId="1383685072" sldId="256"/>
            <ac:spMk id="30" creationId="{829CB73B-5C87-9726-2DDF-441EC5A057B0}"/>
          </ac:spMkLst>
        </pc:spChg>
        <pc:spChg chg="mod">
          <ac:chgData name="Asif Salam" userId="0e3e1f086b6227cc" providerId="LiveId" clId="{13645E3B-E0C8-4084-A012-B0B1A2EFB667}" dt="2023-08-26T23:01:08.252" v="62" actId="165"/>
          <ac:spMkLst>
            <pc:docMk/>
            <pc:sldMk cId="1383685072" sldId="256"/>
            <ac:spMk id="33" creationId="{44C78A09-FFF5-06EF-D61E-DD58EC3654D6}"/>
          </ac:spMkLst>
        </pc:spChg>
        <pc:spChg chg="mod topLvl">
          <ac:chgData name="Asif Salam" userId="0e3e1f086b6227cc" providerId="LiveId" clId="{13645E3B-E0C8-4084-A012-B0B1A2EFB667}" dt="2023-08-26T23:01:08.252" v="62" actId="165"/>
          <ac:spMkLst>
            <pc:docMk/>
            <pc:sldMk cId="1383685072" sldId="256"/>
            <ac:spMk id="39" creationId="{429E5C7B-F670-28CD-8D3A-BD412E6AF7D5}"/>
          </ac:spMkLst>
        </pc:spChg>
        <pc:spChg chg="mod">
          <ac:chgData name="Asif Salam" userId="0e3e1f086b6227cc" providerId="LiveId" clId="{13645E3B-E0C8-4084-A012-B0B1A2EFB667}" dt="2023-08-26T23:01:08.252" v="62" actId="165"/>
          <ac:spMkLst>
            <pc:docMk/>
            <pc:sldMk cId="1383685072" sldId="256"/>
            <ac:spMk id="43" creationId="{6D298785-DF05-0DED-C980-3C403F4F72A6}"/>
          </ac:spMkLst>
        </pc:spChg>
        <pc:grpChg chg="mod topLvl">
          <ac:chgData name="Asif Salam" userId="0e3e1f086b6227cc" providerId="LiveId" clId="{13645E3B-E0C8-4084-A012-B0B1A2EFB667}" dt="2023-08-26T23:01:08.252" v="62" actId="165"/>
          <ac:grpSpMkLst>
            <pc:docMk/>
            <pc:sldMk cId="1383685072" sldId="256"/>
            <ac:grpSpMk id="26" creationId="{56BBD30B-A431-8BB2-2DF5-34A69D7779C3}"/>
          </ac:grpSpMkLst>
        </pc:grpChg>
        <pc:grpChg chg="mod topLvl">
          <ac:chgData name="Asif Salam" userId="0e3e1f086b6227cc" providerId="LiveId" clId="{13645E3B-E0C8-4084-A012-B0B1A2EFB667}" dt="2023-08-26T23:01:08.252" v="62" actId="165"/>
          <ac:grpSpMkLst>
            <pc:docMk/>
            <pc:sldMk cId="1383685072" sldId="256"/>
            <ac:grpSpMk id="27" creationId="{A4EDC299-CB95-FF73-ABCC-51E4145A860B}"/>
          </ac:grpSpMkLst>
        </pc:grpChg>
        <pc:grpChg chg="mod topLvl">
          <ac:chgData name="Asif Salam" userId="0e3e1f086b6227cc" providerId="LiveId" clId="{13645E3B-E0C8-4084-A012-B0B1A2EFB667}" dt="2023-08-26T23:01:08.252" v="62" actId="165"/>
          <ac:grpSpMkLst>
            <pc:docMk/>
            <pc:sldMk cId="1383685072" sldId="256"/>
            <ac:grpSpMk id="31" creationId="{E1E7C8FD-0354-7956-6855-10B122DB3593}"/>
          </ac:grpSpMkLst>
        </pc:grpChg>
        <pc:grpChg chg="mod topLvl">
          <ac:chgData name="Asif Salam" userId="0e3e1f086b6227cc" providerId="LiveId" clId="{13645E3B-E0C8-4084-A012-B0B1A2EFB667}" dt="2023-08-26T23:01:08.252" v="62" actId="165"/>
          <ac:grpSpMkLst>
            <pc:docMk/>
            <pc:sldMk cId="1383685072" sldId="256"/>
            <ac:grpSpMk id="41" creationId="{00B80CE1-CAAA-AE00-BC09-7F62FF05FDA1}"/>
          </ac:grpSpMkLst>
        </pc:grpChg>
        <pc:grpChg chg="del">
          <ac:chgData name="Asif Salam" userId="0e3e1f086b6227cc" providerId="LiveId" clId="{13645E3B-E0C8-4084-A012-B0B1A2EFB667}" dt="2023-08-26T23:01:08.252" v="62" actId="165"/>
          <ac:grpSpMkLst>
            <pc:docMk/>
            <pc:sldMk cId="1383685072" sldId="256"/>
            <ac:grpSpMk id="46" creationId="{7936F74C-120D-01D8-512A-BBEFDA0CDF67}"/>
          </ac:grpSpMkLst>
        </pc:grpChg>
        <pc:picChg chg="add del">
          <ac:chgData name="Asif Salam" userId="0e3e1f086b6227cc" providerId="LiveId" clId="{13645E3B-E0C8-4084-A012-B0B1A2EFB667}" dt="2023-08-26T23:05:22.535" v="79" actId="22"/>
          <ac:picMkLst>
            <pc:docMk/>
            <pc:sldMk cId="1383685072" sldId="256"/>
            <ac:picMk id="3" creationId="{3C0B88E3-9EC1-3D19-AF47-C61AFAC0D1DF}"/>
          </ac:picMkLst>
        </pc:picChg>
        <pc:picChg chg="add del">
          <ac:chgData name="Asif Salam" userId="0e3e1f086b6227cc" providerId="LiveId" clId="{13645E3B-E0C8-4084-A012-B0B1A2EFB667}" dt="2023-08-26T23:05:27.361" v="81" actId="22"/>
          <ac:picMkLst>
            <pc:docMk/>
            <pc:sldMk cId="1383685072" sldId="256"/>
            <ac:picMk id="5" creationId="{29B649FB-6413-5F44-26DB-DB57B238BB2E}"/>
          </ac:picMkLst>
        </pc:picChg>
        <pc:picChg chg="mod topLvl">
          <ac:chgData name="Asif Salam" userId="0e3e1f086b6227cc" providerId="LiveId" clId="{13645E3B-E0C8-4084-A012-B0B1A2EFB667}" dt="2023-08-26T23:01:08.252" v="62" actId="165"/>
          <ac:picMkLst>
            <pc:docMk/>
            <pc:sldMk cId="1383685072" sldId="256"/>
            <ac:picMk id="7" creationId="{C8F37B14-B773-A819-46AB-EAD3D5600B98}"/>
          </ac:picMkLst>
        </pc:picChg>
        <pc:picChg chg="add del">
          <ac:chgData name="Asif Salam" userId="0e3e1f086b6227cc" providerId="LiveId" clId="{13645E3B-E0C8-4084-A012-B0B1A2EFB667}" dt="2023-08-26T23:05:32.509" v="83" actId="22"/>
          <ac:picMkLst>
            <pc:docMk/>
            <pc:sldMk cId="1383685072" sldId="256"/>
            <ac:picMk id="10" creationId="{7CA49268-1417-9C36-6C20-6B13BBE99CA2}"/>
          </ac:picMkLst>
        </pc:picChg>
        <pc:cxnChg chg="mod">
          <ac:chgData name="Asif Salam" userId="0e3e1f086b6227cc" providerId="LiveId" clId="{13645E3B-E0C8-4084-A012-B0B1A2EFB667}" dt="2023-08-26T23:01:08.252" v="62" actId="165"/>
          <ac:cxnSpMkLst>
            <pc:docMk/>
            <pc:sldMk cId="1383685072" sldId="256"/>
            <ac:cxnSpMk id="19" creationId="{EE8DC068-7339-5811-DC3F-526EEC849736}"/>
          </ac:cxnSpMkLst>
        </pc:cxnChg>
        <pc:cxnChg chg="mod">
          <ac:chgData name="Asif Salam" userId="0e3e1f086b6227cc" providerId="LiveId" clId="{13645E3B-E0C8-4084-A012-B0B1A2EFB667}" dt="2023-08-26T23:01:08.252" v="62" actId="165"/>
          <ac:cxnSpMkLst>
            <pc:docMk/>
            <pc:sldMk cId="1383685072" sldId="256"/>
            <ac:cxnSpMk id="28" creationId="{CA6AB8A0-7994-4775-BC12-36E8B1D07C4A}"/>
          </ac:cxnSpMkLst>
        </pc:cxnChg>
        <pc:cxnChg chg="mod">
          <ac:chgData name="Asif Salam" userId="0e3e1f086b6227cc" providerId="LiveId" clId="{13645E3B-E0C8-4084-A012-B0B1A2EFB667}" dt="2023-08-26T23:01:08.252" v="62" actId="165"/>
          <ac:cxnSpMkLst>
            <pc:docMk/>
            <pc:sldMk cId="1383685072" sldId="256"/>
            <ac:cxnSpMk id="32" creationId="{53C6885B-D710-C6CF-8D9B-27B0081207D5}"/>
          </ac:cxnSpMkLst>
        </pc:cxnChg>
        <pc:cxnChg chg="mod">
          <ac:chgData name="Asif Salam" userId="0e3e1f086b6227cc" providerId="LiveId" clId="{13645E3B-E0C8-4084-A012-B0B1A2EFB667}" dt="2023-08-26T23:01:08.252" v="62" actId="165"/>
          <ac:cxnSpMkLst>
            <pc:docMk/>
            <pc:sldMk cId="1383685072" sldId="256"/>
            <ac:cxnSpMk id="42" creationId="{8DBADE4D-B924-EB1B-8945-C27BDC714DB2}"/>
          </ac:cxnSpMkLst>
        </pc:cxnChg>
      </pc:sldChg>
      <pc:sldChg chg="addSp delSp modSp new mod">
        <pc:chgData name="Asif Salam" userId="0e3e1f086b6227cc" providerId="LiveId" clId="{13645E3B-E0C8-4084-A012-B0B1A2EFB667}" dt="2023-08-24T20:48:18.010" v="46" actId="14100"/>
        <pc:sldMkLst>
          <pc:docMk/>
          <pc:sldMk cId="3692964909" sldId="257"/>
        </pc:sldMkLst>
        <pc:spChg chg="del">
          <ac:chgData name="Asif Salam" userId="0e3e1f086b6227cc" providerId="LiveId" clId="{13645E3B-E0C8-4084-A012-B0B1A2EFB667}" dt="2023-08-23T20:01:29.383" v="1" actId="22"/>
          <ac:spMkLst>
            <pc:docMk/>
            <pc:sldMk cId="3692964909" sldId="257"/>
            <ac:spMk id="3" creationId="{BF5D79CB-74BD-FA74-418A-D058209C2BF3}"/>
          </ac:spMkLst>
        </pc:spChg>
        <pc:spChg chg="add">
          <ac:chgData name="Asif Salam" userId="0e3e1f086b6227cc" providerId="LiveId" clId="{13645E3B-E0C8-4084-A012-B0B1A2EFB667}" dt="2023-08-24T20:46:48.724" v="39" actId="22"/>
          <ac:spMkLst>
            <pc:docMk/>
            <pc:sldMk cId="3692964909" sldId="257"/>
            <ac:spMk id="4" creationId="{559858B8-85D1-4B6A-398A-D6C833E29134}"/>
          </ac:spMkLst>
        </pc:spChg>
        <pc:spChg chg="add mod">
          <ac:chgData name="Asif Salam" userId="0e3e1f086b6227cc" providerId="LiveId" clId="{13645E3B-E0C8-4084-A012-B0B1A2EFB667}" dt="2023-08-24T20:47:52.676" v="42"/>
          <ac:spMkLst>
            <pc:docMk/>
            <pc:sldMk cId="3692964909" sldId="257"/>
            <ac:spMk id="7" creationId="{6C9F7EC4-CBB9-9587-99F2-F9468B61120D}"/>
          </ac:spMkLst>
        </pc:spChg>
        <pc:spChg chg="add del mod">
          <ac:chgData name="Asif Salam" userId="0e3e1f086b6227cc" providerId="LiveId" clId="{13645E3B-E0C8-4084-A012-B0B1A2EFB667}" dt="2023-08-23T20:17:59.506" v="4" actId="22"/>
          <ac:spMkLst>
            <pc:docMk/>
            <pc:sldMk cId="3692964909" sldId="257"/>
            <ac:spMk id="7" creationId="{C2CBB454-00DE-1F4C-A28A-5C19B97D850A}"/>
          </ac:spMkLst>
        </pc:spChg>
        <pc:spChg chg="add mod">
          <ac:chgData name="Asif Salam" userId="0e3e1f086b6227cc" providerId="LiveId" clId="{13645E3B-E0C8-4084-A012-B0B1A2EFB667}" dt="2023-08-23T21:40:44.625" v="7"/>
          <ac:spMkLst>
            <pc:docMk/>
            <pc:sldMk cId="3692964909" sldId="257"/>
            <ac:spMk id="11" creationId="{FD58304F-6A63-A19E-88D7-4DDBBEFA4214}"/>
          </ac:spMkLst>
        </pc:spChg>
        <pc:picChg chg="add del mod ord">
          <ac:chgData name="Asif Salam" userId="0e3e1f086b6227cc" providerId="LiveId" clId="{13645E3B-E0C8-4084-A012-B0B1A2EFB667}" dt="2023-08-23T20:17:54.998" v="3" actId="478"/>
          <ac:picMkLst>
            <pc:docMk/>
            <pc:sldMk cId="3692964909" sldId="257"/>
            <ac:picMk id="5" creationId="{D21650C3-6B77-CE63-5D7E-0079EDCB4613}"/>
          </ac:picMkLst>
        </pc:picChg>
        <pc:picChg chg="add del">
          <ac:chgData name="Asif Salam" userId="0e3e1f086b6227cc" providerId="LiveId" clId="{13645E3B-E0C8-4084-A012-B0B1A2EFB667}" dt="2023-08-24T20:47:36.012" v="41" actId="22"/>
          <ac:picMkLst>
            <pc:docMk/>
            <pc:sldMk cId="3692964909" sldId="257"/>
            <ac:picMk id="6" creationId="{A7CB15F2-A008-272E-C7D3-A171367B0FED}"/>
          </ac:picMkLst>
        </pc:picChg>
        <pc:picChg chg="add del mod ord">
          <ac:chgData name="Asif Salam" userId="0e3e1f086b6227cc" providerId="LiveId" clId="{13645E3B-E0C8-4084-A012-B0B1A2EFB667}" dt="2023-08-23T20:18:06.943" v="6" actId="21"/>
          <ac:picMkLst>
            <pc:docMk/>
            <pc:sldMk cId="3692964909" sldId="257"/>
            <ac:picMk id="9" creationId="{562415D3-4290-AC68-F8CB-46F7A00AA9ED}"/>
          </ac:picMkLst>
        </pc:picChg>
        <pc:picChg chg="add mod">
          <ac:chgData name="Asif Salam" userId="0e3e1f086b6227cc" providerId="LiveId" clId="{13645E3B-E0C8-4084-A012-B0B1A2EFB667}" dt="2023-08-24T20:48:18.010" v="46" actId="14100"/>
          <ac:picMkLst>
            <pc:docMk/>
            <pc:sldMk cId="3692964909" sldId="257"/>
            <ac:picMk id="9" creationId="{B5AC127B-6687-2AE3-BA18-A70312D2D2D8}"/>
          </ac:picMkLst>
        </pc:picChg>
      </pc:sldChg>
      <pc:sldChg chg="addSp delSp modSp new mod">
        <pc:chgData name="Asif Salam" userId="0e3e1f086b6227cc" providerId="LiveId" clId="{13645E3B-E0C8-4084-A012-B0B1A2EFB667}" dt="2023-08-24T20:49:25.508" v="48" actId="22"/>
        <pc:sldMkLst>
          <pc:docMk/>
          <pc:sldMk cId="378856876" sldId="258"/>
        </pc:sldMkLst>
        <pc:spChg chg="del">
          <ac:chgData name="Asif Salam" userId="0e3e1f086b6227cc" providerId="LiveId" clId="{13645E3B-E0C8-4084-A012-B0B1A2EFB667}" dt="2023-08-24T20:49:25.508" v="48" actId="22"/>
          <ac:spMkLst>
            <pc:docMk/>
            <pc:sldMk cId="378856876" sldId="258"/>
            <ac:spMk id="3" creationId="{08939186-CD89-9E18-C33A-FD5351ADB057}"/>
          </ac:spMkLst>
        </pc:spChg>
        <pc:picChg chg="add mod ord">
          <ac:chgData name="Asif Salam" userId="0e3e1f086b6227cc" providerId="LiveId" clId="{13645E3B-E0C8-4084-A012-B0B1A2EFB667}" dt="2023-08-24T20:49:25.508" v="48" actId="22"/>
          <ac:picMkLst>
            <pc:docMk/>
            <pc:sldMk cId="378856876" sldId="258"/>
            <ac:picMk id="5" creationId="{6BA48B46-8DE0-3B63-EBCF-2F7C2FCEAE51}"/>
          </ac:picMkLst>
        </pc:picChg>
      </pc:sldChg>
      <pc:sldChg chg="addSp delSp modSp new mod">
        <pc:chgData name="Asif Salam" userId="0e3e1f086b6227cc" providerId="LiveId" clId="{13645E3B-E0C8-4084-A012-B0B1A2EFB667}" dt="2023-08-26T23:20:22.199" v="141" actId="164"/>
        <pc:sldMkLst>
          <pc:docMk/>
          <pc:sldMk cId="3144741499" sldId="259"/>
        </pc:sldMkLst>
        <pc:spChg chg="add mod">
          <ac:chgData name="Asif Salam" userId="0e3e1f086b6227cc" providerId="LiveId" clId="{13645E3B-E0C8-4084-A012-B0B1A2EFB667}" dt="2023-08-26T23:20:22.199" v="141" actId="164"/>
          <ac:spMkLst>
            <pc:docMk/>
            <pc:sldMk cId="3144741499" sldId="259"/>
            <ac:spMk id="8" creationId="{5A9ABFF5-3EEB-3E63-1A9C-763B4F503077}"/>
          </ac:spMkLst>
        </pc:spChg>
        <pc:spChg chg="add mod">
          <ac:chgData name="Asif Salam" userId="0e3e1f086b6227cc" providerId="LiveId" clId="{13645E3B-E0C8-4084-A012-B0B1A2EFB667}" dt="2023-08-26T23:20:22.199" v="141" actId="164"/>
          <ac:spMkLst>
            <pc:docMk/>
            <pc:sldMk cId="3144741499" sldId="259"/>
            <ac:spMk id="10" creationId="{D8FC814F-6A88-820B-4736-687C6B793FA4}"/>
          </ac:spMkLst>
        </pc:spChg>
        <pc:spChg chg="add mod">
          <ac:chgData name="Asif Salam" userId="0e3e1f086b6227cc" providerId="LiveId" clId="{13645E3B-E0C8-4084-A012-B0B1A2EFB667}" dt="2023-08-26T23:20:22.199" v="141" actId="164"/>
          <ac:spMkLst>
            <pc:docMk/>
            <pc:sldMk cId="3144741499" sldId="259"/>
            <ac:spMk id="11" creationId="{4C3EE278-D593-56E6-B9DB-D007C12A5E50}"/>
          </ac:spMkLst>
        </pc:spChg>
        <pc:spChg chg="add mod">
          <ac:chgData name="Asif Salam" userId="0e3e1f086b6227cc" providerId="LiveId" clId="{13645E3B-E0C8-4084-A012-B0B1A2EFB667}" dt="2023-08-26T23:20:22.199" v="141" actId="164"/>
          <ac:spMkLst>
            <pc:docMk/>
            <pc:sldMk cId="3144741499" sldId="259"/>
            <ac:spMk id="13" creationId="{D5D7BBE6-7277-C4BB-805A-E1E573B43BD2}"/>
          </ac:spMkLst>
        </pc:spChg>
        <pc:grpChg chg="add mod">
          <ac:chgData name="Asif Salam" userId="0e3e1f086b6227cc" providerId="LiveId" clId="{13645E3B-E0C8-4084-A012-B0B1A2EFB667}" dt="2023-08-26T23:20:22.199" v="141" actId="164"/>
          <ac:grpSpMkLst>
            <pc:docMk/>
            <pc:sldMk cId="3144741499" sldId="259"/>
            <ac:grpSpMk id="18" creationId="{01FF056A-8C76-171E-B021-D4B231A181EA}"/>
          </ac:grpSpMkLst>
        </pc:grpChg>
        <pc:picChg chg="add del mod">
          <ac:chgData name="Asif Salam" userId="0e3e1f086b6227cc" providerId="LiveId" clId="{13645E3B-E0C8-4084-A012-B0B1A2EFB667}" dt="2023-08-26T23:11:57.234" v="111" actId="478"/>
          <ac:picMkLst>
            <pc:docMk/>
            <pc:sldMk cId="3144741499" sldId="259"/>
            <ac:picMk id="5" creationId="{6DDBFEB6-320A-23DD-5281-32D562B56421}"/>
          </ac:picMkLst>
        </pc:picChg>
        <pc:picChg chg="add mod modCrop">
          <ac:chgData name="Asif Salam" userId="0e3e1f086b6227cc" providerId="LiveId" clId="{13645E3B-E0C8-4084-A012-B0B1A2EFB667}" dt="2023-08-26T23:20:22.199" v="141" actId="164"/>
          <ac:picMkLst>
            <pc:docMk/>
            <pc:sldMk cId="3144741499" sldId="259"/>
            <ac:picMk id="7" creationId="{EF7A9BDF-ABFC-291B-0D83-69D6CA61531B}"/>
          </ac:picMkLst>
        </pc:picChg>
        <pc:cxnChg chg="add mod">
          <ac:chgData name="Asif Salam" userId="0e3e1f086b6227cc" providerId="LiveId" clId="{13645E3B-E0C8-4084-A012-B0B1A2EFB667}" dt="2023-08-26T23:20:22.199" v="141" actId="164"/>
          <ac:cxnSpMkLst>
            <pc:docMk/>
            <pc:sldMk cId="3144741499" sldId="259"/>
            <ac:cxnSpMk id="9" creationId="{E205CBD4-5C6A-FA86-B255-6D0B8568833C}"/>
          </ac:cxnSpMkLst>
        </pc:cxnChg>
        <pc:cxnChg chg="add mod">
          <ac:chgData name="Asif Salam" userId="0e3e1f086b6227cc" providerId="LiveId" clId="{13645E3B-E0C8-4084-A012-B0B1A2EFB667}" dt="2023-08-26T23:20:22.199" v="141" actId="164"/>
          <ac:cxnSpMkLst>
            <pc:docMk/>
            <pc:sldMk cId="3144741499" sldId="259"/>
            <ac:cxnSpMk id="12" creationId="{EAB9CF8E-D5C5-44ED-0C4B-7FA4B6612A04}"/>
          </ac:cxnSpMkLst>
        </pc:cxnChg>
      </pc:sldChg>
      <pc:sldChg chg="addSp modSp new mod">
        <pc:chgData name="Asif Salam" userId="0e3e1f086b6227cc" providerId="LiveId" clId="{13645E3B-E0C8-4084-A012-B0B1A2EFB667}" dt="2023-08-26T23:01:21.652" v="63"/>
        <pc:sldMkLst>
          <pc:docMk/>
          <pc:sldMk cId="1734753083" sldId="260"/>
        </pc:sldMkLst>
        <pc:spChg chg="add mod">
          <ac:chgData name="Asif Salam" userId="0e3e1f086b6227cc" providerId="LiveId" clId="{13645E3B-E0C8-4084-A012-B0B1A2EFB667}" dt="2023-08-26T23:01:21.652" v="63"/>
          <ac:spMkLst>
            <pc:docMk/>
            <pc:sldMk cId="1734753083" sldId="260"/>
            <ac:spMk id="6" creationId="{36D5014B-11AA-0932-4B6C-17B57DCD85DD}"/>
          </ac:spMkLst>
        </pc:spChg>
        <pc:spChg chg="mod">
          <ac:chgData name="Asif Salam" userId="0e3e1f086b6227cc" providerId="LiveId" clId="{13645E3B-E0C8-4084-A012-B0B1A2EFB667}" dt="2023-08-26T23:01:21.652" v="63"/>
          <ac:spMkLst>
            <pc:docMk/>
            <pc:sldMk cId="1734753083" sldId="260"/>
            <ac:spMk id="9" creationId="{1BF23B34-2D60-54E3-5A06-9427ECE3956A}"/>
          </ac:spMkLst>
        </pc:spChg>
        <pc:spChg chg="mod">
          <ac:chgData name="Asif Salam" userId="0e3e1f086b6227cc" providerId="LiveId" clId="{13645E3B-E0C8-4084-A012-B0B1A2EFB667}" dt="2023-08-26T23:01:21.652" v="63"/>
          <ac:spMkLst>
            <pc:docMk/>
            <pc:sldMk cId="1734753083" sldId="260"/>
            <ac:spMk id="12" creationId="{39B6DEC6-6BFA-64CD-E44C-90FCBB6B4986}"/>
          </ac:spMkLst>
        </pc:spChg>
        <pc:spChg chg="add mod">
          <ac:chgData name="Asif Salam" userId="0e3e1f086b6227cc" providerId="LiveId" clId="{13645E3B-E0C8-4084-A012-B0B1A2EFB667}" dt="2023-08-26T23:01:21.652" v="63"/>
          <ac:spMkLst>
            <pc:docMk/>
            <pc:sldMk cId="1734753083" sldId="260"/>
            <ac:spMk id="13" creationId="{26406A15-3828-E70E-33DA-2FF94A6A97EE}"/>
          </ac:spMkLst>
        </pc:spChg>
        <pc:spChg chg="add mod">
          <ac:chgData name="Asif Salam" userId="0e3e1f086b6227cc" providerId="LiveId" clId="{13645E3B-E0C8-4084-A012-B0B1A2EFB667}" dt="2023-08-26T23:01:21.652" v="63"/>
          <ac:spMkLst>
            <pc:docMk/>
            <pc:sldMk cId="1734753083" sldId="260"/>
            <ac:spMk id="14" creationId="{768AA82A-56EC-0C89-C7EC-774FA2046760}"/>
          </ac:spMkLst>
        </pc:spChg>
        <pc:spChg chg="mod">
          <ac:chgData name="Asif Salam" userId="0e3e1f086b6227cc" providerId="LiveId" clId="{13645E3B-E0C8-4084-A012-B0B1A2EFB667}" dt="2023-08-26T23:01:21.652" v="63"/>
          <ac:spMkLst>
            <pc:docMk/>
            <pc:sldMk cId="1734753083" sldId="260"/>
            <ac:spMk id="17" creationId="{8876D4E3-5227-90A9-E002-ACE4F2940110}"/>
          </ac:spMkLst>
        </pc:spChg>
        <pc:spChg chg="mod">
          <ac:chgData name="Asif Salam" userId="0e3e1f086b6227cc" providerId="LiveId" clId="{13645E3B-E0C8-4084-A012-B0B1A2EFB667}" dt="2023-08-26T23:01:21.652" v="63"/>
          <ac:spMkLst>
            <pc:docMk/>
            <pc:sldMk cId="1734753083" sldId="260"/>
            <ac:spMk id="20" creationId="{BD94CD42-9CD8-C937-4CFC-AD604E3B6890}"/>
          </ac:spMkLst>
        </pc:spChg>
        <pc:spChg chg="add mod">
          <ac:chgData name="Asif Salam" userId="0e3e1f086b6227cc" providerId="LiveId" clId="{13645E3B-E0C8-4084-A012-B0B1A2EFB667}" dt="2023-08-26T23:01:21.652" v="63"/>
          <ac:spMkLst>
            <pc:docMk/>
            <pc:sldMk cId="1734753083" sldId="260"/>
            <ac:spMk id="21" creationId="{AFA05B74-0CC7-185D-E672-B0B9B3DE76A5}"/>
          </ac:spMkLst>
        </pc:spChg>
        <pc:grpChg chg="add mod">
          <ac:chgData name="Asif Salam" userId="0e3e1f086b6227cc" providerId="LiveId" clId="{13645E3B-E0C8-4084-A012-B0B1A2EFB667}" dt="2023-08-26T23:01:21.652" v="63"/>
          <ac:grpSpMkLst>
            <pc:docMk/>
            <pc:sldMk cId="1734753083" sldId="260"/>
            <ac:grpSpMk id="7" creationId="{6952495D-F60F-755F-43C3-F32E4F619462}"/>
          </ac:grpSpMkLst>
        </pc:grpChg>
        <pc:grpChg chg="add mod">
          <ac:chgData name="Asif Salam" userId="0e3e1f086b6227cc" providerId="LiveId" clId="{13645E3B-E0C8-4084-A012-B0B1A2EFB667}" dt="2023-08-26T23:01:21.652" v="63"/>
          <ac:grpSpMkLst>
            <pc:docMk/>
            <pc:sldMk cId="1734753083" sldId="260"/>
            <ac:grpSpMk id="10" creationId="{879A4664-9682-F39F-B14B-B7A1AF61502E}"/>
          </ac:grpSpMkLst>
        </pc:grpChg>
        <pc:grpChg chg="add mod">
          <ac:chgData name="Asif Salam" userId="0e3e1f086b6227cc" providerId="LiveId" clId="{13645E3B-E0C8-4084-A012-B0B1A2EFB667}" dt="2023-08-26T23:01:21.652" v="63"/>
          <ac:grpSpMkLst>
            <pc:docMk/>
            <pc:sldMk cId="1734753083" sldId="260"/>
            <ac:grpSpMk id="15" creationId="{C0EEC172-02BD-B5C1-A609-E2D8F1BAA7DC}"/>
          </ac:grpSpMkLst>
        </pc:grpChg>
        <pc:grpChg chg="add mod">
          <ac:chgData name="Asif Salam" userId="0e3e1f086b6227cc" providerId="LiveId" clId="{13645E3B-E0C8-4084-A012-B0B1A2EFB667}" dt="2023-08-26T23:01:21.652" v="63"/>
          <ac:grpSpMkLst>
            <pc:docMk/>
            <pc:sldMk cId="1734753083" sldId="260"/>
            <ac:grpSpMk id="18" creationId="{DA8B1D5F-2CD8-438F-8914-C09E5D9A54B3}"/>
          </ac:grpSpMkLst>
        </pc:grpChg>
        <pc:picChg chg="add">
          <ac:chgData name="Asif Salam" userId="0e3e1f086b6227cc" providerId="LiveId" clId="{13645E3B-E0C8-4084-A012-B0B1A2EFB667}" dt="2023-08-26T23:00:34.504" v="61" actId="22"/>
          <ac:picMkLst>
            <pc:docMk/>
            <pc:sldMk cId="1734753083" sldId="260"/>
            <ac:picMk id="5" creationId="{7F3D2B71-EC22-6F10-FC5A-96EDF81E9DA3}"/>
          </ac:picMkLst>
        </pc:picChg>
        <pc:cxnChg chg="mod">
          <ac:chgData name="Asif Salam" userId="0e3e1f086b6227cc" providerId="LiveId" clId="{13645E3B-E0C8-4084-A012-B0B1A2EFB667}" dt="2023-08-26T23:01:21.652" v="63"/>
          <ac:cxnSpMkLst>
            <pc:docMk/>
            <pc:sldMk cId="1734753083" sldId="260"/>
            <ac:cxnSpMk id="8" creationId="{CE1D4914-73F9-F352-87CA-BC7DF2EB86B8}"/>
          </ac:cxnSpMkLst>
        </pc:cxnChg>
        <pc:cxnChg chg="mod">
          <ac:chgData name="Asif Salam" userId="0e3e1f086b6227cc" providerId="LiveId" clId="{13645E3B-E0C8-4084-A012-B0B1A2EFB667}" dt="2023-08-26T23:01:21.652" v="63"/>
          <ac:cxnSpMkLst>
            <pc:docMk/>
            <pc:sldMk cId="1734753083" sldId="260"/>
            <ac:cxnSpMk id="11" creationId="{B8EAB47B-0570-BD3C-A4A2-7D8C64C78BBE}"/>
          </ac:cxnSpMkLst>
        </pc:cxnChg>
        <pc:cxnChg chg="mod">
          <ac:chgData name="Asif Salam" userId="0e3e1f086b6227cc" providerId="LiveId" clId="{13645E3B-E0C8-4084-A012-B0B1A2EFB667}" dt="2023-08-26T23:01:21.652" v="63"/>
          <ac:cxnSpMkLst>
            <pc:docMk/>
            <pc:sldMk cId="1734753083" sldId="260"/>
            <ac:cxnSpMk id="16" creationId="{79CA6335-8416-F61E-4CC9-19AB203CB895}"/>
          </ac:cxnSpMkLst>
        </pc:cxnChg>
        <pc:cxnChg chg="mod">
          <ac:chgData name="Asif Salam" userId="0e3e1f086b6227cc" providerId="LiveId" clId="{13645E3B-E0C8-4084-A012-B0B1A2EFB667}" dt="2023-08-26T23:01:21.652" v="63"/>
          <ac:cxnSpMkLst>
            <pc:docMk/>
            <pc:sldMk cId="1734753083" sldId="260"/>
            <ac:cxnSpMk id="19" creationId="{0B5FBDEE-317D-C6C8-1E84-415087F80A51}"/>
          </ac:cxnSpMkLst>
        </pc:cxnChg>
      </pc:sldChg>
      <pc:sldChg chg="addSp delSp modSp new mod">
        <pc:chgData name="Asif Salam" userId="0e3e1f086b6227cc" providerId="LiveId" clId="{13645E3B-E0C8-4084-A012-B0B1A2EFB667}" dt="2023-08-26T23:09:34.304" v="110" actId="164"/>
        <pc:sldMkLst>
          <pc:docMk/>
          <pc:sldMk cId="3232311457" sldId="261"/>
        </pc:sldMkLst>
        <pc:spChg chg="add mod">
          <ac:chgData name="Asif Salam" userId="0e3e1f086b6227cc" providerId="LiveId" clId="{13645E3B-E0C8-4084-A012-B0B1A2EFB667}" dt="2023-08-26T23:09:34.304" v="110" actId="164"/>
          <ac:spMkLst>
            <pc:docMk/>
            <pc:sldMk cId="3232311457" sldId="261"/>
            <ac:spMk id="14" creationId="{C95EF73A-5592-D558-0B11-58065D7887BA}"/>
          </ac:spMkLst>
        </pc:spChg>
        <pc:spChg chg="mod">
          <ac:chgData name="Asif Salam" userId="0e3e1f086b6227cc" providerId="LiveId" clId="{13645E3B-E0C8-4084-A012-B0B1A2EFB667}" dt="2023-08-26T23:08:41.201" v="105" actId="1076"/>
          <ac:spMkLst>
            <pc:docMk/>
            <pc:sldMk cId="3232311457" sldId="261"/>
            <ac:spMk id="17" creationId="{45052D48-5DEB-AEBA-2045-A97539E2B3B9}"/>
          </ac:spMkLst>
        </pc:spChg>
        <pc:spChg chg="mod">
          <ac:chgData name="Asif Salam" userId="0e3e1f086b6227cc" providerId="LiveId" clId="{13645E3B-E0C8-4084-A012-B0B1A2EFB667}" dt="2023-08-26T23:05:45.681" v="84"/>
          <ac:spMkLst>
            <pc:docMk/>
            <pc:sldMk cId="3232311457" sldId="261"/>
            <ac:spMk id="20" creationId="{C2C53298-91B3-3758-BC19-01D784D1E11F}"/>
          </ac:spMkLst>
        </pc:spChg>
        <pc:spChg chg="add mod">
          <ac:chgData name="Asif Salam" userId="0e3e1f086b6227cc" providerId="LiveId" clId="{13645E3B-E0C8-4084-A012-B0B1A2EFB667}" dt="2023-08-26T23:09:34.304" v="110" actId="164"/>
          <ac:spMkLst>
            <pc:docMk/>
            <pc:sldMk cId="3232311457" sldId="261"/>
            <ac:spMk id="21" creationId="{BA2B5557-F20F-E4E0-4763-22F47D8345B3}"/>
          </ac:spMkLst>
        </pc:spChg>
        <pc:spChg chg="add mod">
          <ac:chgData name="Asif Salam" userId="0e3e1f086b6227cc" providerId="LiveId" clId="{13645E3B-E0C8-4084-A012-B0B1A2EFB667}" dt="2023-08-26T23:09:34.304" v="110" actId="164"/>
          <ac:spMkLst>
            <pc:docMk/>
            <pc:sldMk cId="3232311457" sldId="261"/>
            <ac:spMk id="22" creationId="{1BA60B08-61EF-A956-0E4E-7285BB5B22EC}"/>
          </ac:spMkLst>
        </pc:spChg>
        <pc:spChg chg="mod">
          <ac:chgData name="Asif Salam" userId="0e3e1f086b6227cc" providerId="LiveId" clId="{13645E3B-E0C8-4084-A012-B0B1A2EFB667}" dt="2023-08-26T23:08:45.800" v="106" actId="1076"/>
          <ac:spMkLst>
            <pc:docMk/>
            <pc:sldMk cId="3232311457" sldId="261"/>
            <ac:spMk id="25" creationId="{C8889A0A-46DC-74A9-C630-BA97BFE0CD45}"/>
          </ac:spMkLst>
        </pc:spChg>
        <pc:spChg chg="mod topLvl">
          <ac:chgData name="Asif Salam" userId="0e3e1f086b6227cc" providerId="LiveId" clId="{13645E3B-E0C8-4084-A012-B0B1A2EFB667}" dt="2023-08-26T23:09:34.304" v="110" actId="164"/>
          <ac:spMkLst>
            <pc:docMk/>
            <pc:sldMk cId="3232311457" sldId="261"/>
            <ac:spMk id="28" creationId="{6B068442-D145-E050-B0E0-83A0F604A816}"/>
          </ac:spMkLst>
        </pc:spChg>
        <pc:spChg chg="add mod">
          <ac:chgData name="Asif Salam" userId="0e3e1f086b6227cc" providerId="LiveId" clId="{13645E3B-E0C8-4084-A012-B0B1A2EFB667}" dt="2023-08-26T23:09:34.304" v="110" actId="164"/>
          <ac:spMkLst>
            <pc:docMk/>
            <pc:sldMk cId="3232311457" sldId="261"/>
            <ac:spMk id="29" creationId="{5B20C4BF-D35D-292D-DD5E-A8A6A6662174}"/>
          </ac:spMkLst>
        </pc:spChg>
        <pc:grpChg chg="add mod">
          <ac:chgData name="Asif Salam" userId="0e3e1f086b6227cc" providerId="LiveId" clId="{13645E3B-E0C8-4084-A012-B0B1A2EFB667}" dt="2023-08-26T23:09:34.304" v="110" actId="164"/>
          <ac:grpSpMkLst>
            <pc:docMk/>
            <pc:sldMk cId="3232311457" sldId="261"/>
            <ac:grpSpMk id="15" creationId="{1A92D68E-3D3A-7AE3-1CE1-3F21568871D3}"/>
          </ac:grpSpMkLst>
        </pc:grpChg>
        <pc:grpChg chg="add mod">
          <ac:chgData name="Asif Salam" userId="0e3e1f086b6227cc" providerId="LiveId" clId="{13645E3B-E0C8-4084-A012-B0B1A2EFB667}" dt="2023-08-26T23:09:34.304" v="110" actId="164"/>
          <ac:grpSpMkLst>
            <pc:docMk/>
            <pc:sldMk cId="3232311457" sldId="261"/>
            <ac:grpSpMk id="18" creationId="{6A30B85B-8DAE-2C2D-971B-8066E8D69121}"/>
          </ac:grpSpMkLst>
        </pc:grpChg>
        <pc:grpChg chg="add mod">
          <ac:chgData name="Asif Salam" userId="0e3e1f086b6227cc" providerId="LiveId" clId="{13645E3B-E0C8-4084-A012-B0B1A2EFB667}" dt="2023-08-26T23:09:34.304" v="110" actId="164"/>
          <ac:grpSpMkLst>
            <pc:docMk/>
            <pc:sldMk cId="3232311457" sldId="261"/>
            <ac:grpSpMk id="23" creationId="{BFB3F3E4-B7F0-6255-F1DB-B17BBF2C0AB7}"/>
          </ac:grpSpMkLst>
        </pc:grpChg>
        <pc:grpChg chg="add del mod">
          <ac:chgData name="Asif Salam" userId="0e3e1f086b6227cc" providerId="LiveId" clId="{13645E3B-E0C8-4084-A012-B0B1A2EFB667}" dt="2023-08-26T23:08:07.110" v="101" actId="165"/>
          <ac:grpSpMkLst>
            <pc:docMk/>
            <pc:sldMk cId="3232311457" sldId="261"/>
            <ac:grpSpMk id="26" creationId="{2999091C-6DAD-9D9C-9B12-90B0D531450D}"/>
          </ac:grpSpMkLst>
        </pc:grpChg>
        <pc:grpChg chg="add mod">
          <ac:chgData name="Asif Salam" userId="0e3e1f086b6227cc" providerId="LiveId" clId="{13645E3B-E0C8-4084-A012-B0B1A2EFB667}" dt="2023-08-26T23:09:34.304" v="110" actId="164"/>
          <ac:grpSpMkLst>
            <pc:docMk/>
            <pc:sldMk cId="3232311457" sldId="261"/>
            <ac:grpSpMk id="43" creationId="{75BECABA-9BC9-0704-8674-9449C003C9BF}"/>
          </ac:grpSpMkLst>
        </pc:grpChg>
        <pc:picChg chg="add del">
          <ac:chgData name="Asif Salam" userId="0e3e1f086b6227cc" providerId="LiveId" clId="{13645E3B-E0C8-4084-A012-B0B1A2EFB667}" dt="2023-08-26T23:03:08.045" v="66" actId="478"/>
          <ac:picMkLst>
            <pc:docMk/>
            <pc:sldMk cId="3232311457" sldId="261"/>
            <ac:picMk id="5" creationId="{85A44C7F-FBA1-96D6-F861-725BAB13EDDF}"/>
          </ac:picMkLst>
        </pc:picChg>
        <pc:picChg chg="add del">
          <ac:chgData name="Asif Salam" userId="0e3e1f086b6227cc" providerId="LiveId" clId="{13645E3B-E0C8-4084-A012-B0B1A2EFB667}" dt="2023-08-26T23:03:13.167" v="68" actId="478"/>
          <ac:picMkLst>
            <pc:docMk/>
            <pc:sldMk cId="3232311457" sldId="261"/>
            <ac:picMk id="7" creationId="{E7624DAB-1C4E-0F65-AFBE-67228E43225C}"/>
          </ac:picMkLst>
        </pc:picChg>
        <pc:picChg chg="add del">
          <ac:chgData name="Asif Salam" userId="0e3e1f086b6227cc" providerId="LiveId" clId="{13645E3B-E0C8-4084-A012-B0B1A2EFB667}" dt="2023-08-26T23:03:25.962" v="70" actId="478"/>
          <ac:picMkLst>
            <pc:docMk/>
            <pc:sldMk cId="3232311457" sldId="261"/>
            <ac:picMk id="9" creationId="{4AA5CCF8-537A-C8AD-95EF-06062A2D802A}"/>
          </ac:picMkLst>
        </pc:picChg>
        <pc:picChg chg="add del mod modCrop">
          <ac:chgData name="Asif Salam" userId="0e3e1f086b6227cc" providerId="LiveId" clId="{13645E3B-E0C8-4084-A012-B0B1A2EFB667}" dt="2023-08-26T23:04:47.384" v="75" actId="478"/>
          <ac:picMkLst>
            <pc:docMk/>
            <pc:sldMk cId="3232311457" sldId="261"/>
            <ac:picMk id="11" creationId="{58D32795-A8C1-15CB-6DBE-CDEFC3D1219F}"/>
          </ac:picMkLst>
        </pc:picChg>
        <pc:picChg chg="add mod modCrop">
          <ac:chgData name="Asif Salam" userId="0e3e1f086b6227cc" providerId="LiveId" clId="{13645E3B-E0C8-4084-A012-B0B1A2EFB667}" dt="2023-08-26T23:09:34.304" v="110" actId="164"/>
          <ac:picMkLst>
            <pc:docMk/>
            <pc:sldMk cId="3232311457" sldId="261"/>
            <ac:picMk id="13" creationId="{BE1D8325-8293-4C4C-93DC-8B43D06B2268}"/>
          </ac:picMkLst>
        </pc:picChg>
        <pc:cxnChg chg="mod">
          <ac:chgData name="Asif Salam" userId="0e3e1f086b6227cc" providerId="LiveId" clId="{13645E3B-E0C8-4084-A012-B0B1A2EFB667}" dt="2023-08-26T23:08:41.201" v="105" actId="1076"/>
          <ac:cxnSpMkLst>
            <pc:docMk/>
            <pc:sldMk cId="3232311457" sldId="261"/>
            <ac:cxnSpMk id="16" creationId="{27CFC7B1-7ADA-88BF-ABC0-8E06A67EC520}"/>
          </ac:cxnSpMkLst>
        </pc:cxnChg>
        <pc:cxnChg chg="mod">
          <ac:chgData name="Asif Salam" userId="0e3e1f086b6227cc" providerId="LiveId" clId="{13645E3B-E0C8-4084-A012-B0B1A2EFB667}" dt="2023-08-26T23:08:32.043" v="104" actId="14100"/>
          <ac:cxnSpMkLst>
            <pc:docMk/>
            <pc:sldMk cId="3232311457" sldId="261"/>
            <ac:cxnSpMk id="19" creationId="{AD569FEE-736C-A4CC-22B0-08CB63491869}"/>
          </ac:cxnSpMkLst>
        </pc:cxnChg>
        <pc:cxnChg chg="mod">
          <ac:chgData name="Asif Salam" userId="0e3e1f086b6227cc" providerId="LiveId" clId="{13645E3B-E0C8-4084-A012-B0B1A2EFB667}" dt="2023-08-26T23:08:45.800" v="106" actId="1076"/>
          <ac:cxnSpMkLst>
            <pc:docMk/>
            <pc:sldMk cId="3232311457" sldId="261"/>
            <ac:cxnSpMk id="24" creationId="{A48390D1-0810-76B1-6C81-70363B642DC7}"/>
          </ac:cxnSpMkLst>
        </pc:cxnChg>
        <pc:cxnChg chg="mod topLvl">
          <ac:chgData name="Asif Salam" userId="0e3e1f086b6227cc" providerId="LiveId" clId="{13645E3B-E0C8-4084-A012-B0B1A2EFB667}" dt="2023-08-26T23:09:34.304" v="110" actId="164"/>
          <ac:cxnSpMkLst>
            <pc:docMk/>
            <pc:sldMk cId="3232311457" sldId="261"/>
            <ac:cxnSpMk id="27" creationId="{6E3A48AC-874E-BA1F-4E98-1B4C56CDD06E}"/>
          </ac:cxnSpMkLst>
        </pc:cxnChg>
      </pc:sldChg>
      <pc:sldChg chg="addSp modSp new mod">
        <pc:chgData name="Asif Salam" userId="0e3e1f086b6227cc" providerId="LiveId" clId="{13645E3B-E0C8-4084-A012-B0B1A2EFB667}" dt="2023-08-30T14:37:31.066" v="175" actId="14100"/>
        <pc:sldMkLst>
          <pc:docMk/>
          <pc:sldMk cId="3682249669" sldId="262"/>
        </pc:sldMkLst>
        <pc:spChg chg="add mod">
          <ac:chgData name="Asif Salam" userId="0e3e1f086b6227cc" providerId="LiveId" clId="{13645E3B-E0C8-4084-A012-B0B1A2EFB667}" dt="2023-08-30T14:37:13.870" v="173" actId="14100"/>
          <ac:spMkLst>
            <pc:docMk/>
            <pc:sldMk cId="3682249669" sldId="262"/>
            <ac:spMk id="6" creationId="{3EF9375E-ED97-625A-9BBE-52D5BFE09E86}"/>
          </ac:spMkLst>
        </pc:spChg>
        <pc:spChg chg="add mod">
          <ac:chgData name="Asif Salam" userId="0e3e1f086b6227cc" providerId="LiveId" clId="{13645E3B-E0C8-4084-A012-B0B1A2EFB667}" dt="2023-08-30T14:37:24.534" v="174" actId="14100"/>
          <ac:spMkLst>
            <pc:docMk/>
            <pc:sldMk cId="3682249669" sldId="262"/>
            <ac:spMk id="7" creationId="{B2981FFB-E4D3-34B4-4FA4-C3054B48DF11}"/>
          </ac:spMkLst>
        </pc:spChg>
        <pc:spChg chg="add mod">
          <ac:chgData name="Asif Salam" userId="0e3e1f086b6227cc" providerId="LiveId" clId="{13645E3B-E0C8-4084-A012-B0B1A2EFB667}" dt="2023-08-30T14:37:31.066" v="175" actId="14100"/>
          <ac:spMkLst>
            <pc:docMk/>
            <pc:sldMk cId="3682249669" sldId="262"/>
            <ac:spMk id="8" creationId="{FA0D8EE3-2637-B368-BCFF-B53EAE80A1D8}"/>
          </ac:spMkLst>
        </pc:spChg>
        <pc:spChg chg="add mod">
          <ac:chgData name="Asif Salam" userId="0e3e1f086b6227cc" providerId="LiveId" clId="{13645E3B-E0C8-4084-A012-B0B1A2EFB667}" dt="2023-08-28T18:24:01.535" v="171" actId="164"/>
          <ac:spMkLst>
            <pc:docMk/>
            <pc:sldMk cId="3682249669" sldId="262"/>
            <ac:spMk id="10" creationId="{8E03D520-911A-E459-6806-344F94B9D950}"/>
          </ac:spMkLst>
        </pc:spChg>
        <pc:spChg chg="add mod">
          <ac:chgData name="Asif Salam" userId="0e3e1f086b6227cc" providerId="LiveId" clId="{13645E3B-E0C8-4084-A012-B0B1A2EFB667}" dt="2023-08-28T18:24:01.535" v="171" actId="164"/>
          <ac:spMkLst>
            <pc:docMk/>
            <pc:sldMk cId="3682249669" sldId="262"/>
            <ac:spMk id="13" creationId="{EC1EDFEE-A195-1A45-3EF7-F349A7EC5E6C}"/>
          </ac:spMkLst>
        </pc:spChg>
        <pc:spChg chg="add mod">
          <ac:chgData name="Asif Salam" userId="0e3e1f086b6227cc" providerId="LiveId" clId="{13645E3B-E0C8-4084-A012-B0B1A2EFB667}" dt="2023-08-28T18:24:01.535" v="171" actId="164"/>
          <ac:spMkLst>
            <pc:docMk/>
            <pc:sldMk cId="3682249669" sldId="262"/>
            <ac:spMk id="16" creationId="{77FAA027-A2F8-2608-5378-160F6AE11016}"/>
          </ac:spMkLst>
        </pc:spChg>
        <pc:grpChg chg="add mod">
          <ac:chgData name="Asif Salam" userId="0e3e1f086b6227cc" providerId="LiveId" clId="{13645E3B-E0C8-4084-A012-B0B1A2EFB667}" dt="2023-08-28T18:24:01.535" v="171" actId="164"/>
          <ac:grpSpMkLst>
            <pc:docMk/>
            <pc:sldMk cId="3682249669" sldId="262"/>
            <ac:grpSpMk id="19" creationId="{C56349CD-0A4D-C8B9-F778-A8A0E4E776DC}"/>
          </ac:grpSpMkLst>
        </pc:grpChg>
        <pc:picChg chg="add mod modCrop">
          <ac:chgData name="Asif Salam" userId="0e3e1f086b6227cc" providerId="LiveId" clId="{13645E3B-E0C8-4084-A012-B0B1A2EFB667}" dt="2023-08-28T18:24:01.535" v="171" actId="164"/>
          <ac:picMkLst>
            <pc:docMk/>
            <pc:sldMk cId="3682249669" sldId="262"/>
            <ac:picMk id="5" creationId="{5870FC64-18D8-A4C9-DEB6-66379B4A579C}"/>
          </ac:picMkLst>
        </pc:picChg>
        <pc:cxnChg chg="add mod">
          <ac:chgData name="Asif Salam" userId="0e3e1f086b6227cc" providerId="LiveId" clId="{13645E3B-E0C8-4084-A012-B0B1A2EFB667}" dt="2023-08-30T14:37:13.870" v="173" actId="14100"/>
          <ac:cxnSpMkLst>
            <pc:docMk/>
            <pc:sldMk cId="3682249669" sldId="262"/>
            <ac:cxnSpMk id="9" creationId="{174DEED9-316B-E835-A929-3156A7089B40}"/>
          </ac:cxnSpMkLst>
        </pc:cxnChg>
        <pc:cxnChg chg="add mod">
          <ac:chgData name="Asif Salam" userId="0e3e1f086b6227cc" providerId="LiveId" clId="{13645E3B-E0C8-4084-A012-B0B1A2EFB667}" dt="2023-08-30T14:37:24.534" v="174" actId="14100"/>
          <ac:cxnSpMkLst>
            <pc:docMk/>
            <pc:sldMk cId="3682249669" sldId="262"/>
            <ac:cxnSpMk id="12" creationId="{3B2DA7B6-FA7F-76B1-9E6A-5E3BA3D7A1A7}"/>
          </ac:cxnSpMkLst>
        </pc:cxnChg>
        <pc:cxnChg chg="add mod">
          <ac:chgData name="Asif Salam" userId="0e3e1f086b6227cc" providerId="LiveId" clId="{13645E3B-E0C8-4084-A012-B0B1A2EFB667}" dt="2023-08-30T14:37:31.066" v="175" actId="14100"/>
          <ac:cxnSpMkLst>
            <pc:docMk/>
            <pc:sldMk cId="3682249669" sldId="262"/>
            <ac:cxnSpMk id="15" creationId="{4941B9B6-D02C-5D22-DC78-7E884D58104C}"/>
          </ac:cxnSpMkLst>
        </pc:cxnChg>
      </pc:sldChg>
    </pc:docChg>
  </pc:docChgLst>
  <pc:docChgLst>
    <pc:chgData name="Asif" userId="0e3e1f086b6227cc" providerId="LiveId" clId="{27180E6F-B003-4A23-B8DE-2ADC47499ED8}"/>
    <pc:docChg chg="undo custSel addSld modSld">
      <pc:chgData name="Asif" userId="0e3e1f086b6227cc" providerId="LiveId" clId="{27180E6F-B003-4A23-B8DE-2ADC47499ED8}" dt="2023-09-20T18:13:05.626" v="575" actId="12789"/>
      <pc:docMkLst>
        <pc:docMk/>
      </pc:docMkLst>
      <pc:sldChg chg="addSp delSp modSp new mod">
        <pc:chgData name="Asif" userId="0e3e1f086b6227cc" providerId="LiveId" clId="{27180E6F-B003-4A23-B8DE-2ADC47499ED8}" dt="2023-09-20T18:07:35.532" v="514" actId="207"/>
        <pc:sldMkLst>
          <pc:docMk/>
          <pc:sldMk cId="2092898181" sldId="263"/>
        </pc:sldMkLst>
        <pc:spChg chg="del">
          <ac:chgData name="Asif" userId="0e3e1f086b6227cc" providerId="LiveId" clId="{27180E6F-B003-4A23-B8DE-2ADC47499ED8}" dt="2023-09-18T07:41:04.624" v="1"/>
          <ac:spMkLst>
            <pc:docMk/>
            <pc:sldMk cId="2092898181" sldId="263"/>
            <ac:spMk id="3" creationId="{D5772218-279C-726E-5333-32340324736A}"/>
          </ac:spMkLst>
        </pc:spChg>
        <pc:spChg chg="add mod">
          <ac:chgData name="Asif" userId="0e3e1f086b6227cc" providerId="LiveId" clId="{27180E6F-B003-4A23-B8DE-2ADC47499ED8}" dt="2023-09-20T18:05:36.696" v="509" actId="12789"/>
          <ac:spMkLst>
            <pc:docMk/>
            <pc:sldMk cId="2092898181" sldId="263"/>
            <ac:spMk id="6" creationId="{7184C7FA-AA57-49F0-0784-C2EF22D64CA9}"/>
          </ac:spMkLst>
        </pc:spChg>
        <pc:spChg chg="add del mod">
          <ac:chgData name="Asif" userId="0e3e1f086b6227cc" providerId="LiveId" clId="{27180E6F-B003-4A23-B8DE-2ADC47499ED8}" dt="2023-09-20T16:36:19.203" v="41" actId="478"/>
          <ac:spMkLst>
            <pc:docMk/>
            <pc:sldMk cId="2092898181" sldId="263"/>
            <ac:spMk id="8" creationId="{ADDB2B6E-F98F-458B-59E9-579AD7A65454}"/>
          </ac:spMkLst>
        </pc:spChg>
        <pc:spChg chg="add del mod">
          <ac:chgData name="Asif" userId="0e3e1f086b6227cc" providerId="LiveId" clId="{27180E6F-B003-4A23-B8DE-2ADC47499ED8}" dt="2023-09-20T17:43:30.338" v="423" actId="478"/>
          <ac:spMkLst>
            <pc:docMk/>
            <pc:sldMk cId="2092898181" sldId="263"/>
            <ac:spMk id="9" creationId="{8EBC6CEB-03A3-C9EB-2F26-BD89426DA5CD}"/>
          </ac:spMkLst>
        </pc:spChg>
        <pc:spChg chg="add del mod">
          <ac:chgData name="Asif" userId="0e3e1f086b6227cc" providerId="LiveId" clId="{27180E6F-B003-4A23-B8DE-2ADC47499ED8}" dt="2023-09-20T16:37:16.383" v="44" actId="478"/>
          <ac:spMkLst>
            <pc:docMk/>
            <pc:sldMk cId="2092898181" sldId="263"/>
            <ac:spMk id="10" creationId="{78C2E66F-0A32-6624-7824-4BD4CBDED5F4}"/>
          </ac:spMkLst>
        </pc:spChg>
        <pc:spChg chg="add del mod">
          <ac:chgData name="Asif" userId="0e3e1f086b6227cc" providerId="LiveId" clId="{27180E6F-B003-4A23-B8DE-2ADC47499ED8}" dt="2023-09-20T16:37:59.226" v="52" actId="478"/>
          <ac:spMkLst>
            <pc:docMk/>
            <pc:sldMk cId="2092898181" sldId="263"/>
            <ac:spMk id="11" creationId="{09FB1B64-876A-664D-C520-83FDA69B5C92}"/>
          </ac:spMkLst>
        </pc:spChg>
        <pc:spChg chg="add del mod">
          <ac:chgData name="Asif" userId="0e3e1f086b6227cc" providerId="LiveId" clId="{27180E6F-B003-4A23-B8DE-2ADC47499ED8}" dt="2023-09-20T16:39:19.480" v="65" actId="478"/>
          <ac:spMkLst>
            <pc:docMk/>
            <pc:sldMk cId="2092898181" sldId="263"/>
            <ac:spMk id="12" creationId="{0CF30FA0-AA2D-3D94-58DF-B67D298BC93D}"/>
          </ac:spMkLst>
        </pc:spChg>
        <pc:spChg chg="add del mod ord">
          <ac:chgData name="Asif" userId="0e3e1f086b6227cc" providerId="LiveId" clId="{27180E6F-B003-4A23-B8DE-2ADC47499ED8}" dt="2023-09-20T16:49:46.161" v="133" actId="478"/>
          <ac:spMkLst>
            <pc:docMk/>
            <pc:sldMk cId="2092898181" sldId="263"/>
            <ac:spMk id="13" creationId="{A22B95E3-FF19-DDA2-CC7D-8F52BF3B8069}"/>
          </ac:spMkLst>
        </pc:spChg>
        <pc:spChg chg="add mod">
          <ac:chgData name="Asif" userId="0e3e1f086b6227cc" providerId="LiveId" clId="{27180E6F-B003-4A23-B8DE-2ADC47499ED8}" dt="2023-09-20T17:41:46.069" v="378" actId="164"/>
          <ac:spMkLst>
            <pc:docMk/>
            <pc:sldMk cId="2092898181" sldId="263"/>
            <ac:spMk id="18" creationId="{1EE8A3A0-002E-4321-760A-14D7C8B19FF2}"/>
          </ac:spMkLst>
        </pc:spChg>
        <pc:spChg chg="add del mod">
          <ac:chgData name="Asif" userId="0e3e1f086b6227cc" providerId="LiveId" clId="{27180E6F-B003-4A23-B8DE-2ADC47499ED8}" dt="2023-09-20T16:49:50.023" v="134" actId="478"/>
          <ac:spMkLst>
            <pc:docMk/>
            <pc:sldMk cId="2092898181" sldId="263"/>
            <ac:spMk id="19" creationId="{484ADE3E-DA91-1D97-7534-B5FC9B5A6EAC}"/>
          </ac:spMkLst>
        </pc:spChg>
        <pc:spChg chg="add del mod">
          <ac:chgData name="Asif" userId="0e3e1f086b6227cc" providerId="LiveId" clId="{27180E6F-B003-4A23-B8DE-2ADC47499ED8}" dt="2023-09-20T16:44:48.457" v="110"/>
          <ac:spMkLst>
            <pc:docMk/>
            <pc:sldMk cId="2092898181" sldId="263"/>
            <ac:spMk id="20" creationId="{C2B5273E-2237-D9BF-BEFB-E624A5C8C48B}"/>
          </ac:spMkLst>
        </pc:spChg>
        <pc:spChg chg="add del mod">
          <ac:chgData name="Asif" userId="0e3e1f086b6227cc" providerId="LiveId" clId="{27180E6F-B003-4A23-B8DE-2ADC47499ED8}" dt="2023-09-20T16:47:29.032" v="122" actId="478"/>
          <ac:spMkLst>
            <pc:docMk/>
            <pc:sldMk cId="2092898181" sldId="263"/>
            <ac:spMk id="21" creationId="{57246CC5-4154-00B6-F118-3DEA237BD9BF}"/>
          </ac:spMkLst>
        </pc:spChg>
        <pc:spChg chg="add mod">
          <ac:chgData name="Asif" userId="0e3e1f086b6227cc" providerId="LiveId" clId="{27180E6F-B003-4A23-B8DE-2ADC47499ED8}" dt="2023-09-20T17:41:46.069" v="378" actId="164"/>
          <ac:spMkLst>
            <pc:docMk/>
            <pc:sldMk cId="2092898181" sldId="263"/>
            <ac:spMk id="24" creationId="{DD9FE766-9B65-C34A-45A6-9E0B88E1FD1A}"/>
          </ac:spMkLst>
        </pc:spChg>
        <pc:spChg chg="add mod">
          <ac:chgData name="Asif" userId="0e3e1f086b6227cc" providerId="LiveId" clId="{27180E6F-B003-4A23-B8DE-2ADC47499ED8}" dt="2023-09-20T17:41:46.069" v="378" actId="164"/>
          <ac:spMkLst>
            <pc:docMk/>
            <pc:sldMk cId="2092898181" sldId="263"/>
            <ac:spMk id="25" creationId="{8DB1B592-85F6-FE57-12E7-EB0CF033DEC2}"/>
          </ac:spMkLst>
        </pc:spChg>
        <pc:spChg chg="add mod">
          <ac:chgData name="Asif" userId="0e3e1f086b6227cc" providerId="LiveId" clId="{27180E6F-B003-4A23-B8DE-2ADC47499ED8}" dt="2023-09-20T18:05:36.696" v="509" actId="12789"/>
          <ac:spMkLst>
            <pc:docMk/>
            <pc:sldMk cId="2092898181" sldId="263"/>
            <ac:spMk id="27" creationId="{2CA80C75-7E60-B3F7-D396-53493E945CBD}"/>
          </ac:spMkLst>
        </pc:spChg>
        <pc:spChg chg="add mod">
          <ac:chgData name="Asif" userId="0e3e1f086b6227cc" providerId="LiveId" clId="{27180E6F-B003-4A23-B8DE-2ADC47499ED8}" dt="2023-09-20T18:05:36.696" v="509" actId="12789"/>
          <ac:spMkLst>
            <pc:docMk/>
            <pc:sldMk cId="2092898181" sldId="263"/>
            <ac:spMk id="28" creationId="{90F455EE-B5D4-9910-3D2B-0615ABE95772}"/>
          </ac:spMkLst>
        </pc:spChg>
        <pc:spChg chg="add mod ord">
          <ac:chgData name="Asif" userId="0e3e1f086b6227cc" providerId="LiveId" clId="{27180E6F-B003-4A23-B8DE-2ADC47499ED8}" dt="2023-09-20T18:07:35.532" v="514" actId="207"/>
          <ac:spMkLst>
            <pc:docMk/>
            <pc:sldMk cId="2092898181" sldId="263"/>
            <ac:spMk id="29" creationId="{4A509386-37BC-A60D-643E-5527E960881E}"/>
          </ac:spMkLst>
        </pc:spChg>
        <pc:grpChg chg="add mod">
          <ac:chgData name="Asif" userId="0e3e1f086b6227cc" providerId="LiveId" clId="{27180E6F-B003-4A23-B8DE-2ADC47499ED8}" dt="2023-09-20T17:54:06.436" v="441" actId="1076"/>
          <ac:grpSpMkLst>
            <pc:docMk/>
            <pc:sldMk cId="2092898181" sldId="263"/>
            <ac:grpSpMk id="26" creationId="{F64125F4-8A82-F010-4328-91477DA237CA}"/>
          </ac:grpSpMkLst>
        </pc:grpChg>
        <pc:picChg chg="add mod modCrop">
          <ac:chgData name="Asif" userId="0e3e1f086b6227cc" providerId="LiveId" clId="{27180E6F-B003-4A23-B8DE-2ADC47499ED8}" dt="2023-09-20T18:05:36.696" v="509" actId="12789"/>
          <ac:picMkLst>
            <pc:docMk/>
            <pc:sldMk cId="2092898181" sldId="263"/>
            <ac:picMk id="4" creationId="{8CE0F645-1121-CFB5-57FF-1B4F56C7BE17}"/>
          </ac:picMkLst>
        </pc:picChg>
        <pc:picChg chg="add mod">
          <ac:chgData name="Asif" userId="0e3e1f086b6227cc" providerId="LiveId" clId="{27180E6F-B003-4A23-B8DE-2ADC47499ED8}" dt="2023-09-20T18:05:36.696" v="509" actId="12789"/>
          <ac:picMkLst>
            <pc:docMk/>
            <pc:sldMk cId="2092898181" sldId="263"/>
            <ac:picMk id="5" creationId="{B9F8AA24-95FE-908B-DF90-08B2A30222F2}"/>
          </ac:picMkLst>
        </pc:picChg>
        <pc:picChg chg="add mod modCrop">
          <ac:chgData name="Asif" userId="0e3e1f086b6227cc" providerId="LiveId" clId="{27180E6F-B003-4A23-B8DE-2ADC47499ED8}" dt="2023-09-20T18:05:36.696" v="509" actId="12789"/>
          <ac:picMkLst>
            <pc:docMk/>
            <pc:sldMk cId="2092898181" sldId="263"/>
            <ac:picMk id="7" creationId="{CAFB6D44-D3F4-86EF-930C-D3A2EBD3D2D7}"/>
          </ac:picMkLst>
        </pc:picChg>
        <pc:picChg chg="add mod">
          <ac:chgData name="Asif" userId="0e3e1f086b6227cc" providerId="LiveId" clId="{27180E6F-B003-4A23-B8DE-2ADC47499ED8}" dt="2023-09-20T18:05:36.696" v="509" actId="12789"/>
          <ac:picMkLst>
            <pc:docMk/>
            <pc:sldMk cId="2092898181" sldId="263"/>
            <ac:picMk id="23" creationId="{40204372-8C11-42E5-0CB8-1FC90BAF7573}"/>
          </ac:picMkLst>
        </pc:picChg>
        <pc:cxnChg chg="add del mod">
          <ac:chgData name="Asif" userId="0e3e1f086b6227cc" providerId="LiveId" clId="{27180E6F-B003-4A23-B8DE-2ADC47499ED8}" dt="2023-09-20T16:43:08.567" v="91" actId="478"/>
          <ac:cxnSpMkLst>
            <pc:docMk/>
            <pc:sldMk cId="2092898181" sldId="263"/>
            <ac:cxnSpMk id="15" creationId="{5343479D-19DD-F30B-BF76-5820EA2B2D32}"/>
          </ac:cxnSpMkLst>
        </pc:cxnChg>
        <pc:cxnChg chg="add del mod">
          <ac:chgData name="Asif" userId="0e3e1f086b6227cc" providerId="LiveId" clId="{27180E6F-B003-4A23-B8DE-2ADC47499ED8}" dt="2023-09-20T16:43:22.572" v="94" actId="478"/>
          <ac:cxnSpMkLst>
            <pc:docMk/>
            <pc:sldMk cId="2092898181" sldId="263"/>
            <ac:cxnSpMk id="17" creationId="{24676183-0508-81DF-E92A-A89432563CBD}"/>
          </ac:cxnSpMkLst>
        </pc:cxnChg>
      </pc:sldChg>
      <pc:sldChg chg="addSp delSp modSp add mod">
        <pc:chgData name="Asif" userId="0e3e1f086b6227cc" providerId="LiveId" clId="{27180E6F-B003-4A23-B8DE-2ADC47499ED8}" dt="2023-09-20T18:09:48.777" v="538" actId="478"/>
        <pc:sldMkLst>
          <pc:docMk/>
          <pc:sldMk cId="4171089305" sldId="264"/>
        </pc:sldMkLst>
        <pc:spChg chg="del">
          <ac:chgData name="Asif" userId="0e3e1f086b6227cc" providerId="LiveId" clId="{27180E6F-B003-4A23-B8DE-2ADC47499ED8}" dt="2023-09-20T17:35:18.102" v="359" actId="478"/>
          <ac:spMkLst>
            <pc:docMk/>
            <pc:sldMk cId="4171089305" sldId="264"/>
            <ac:spMk id="6" creationId="{7184C7FA-AA57-49F0-0784-C2EF22D64CA9}"/>
          </ac:spMkLst>
        </pc:spChg>
        <pc:spChg chg="mod">
          <ac:chgData name="Asif" userId="0e3e1f086b6227cc" providerId="LiveId" clId="{27180E6F-B003-4A23-B8DE-2ADC47499ED8}" dt="2023-09-20T18:09:08.788" v="528" actId="408"/>
          <ac:spMkLst>
            <pc:docMk/>
            <pc:sldMk cId="4171089305" sldId="264"/>
            <ac:spMk id="9" creationId="{8EBC6CEB-03A3-C9EB-2F26-BD89426DA5CD}"/>
          </ac:spMkLst>
        </pc:spChg>
        <pc:spChg chg="del mod">
          <ac:chgData name="Asif" userId="0e3e1f086b6227cc" providerId="LiveId" clId="{27180E6F-B003-4A23-B8DE-2ADC47499ED8}" dt="2023-09-20T17:56:02.801" v="449" actId="478"/>
          <ac:spMkLst>
            <pc:docMk/>
            <pc:sldMk cId="4171089305" sldId="264"/>
            <ac:spMk id="18" creationId="{1EE8A3A0-002E-4321-760A-14D7C8B19FF2}"/>
          </ac:spMkLst>
        </pc:spChg>
        <pc:spChg chg="del mod">
          <ac:chgData name="Asif" userId="0e3e1f086b6227cc" providerId="LiveId" clId="{27180E6F-B003-4A23-B8DE-2ADC47499ED8}" dt="2023-09-20T17:56:04.119" v="450" actId="478"/>
          <ac:spMkLst>
            <pc:docMk/>
            <pc:sldMk cId="4171089305" sldId="264"/>
            <ac:spMk id="24" creationId="{DD9FE766-9B65-C34A-45A6-9E0B88E1FD1A}"/>
          </ac:spMkLst>
        </pc:spChg>
        <pc:spChg chg="del mod">
          <ac:chgData name="Asif" userId="0e3e1f086b6227cc" providerId="LiveId" clId="{27180E6F-B003-4A23-B8DE-2ADC47499ED8}" dt="2023-09-20T18:09:48.777" v="538" actId="478"/>
          <ac:spMkLst>
            <pc:docMk/>
            <pc:sldMk cId="4171089305" sldId="264"/>
            <ac:spMk id="25" creationId="{8DB1B592-85F6-FE57-12E7-EB0CF033DEC2}"/>
          </ac:spMkLst>
        </pc:spChg>
        <pc:spChg chg="add del mod">
          <ac:chgData name="Asif" userId="0e3e1f086b6227cc" providerId="LiveId" clId="{27180E6F-B003-4A23-B8DE-2ADC47499ED8}" dt="2023-09-20T17:35:12.936" v="358" actId="478"/>
          <ac:spMkLst>
            <pc:docMk/>
            <pc:sldMk cId="4171089305" sldId="264"/>
            <ac:spMk id="32" creationId="{B62C29A0-157B-9FE6-1EA8-04E89C4244FC}"/>
          </ac:spMkLst>
        </pc:spChg>
        <pc:spChg chg="add mod">
          <ac:chgData name="Asif" userId="0e3e1f086b6227cc" providerId="LiveId" clId="{27180E6F-B003-4A23-B8DE-2ADC47499ED8}" dt="2023-09-20T18:09:08.788" v="528" actId="408"/>
          <ac:spMkLst>
            <pc:docMk/>
            <pc:sldMk cId="4171089305" sldId="264"/>
            <ac:spMk id="33" creationId="{41D69566-06A6-9B21-F51E-70BDA29E936D}"/>
          </ac:spMkLst>
        </pc:spChg>
        <pc:spChg chg="add del mod ord">
          <ac:chgData name="Asif" userId="0e3e1f086b6227cc" providerId="LiveId" clId="{27180E6F-B003-4A23-B8DE-2ADC47499ED8}" dt="2023-09-20T18:09:20.459" v="532" actId="478"/>
          <ac:spMkLst>
            <pc:docMk/>
            <pc:sldMk cId="4171089305" sldId="264"/>
            <ac:spMk id="34" creationId="{1F4CBB08-0024-1292-48DE-4D9786D573E2}"/>
          </ac:spMkLst>
        </pc:spChg>
        <pc:spChg chg="add mod ord">
          <ac:chgData name="Asif" userId="0e3e1f086b6227cc" providerId="LiveId" clId="{27180E6F-B003-4A23-B8DE-2ADC47499ED8}" dt="2023-09-20T18:09:44.947" v="537" actId="14100"/>
          <ac:spMkLst>
            <pc:docMk/>
            <pc:sldMk cId="4171089305" sldId="264"/>
            <ac:spMk id="36" creationId="{853FE9E4-5B6B-94E3-32CD-8269C576B6E8}"/>
          </ac:spMkLst>
        </pc:spChg>
        <pc:grpChg chg="add mod">
          <ac:chgData name="Asif" userId="0e3e1f086b6227cc" providerId="LiveId" clId="{27180E6F-B003-4A23-B8DE-2ADC47499ED8}" dt="2023-09-20T18:08:19.838" v="516" actId="1076"/>
          <ac:grpSpMkLst>
            <pc:docMk/>
            <pc:sldMk cId="4171089305" sldId="264"/>
            <ac:grpSpMk id="30" creationId="{8A922995-4331-E18F-32C1-39392B9FFC06}"/>
          </ac:grpSpMkLst>
        </pc:grpChg>
        <pc:picChg chg="del">
          <ac:chgData name="Asif" userId="0e3e1f086b6227cc" providerId="LiveId" clId="{27180E6F-B003-4A23-B8DE-2ADC47499ED8}" dt="2023-09-20T17:12:08.001" v="160" actId="478"/>
          <ac:picMkLst>
            <pc:docMk/>
            <pc:sldMk cId="4171089305" sldId="264"/>
            <ac:picMk id="4" creationId="{8CE0F645-1121-CFB5-57FF-1B4F56C7BE17}"/>
          </ac:picMkLst>
        </pc:picChg>
        <pc:picChg chg="del">
          <ac:chgData name="Asif" userId="0e3e1f086b6227cc" providerId="LiveId" clId="{27180E6F-B003-4A23-B8DE-2ADC47499ED8}" dt="2023-09-20T17:35:06.555" v="357" actId="478"/>
          <ac:picMkLst>
            <pc:docMk/>
            <pc:sldMk cId="4171089305" sldId="264"/>
            <ac:picMk id="5" creationId="{B9F8AA24-95FE-908B-DF90-08B2A30222F2}"/>
          </ac:picMkLst>
        </pc:picChg>
        <pc:picChg chg="mod">
          <ac:chgData name="Asif" userId="0e3e1f086b6227cc" providerId="LiveId" clId="{27180E6F-B003-4A23-B8DE-2ADC47499ED8}" dt="2023-09-20T17:55:45.975" v="446" actId="1076"/>
          <ac:picMkLst>
            <pc:docMk/>
            <pc:sldMk cId="4171089305" sldId="264"/>
            <ac:picMk id="7" creationId="{CAFB6D44-D3F4-86EF-930C-D3A2EBD3D2D7}"/>
          </ac:picMkLst>
        </pc:picChg>
        <pc:picChg chg="add mod">
          <ac:chgData name="Asif" userId="0e3e1f086b6227cc" providerId="LiveId" clId="{27180E6F-B003-4A23-B8DE-2ADC47499ED8}" dt="2023-09-20T18:09:08.788" v="528" actId="408"/>
          <ac:picMkLst>
            <pc:docMk/>
            <pc:sldMk cId="4171089305" sldId="264"/>
            <ac:picMk id="8" creationId="{4DA9FD3D-1899-EA8C-AE84-03DD6816EB49}"/>
          </ac:picMkLst>
        </pc:picChg>
        <pc:picChg chg="add mod modCrop">
          <ac:chgData name="Asif" userId="0e3e1f086b6227cc" providerId="LiveId" clId="{27180E6F-B003-4A23-B8DE-2ADC47499ED8}" dt="2023-09-20T17:57:18.082" v="462" actId="14100"/>
          <ac:picMkLst>
            <pc:docMk/>
            <pc:sldMk cId="4171089305" sldId="264"/>
            <ac:picMk id="11" creationId="{04B00969-0A82-F93B-1AE0-6A2C6F84A612}"/>
          </ac:picMkLst>
        </pc:picChg>
        <pc:picChg chg="add mod modCrop">
          <ac:chgData name="Asif" userId="0e3e1f086b6227cc" providerId="LiveId" clId="{27180E6F-B003-4A23-B8DE-2ADC47499ED8}" dt="2023-09-20T17:57:53.648" v="467" actId="14100"/>
          <ac:picMkLst>
            <pc:docMk/>
            <pc:sldMk cId="4171089305" sldId="264"/>
            <ac:picMk id="13" creationId="{06FD8B03-66C5-526D-52E5-2B11016AB7F9}"/>
          </ac:picMkLst>
        </pc:picChg>
        <pc:picChg chg="add mod modCrop">
          <ac:chgData name="Asif" userId="0e3e1f086b6227cc" providerId="LiveId" clId="{27180E6F-B003-4A23-B8DE-2ADC47499ED8}" dt="2023-09-20T17:56:30.203" v="455" actId="1076"/>
          <ac:picMkLst>
            <pc:docMk/>
            <pc:sldMk cId="4171089305" sldId="264"/>
            <ac:picMk id="15" creationId="{1065042E-7916-08B3-6185-982F4088C561}"/>
          </ac:picMkLst>
        </pc:picChg>
        <pc:picChg chg="add mod ord modCrop">
          <ac:chgData name="Asif" userId="0e3e1f086b6227cc" providerId="LiveId" clId="{27180E6F-B003-4A23-B8DE-2ADC47499ED8}" dt="2023-09-20T17:57:59.614" v="468" actId="14100"/>
          <ac:picMkLst>
            <pc:docMk/>
            <pc:sldMk cId="4171089305" sldId="264"/>
            <ac:picMk id="17" creationId="{8CF015A7-09C5-1C5A-C375-C69B9B802BE1}"/>
          </ac:picMkLst>
        </pc:picChg>
        <pc:picChg chg="add mod modCrop">
          <ac:chgData name="Asif" userId="0e3e1f086b6227cc" providerId="LiveId" clId="{27180E6F-B003-4A23-B8DE-2ADC47499ED8}" dt="2023-09-20T17:29:51.589" v="318" actId="164"/>
          <ac:picMkLst>
            <pc:docMk/>
            <pc:sldMk cId="4171089305" sldId="264"/>
            <ac:picMk id="20" creationId="{FF602F20-D2C6-30CD-4589-04FEB3EAFD6E}"/>
          </ac:picMkLst>
        </pc:picChg>
        <pc:picChg chg="add mod modCrop">
          <ac:chgData name="Asif" userId="0e3e1f086b6227cc" providerId="LiveId" clId="{27180E6F-B003-4A23-B8DE-2ADC47499ED8}" dt="2023-09-20T17:29:51.589" v="318" actId="164"/>
          <ac:picMkLst>
            <pc:docMk/>
            <pc:sldMk cId="4171089305" sldId="264"/>
            <ac:picMk id="22" creationId="{288EE148-9AB9-4C94-D00A-FEB6163C54CE}"/>
          </ac:picMkLst>
        </pc:picChg>
        <pc:picChg chg="del mod">
          <ac:chgData name="Asif" userId="0e3e1f086b6227cc" providerId="LiveId" clId="{27180E6F-B003-4A23-B8DE-2ADC47499ED8}" dt="2023-09-20T17:20:25.042" v="249" actId="478"/>
          <ac:picMkLst>
            <pc:docMk/>
            <pc:sldMk cId="4171089305" sldId="264"/>
            <ac:picMk id="23" creationId="{40204372-8C11-42E5-0CB8-1FC90BAF7573}"/>
          </ac:picMkLst>
        </pc:picChg>
        <pc:picChg chg="add mod modCrop">
          <ac:chgData name="Asif" userId="0e3e1f086b6227cc" providerId="LiveId" clId="{27180E6F-B003-4A23-B8DE-2ADC47499ED8}" dt="2023-09-20T17:56:55.531" v="458" actId="14100"/>
          <ac:picMkLst>
            <pc:docMk/>
            <pc:sldMk cId="4171089305" sldId="264"/>
            <ac:picMk id="27" creationId="{54DB54CC-C5C2-01EB-6764-0FEA0D39A78B}"/>
          </ac:picMkLst>
        </pc:picChg>
        <pc:picChg chg="add mod modCrop">
          <ac:chgData name="Asif" userId="0e3e1f086b6227cc" providerId="LiveId" clId="{27180E6F-B003-4A23-B8DE-2ADC47499ED8}" dt="2023-09-20T17:57:32.629" v="464" actId="1076"/>
          <ac:picMkLst>
            <pc:docMk/>
            <pc:sldMk cId="4171089305" sldId="264"/>
            <ac:picMk id="29" creationId="{98F61884-D17D-5E88-9AB1-5BF41CA2DE69}"/>
          </ac:picMkLst>
        </pc:picChg>
        <pc:picChg chg="add mod">
          <ac:chgData name="Asif" userId="0e3e1f086b6227cc" providerId="LiveId" clId="{27180E6F-B003-4A23-B8DE-2ADC47499ED8}" dt="2023-09-20T18:08:59.404" v="527" actId="1076"/>
          <ac:picMkLst>
            <pc:docMk/>
            <pc:sldMk cId="4171089305" sldId="264"/>
            <ac:picMk id="35" creationId="{6414986B-DE11-EE30-549B-A541D2402644}"/>
          </ac:picMkLst>
        </pc:picChg>
      </pc:sldChg>
      <pc:sldChg chg="addSp delSp modSp add mod">
        <pc:chgData name="Asif" userId="0e3e1f086b6227cc" providerId="LiveId" clId="{27180E6F-B003-4A23-B8DE-2ADC47499ED8}" dt="2023-09-20T18:13:05.626" v="575" actId="12789"/>
        <pc:sldMkLst>
          <pc:docMk/>
          <pc:sldMk cId="3957078985" sldId="265"/>
        </pc:sldMkLst>
        <pc:spChg chg="mod">
          <ac:chgData name="Asif" userId="0e3e1f086b6227cc" providerId="LiveId" clId="{27180E6F-B003-4A23-B8DE-2ADC47499ED8}" dt="2023-09-20T18:13:05.626" v="575" actId="12789"/>
          <ac:spMkLst>
            <pc:docMk/>
            <pc:sldMk cId="3957078985" sldId="265"/>
            <ac:spMk id="6" creationId="{7184C7FA-AA57-49F0-0784-C2EF22D64CA9}"/>
          </ac:spMkLst>
        </pc:spChg>
        <pc:spChg chg="mod">
          <ac:chgData name="Asif" userId="0e3e1f086b6227cc" providerId="LiveId" clId="{27180E6F-B003-4A23-B8DE-2ADC47499ED8}" dt="2023-09-20T18:13:05.626" v="575" actId="12789"/>
          <ac:spMkLst>
            <pc:docMk/>
            <pc:sldMk cId="3957078985" sldId="265"/>
            <ac:spMk id="9" creationId="{8EBC6CEB-03A3-C9EB-2F26-BD89426DA5CD}"/>
          </ac:spMkLst>
        </pc:spChg>
        <pc:spChg chg="add del mod">
          <ac:chgData name="Asif" userId="0e3e1f086b6227cc" providerId="LiveId" clId="{27180E6F-B003-4A23-B8DE-2ADC47499ED8}" dt="2023-09-20T18:11:35.029" v="559" actId="478"/>
          <ac:spMkLst>
            <pc:docMk/>
            <pc:sldMk cId="3957078985" sldId="265"/>
            <ac:spMk id="14" creationId="{B2B5C574-444B-3B26-A0CF-4136FC2A7846}"/>
          </ac:spMkLst>
        </pc:spChg>
        <pc:spChg chg="add del mod">
          <ac:chgData name="Asif" userId="0e3e1f086b6227cc" providerId="LiveId" clId="{27180E6F-B003-4A23-B8DE-2ADC47499ED8}" dt="2023-09-20T18:00:06.943" v="483" actId="164"/>
          <ac:spMkLst>
            <pc:docMk/>
            <pc:sldMk cId="3957078985" sldId="265"/>
            <ac:spMk id="18" creationId="{1EE8A3A0-002E-4321-760A-14D7C8B19FF2}"/>
          </ac:spMkLst>
        </pc:spChg>
        <pc:spChg chg="add mod">
          <ac:chgData name="Asif" userId="0e3e1f086b6227cc" providerId="LiveId" clId="{27180E6F-B003-4A23-B8DE-2ADC47499ED8}" dt="2023-09-20T18:13:05.626" v="575" actId="12789"/>
          <ac:spMkLst>
            <pc:docMk/>
            <pc:sldMk cId="3957078985" sldId="265"/>
            <ac:spMk id="21" creationId="{7744906E-ECA7-5CAF-7D3F-3F07D2FFD489}"/>
          </ac:spMkLst>
        </pc:spChg>
        <pc:spChg chg="add del mod ord">
          <ac:chgData name="Asif" userId="0e3e1f086b6227cc" providerId="LiveId" clId="{27180E6F-B003-4A23-B8DE-2ADC47499ED8}" dt="2023-09-20T18:11:44.439" v="561" actId="478"/>
          <ac:spMkLst>
            <pc:docMk/>
            <pc:sldMk cId="3957078985" sldId="265"/>
            <ac:spMk id="23" creationId="{D9C01E88-4A14-4540-79D3-E65067D78FF6}"/>
          </ac:spMkLst>
        </pc:spChg>
        <pc:spChg chg="add del mod">
          <ac:chgData name="Asif" userId="0e3e1f086b6227cc" providerId="LiveId" clId="{27180E6F-B003-4A23-B8DE-2ADC47499ED8}" dt="2023-09-20T18:00:06.943" v="483" actId="164"/>
          <ac:spMkLst>
            <pc:docMk/>
            <pc:sldMk cId="3957078985" sldId="265"/>
            <ac:spMk id="24" creationId="{DD9FE766-9B65-C34A-45A6-9E0B88E1FD1A}"/>
          </ac:spMkLst>
        </pc:spChg>
        <pc:spChg chg="mod">
          <ac:chgData name="Asif" userId="0e3e1f086b6227cc" providerId="LiveId" clId="{27180E6F-B003-4A23-B8DE-2ADC47499ED8}" dt="2023-09-20T18:00:17.462" v="486" actId="164"/>
          <ac:spMkLst>
            <pc:docMk/>
            <pc:sldMk cId="3957078985" sldId="265"/>
            <ac:spMk id="25" creationId="{8DB1B592-85F6-FE57-12E7-EB0CF033DEC2}"/>
          </ac:spMkLst>
        </pc:spChg>
        <pc:spChg chg="add mod">
          <ac:chgData name="Asif" userId="0e3e1f086b6227cc" providerId="LiveId" clId="{27180E6F-B003-4A23-B8DE-2ADC47499ED8}" dt="2023-09-20T18:13:05.626" v="575" actId="12789"/>
          <ac:spMkLst>
            <pc:docMk/>
            <pc:sldMk cId="3957078985" sldId="265"/>
            <ac:spMk id="26" creationId="{CBBA9A5E-8D42-5FDC-BD23-8A967A83EC99}"/>
          </ac:spMkLst>
        </pc:spChg>
        <pc:spChg chg="add mod ord">
          <ac:chgData name="Asif" userId="0e3e1f086b6227cc" providerId="LiveId" clId="{27180E6F-B003-4A23-B8DE-2ADC47499ED8}" dt="2023-09-20T18:13:05.626" v="575" actId="12789"/>
          <ac:spMkLst>
            <pc:docMk/>
            <pc:sldMk cId="3957078985" sldId="265"/>
            <ac:spMk id="28" creationId="{8E3642B0-BD2C-DAF5-D434-F94F9278DC29}"/>
          </ac:spMkLst>
        </pc:spChg>
        <pc:grpChg chg="add mod">
          <ac:chgData name="Asif" userId="0e3e1f086b6227cc" providerId="LiveId" clId="{27180E6F-B003-4A23-B8DE-2ADC47499ED8}" dt="2023-09-20T18:00:17.462" v="486" actId="164"/>
          <ac:grpSpMkLst>
            <pc:docMk/>
            <pc:sldMk cId="3957078985" sldId="265"/>
            <ac:grpSpMk id="16" creationId="{407C4906-EB5E-14E1-5600-F0941746F3CF}"/>
          </ac:grpSpMkLst>
        </pc:grpChg>
        <pc:grpChg chg="add mod">
          <ac:chgData name="Asif" userId="0e3e1f086b6227cc" providerId="LiveId" clId="{27180E6F-B003-4A23-B8DE-2ADC47499ED8}" dt="2023-09-20T18:00:19.739" v="487" actId="1076"/>
          <ac:grpSpMkLst>
            <pc:docMk/>
            <pc:sldMk cId="3957078985" sldId="265"/>
            <ac:grpSpMk id="19" creationId="{E991EA04-39CA-7F5D-6936-15D814D05A2B}"/>
          </ac:grpSpMkLst>
        </pc:grpChg>
        <pc:grpChg chg="del mod">
          <ac:chgData name="Asif" userId="0e3e1f086b6227cc" providerId="LiveId" clId="{27180E6F-B003-4A23-B8DE-2ADC47499ED8}" dt="2023-09-20T17:32:37.942" v="325" actId="478"/>
          <ac:grpSpMkLst>
            <pc:docMk/>
            <pc:sldMk cId="3957078985" sldId="265"/>
            <ac:grpSpMk id="30" creationId="{8A922995-4331-E18F-32C1-39392B9FFC06}"/>
          </ac:grpSpMkLst>
        </pc:grpChg>
        <pc:picChg chg="add mod">
          <ac:chgData name="Asif" userId="0e3e1f086b6227cc" providerId="LiveId" clId="{27180E6F-B003-4A23-B8DE-2ADC47499ED8}" dt="2023-09-20T18:13:05.626" v="575" actId="12789"/>
          <ac:picMkLst>
            <pc:docMk/>
            <pc:sldMk cId="3957078985" sldId="265"/>
            <ac:picMk id="3" creationId="{91429766-1D62-0A74-A3B7-4A3767A67C2F}"/>
          </ac:picMkLst>
        </pc:picChg>
        <pc:picChg chg="mod">
          <ac:chgData name="Asif" userId="0e3e1f086b6227cc" providerId="LiveId" clId="{27180E6F-B003-4A23-B8DE-2ADC47499ED8}" dt="2023-09-20T18:13:05.626" v="575" actId="12789"/>
          <ac:picMkLst>
            <pc:docMk/>
            <pc:sldMk cId="3957078985" sldId="265"/>
            <ac:picMk id="5" creationId="{B9F8AA24-95FE-908B-DF90-08B2A30222F2}"/>
          </ac:picMkLst>
        </pc:picChg>
        <pc:picChg chg="mod">
          <ac:chgData name="Asif" userId="0e3e1f086b6227cc" providerId="LiveId" clId="{27180E6F-B003-4A23-B8DE-2ADC47499ED8}" dt="2023-09-20T18:13:05.626" v="575" actId="12789"/>
          <ac:picMkLst>
            <pc:docMk/>
            <pc:sldMk cId="3957078985" sldId="265"/>
            <ac:picMk id="7" creationId="{CAFB6D44-D3F4-86EF-930C-D3A2EBD3D2D7}"/>
          </ac:picMkLst>
        </pc:picChg>
        <pc:picChg chg="del">
          <ac:chgData name="Asif" userId="0e3e1f086b6227cc" providerId="LiveId" clId="{27180E6F-B003-4A23-B8DE-2ADC47499ED8}" dt="2023-09-20T17:32:04.759" v="321" actId="478"/>
          <ac:picMkLst>
            <pc:docMk/>
            <pc:sldMk cId="3957078985" sldId="265"/>
            <ac:picMk id="8" creationId="{4DA9FD3D-1899-EA8C-AE84-03DD6816EB49}"/>
          </ac:picMkLst>
        </pc:picChg>
        <pc:picChg chg="add mod">
          <ac:chgData name="Asif" userId="0e3e1f086b6227cc" providerId="LiveId" clId="{27180E6F-B003-4A23-B8DE-2ADC47499ED8}" dt="2023-09-20T18:13:05.626" v="575" actId="12789"/>
          <ac:picMkLst>
            <pc:docMk/>
            <pc:sldMk cId="3957078985" sldId="265"/>
            <ac:picMk id="10" creationId="{17933610-4B5B-CD84-8BB1-D5C7D443761B}"/>
          </ac:picMkLst>
        </pc:picChg>
        <pc:picChg chg="add mod">
          <ac:chgData name="Asif" userId="0e3e1f086b6227cc" providerId="LiveId" clId="{27180E6F-B003-4A23-B8DE-2ADC47499ED8}" dt="2023-09-20T18:13:05.626" v="575" actId="12789"/>
          <ac:picMkLst>
            <pc:docMk/>
            <pc:sldMk cId="3957078985" sldId="265"/>
            <ac:picMk id="12" creationId="{03114282-6D1E-71C6-F6C0-6BD1566F3C2F}"/>
          </ac:picMkLst>
        </pc:picChg>
      </pc:sldChg>
    </pc:docChg>
  </pc:docChgLst>
  <pc:docChgLst>
    <pc:chgData name="Asif" userId="0e3e1f086b6227cc" providerId="LiveId" clId="{13645E3B-E0C8-4084-A012-B0B1A2EFB667}"/>
    <pc:docChg chg="modSld">
      <pc:chgData name="Asif" userId="0e3e1f086b6227cc" providerId="LiveId" clId="{13645E3B-E0C8-4084-A012-B0B1A2EFB667}" dt="2023-09-01T13:49:01.523" v="3" actId="20577"/>
      <pc:docMkLst>
        <pc:docMk/>
      </pc:docMkLst>
      <pc:sldChg chg="modSp mod">
        <pc:chgData name="Asif" userId="0e3e1f086b6227cc" providerId="LiveId" clId="{13645E3B-E0C8-4084-A012-B0B1A2EFB667}" dt="2023-09-01T13:49:01.523" v="3" actId="20577"/>
        <pc:sldMkLst>
          <pc:docMk/>
          <pc:sldMk cId="378856876" sldId="258"/>
        </pc:sldMkLst>
        <pc:spChg chg="mod">
          <ac:chgData name="Asif" userId="0e3e1f086b6227cc" providerId="LiveId" clId="{13645E3B-E0C8-4084-A012-B0B1A2EFB667}" dt="2023-09-01T13:49:01.523" v="3" actId="20577"/>
          <ac:spMkLst>
            <pc:docMk/>
            <pc:sldMk cId="378856876" sldId="258"/>
            <ac:spMk id="2" creationId="{0A8CD838-2C1A-1B80-36B9-E5D29C4693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3747-AAE0-7D49-45A0-5278D389C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260C6-0B7F-C260-18AB-4282BDBF4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8F435-0E38-D283-4257-DF8B8EE8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DB2-2389-46F7-BCB2-72FFB3BB1975}" type="datetimeFigureOut">
              <a:rPr lang="en-SE" smtClean="0"/>
              <a:t>2023-09-20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12A06-C7EF-1F8A-2585-72FA47C7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E13F2-7121-088A-F67B-3C9B73C8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665-AB4D-4A58-BA66-F592CCAA0D4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471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681A-C6B2-03AD-EE28-FC2DE9DC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3E32-A659-851D-8679-BC336F099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C805-5708-93C4-74B7-550A655F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DB2-2389-46F7-BCB2-72FFB3BB1975}" type="datetimeFigureOut">
              <a:rPr lang="en-SE" smtClean="0"/>
              <a:t>2023-09-20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1D2B-B987-A62F-8BAE-B509AB42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65A99-B78B-2EF8-FEF8-02C98121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665-AB4D-4A58-BA66-F592CCAA0D4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1535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48A3F-A0E9-B8B2-6EAC-0F1C9486A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72572-4E93-065A-8037-396787C0F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D0D99-6E24-8E60-B339-B227668F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DB2-2389-46F7-BCB2-72FFB3BB1975}" type="datetimeFigureOut">
              <a:rPr lang="en-SE" smtClean="0"/>
              <a:t>2023-09-20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DF03-EE5F-54EF-C00F-E21F8341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75C52-9176-4BF2-987D-17524B05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665-AB4D-4A58-BA66-F592CCAA0D4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856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757D-2A74-B0A9-0742-31FCCA8A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1278-9769-9AA6-E629-F7E12318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61A00-CD38-41FE-C6BF-81351E5B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DB2-2389-46F7-BCB2-72FFB3BB1975}" type="datetimeFigureOut">
              <a:rPr lang="en-SE" smtClean="0"/>
              <a:t>2023-09-20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A3FF6-0D65-123C-91E6-DEB9409C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452B6-FA88-4B92-9337-28886843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665-AB4D-4A58-BA66-F592CCAA0D4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068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C6A4-C8A2-9D5D-26B4-F953BFEF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03F42-2992-5520-249B-670AA499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BC37-3F83-39EA-793B-A569B03A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DB2-2389-46F7-BCB2-72FFB3BB1975}" type="datetimeFigureOut">
              <a:rPr lang="en-SE" smtClean="0"/>
              <a:t>2023-09-20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32CC5-C7B1-7F57-1688-557FF670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270FE-05EC-279E-87C3-BF46EE57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665-AB4D-4A58-BA66-F592CCAA0D4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5406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337F-2EF7-DB6A-3C3D-A23188A0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115C5-262C-22D8-32A7-791C6620E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2C2E7-27C6-18C0-4D11-2B7F2BD17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79A70-6E63-59AF-146A-F06310E5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DB2-2389-46F7-BCB2-72FFB3BB1975}" type="datetimeFigureOut">
              <a:rPr lang="en-SE" smtClean="0"/>
              <a:t>2023-09-20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809D3-7987-F754-384C-CFB6C325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38C4C-F0A1-AF9C-61AB-05A67315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665-AB4D-4A58-BA66-F592CCAA0D4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45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7BFE-22D7-429D-63AA-C72367A0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BE9AF-F9B3-9D75-2480-7AF46D829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25515-4C30-ADCB-6F28-58925C1D3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FBA3E-1E47-ABCA-DB9E-66BC0FABA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F0558-B89B-F540-84CA-A575AC440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4EFC9-EA04-6052-1A01-8B49A8D0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DB2-2389-46F7-BCB2-72FFB3BB1975}" type="datetimeFigureOut">
              <a:rPr lang="en-SE" smtClean="0"/>
              <a:t>2023-09-20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20BFB-ADCF-653F-C215-6220D361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57402-5EC0-0494-8AEC-23B6CA12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665-AB4D-4A58-BA66-F592CCAA0D4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6983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5CCD-10DE-BA6E-2D62-532F0027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1DE9E-1006-195A-8936-AB84D838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DB2-2389-46F7-BCB2-72FFB3BB1975}" type="datetimeFigureOut">
              <a:rPr lang="en-SE" smtClean="0"/>
              <a:t>2023-09-20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A4A70-1CA5-BC20-2139-E75347F1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08B77-D061-BBD1-4932-D9E170C8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665-AB4D-4A58-BA66-F592CCAA0D4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600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423E6-0387-34CF-ED21-7320F117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DB2-2389-46F7-BCB2-72FFB3BB1975}" type="datetimeFigureOut">
              <a:rPr lang="en-SE" smtClean="0"/>
              <a:t>2023-09-20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E3186-47DA-E133-A513-44984E81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955CE-0936-BBCA-82DE-1A415BFA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665-AB4D-4A58-BA66-F592CCAA0D4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396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968D-B794-E5B2-F209-DB5D4DFC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1DA3-C36D-2CA0-1AF0-AA1BF762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9F223-08C3-CB4B-5E94-42786F89C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BC4E9-06FB-51D1-D838-62D19E85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DB2-2389-46F7-BCB2-72FFB3BB1975}" type="datetimeFigureOut">
              <a:rPr lang="en-SE" smtClean="0"/>
              <a:t>2023-09-20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A69BB-F03E-4DEA-DED2-D98D2E4C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8266-0E06-0581-41E5-E134AE09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665-AB4D-4A58-BA66-F592CCAA0D4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4121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476C-DA79-6C81-DEFF-3FB9BC7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65F7F-A5B7-4305-3AA5-1AC3FF27E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EB2F8-66AB-CC5F-5497-5F53B5CE1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A5F0D-0875-1033-0677-518D4E43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DB2-2389-46F7-BCB2-72FFB3BB1975}" type="datetimeFigureOut">
              <a:rPr lang="en-SE" smtClean="0"/>
              <a:t>2023-09-20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95B40-4843-1BF3-85F1-73B3A1A4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1B5CD-E7F0-5837-B7C1-384B1DD4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665-AB4D-4A58-BA66-F592CCAA0D4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462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8932A-2CEB-5A4D-F399-DAF2CACF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E2939-20B0-454A-3AC1-964517E02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E187C-75D5-79B9-1D66-6DD56AFD3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15DB2-2389-46F7-BCB2-72FFB3BB1975}" type="datetimeFigureOut">
              <a:rPr lang="en-SE" smtClean="0"/>
              <a:t>2023-09-20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C4F38-C9B3-BC98-F5EC-470B55F08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B1A83-B09D-FEB2-285C-8243865B3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7665-AB4D-4A58-BA66-F592CCAA0D4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5655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png"/><Relationship Id="rId3" Type="http://schemas.openxmlformats.org/officeDocument/2006/relationships/image" Target="../media/image11.svg"/><Relationship Id="rId7" Type="http://schemas.openxmlformats.org/officeDocument/2006/relationships/image" Target="../media/image18.jpg"/><Relationship Id="rId12" Type="http://schemas.openxmlformats.org/officeDocument/2006/relationships/image" Target="../media/image2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11" Type="http://schemas.openxmlformats.org/officeDocument/2006/relationships/image" Target="../media/image22.jpg"/><Relationship Id="rId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5.png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F37B14-B773-A819-46AB-EAD3D5600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99"/>
          <a:stretch/>
        </p:blipFill>
        <p:spPr>
          <a:xfrm>
            <a:off x="2997100" y="301658"/>
            <a:ext cx="6197800" cy="65563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52F78B-BB96-63BE-680D-6E8B9757DAB4}"/>
              </a:ext>
            </a:extLst>
          </p:cNvPr>
          <p:cNvSpPr/>
          <p:nvPr/>
        </p:nvSpPr>
        <p:spPr>
          <a:xfrm>
            <a:off x="7122313" y="716437"/>
            <a:ext cx="2072587" cy="6141563"/>
          </a:xfrm>
          <a:prstGeom prst="rect">
            <a:avLst/>
          </a:prstGeom>
          <a:noFill/>
          <a:ln w="47625">
            <a:solidFill>
              <a:srgbClr val="FFFF00"/>
            </a:solidFill>
          </a:ln>
          <a:effectLst>
            <a:glow rad="25400">
              <a:schemeClr val="tx1"/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6BBD30B-A431-8BB2-2DF5-34A69D7779C3}"/>
              </a:ext>
            </a:extLst>
          </p:cNvPr>
          <p:cNvGrpSpPr/>
          <p:nvPr/>
        </p:nvGrpSpPr>
        <p:grpSpPr>
          <a:xfrm>
            <a:off x="6457221" y="801688"/>
            <a:ext cx="576484" cy="527921"/>
            <a:chOff x="6457221" y="801688"/>
            <a:chExt cx="576484" cy="527921"/>
          </a:xfrm>
        </p:grpSpPr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EE8DC068-7339-5811-DC3F-526EEC849736}"/>
                </a:ext>
              </a:extLst>
            </p:cNvPr>
            <p:cNvCxnSpPr>
              <a:cxnSpLocks/>
              <a:stCxn id="15" idx="0"/>
              <a:endCxn id="8" idx="1"/>
            </p:cNvCxnSpPr>
            <p:nvPr/>
          </p:nvCxnSpPr>
          <p:spPr>
            <a:xfrm rot="5400000" flipH="1" flipV="1">
              <a:off x="6675515" y="709393"/>
              <a:ext cx="265896" cy="450485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8FA323C-9BD3-5D8C-8F4B-378032E05940}"/>
                </a:ext>
              </a:extLst>
            </p:cNvPr>
            <p:cNvSpPr/>
            <p:nvPr/>
          </p:nvSpPr>
          <p:spPr>
            <a:xfrm>
              <a:off x="6457221" y="1067583"/>
              <a:ext cx="252000" cy="262026"/>
            </a:xfrm>
            <a:prstGeom prst="ellipse">
              <a:avLst/>
            </a:prstGeom>
            <a:solidFill>
              <a:schemeClr val="tx1"/>
            </a:solidFill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SE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EDC299-CB95-FF73-ABCC-51E4145A860B}"/>
              </a:ext>
            </a:extLst>
          </p:cNvPr>
          <p:cNvGrpSpPr/>
          <p:nvPr/>
        </p:nvGrpSpPr>
        <p:grpSpPr>
          <a:xfrm>
            <a:off x="5549155" y="881878"/>
            <a:ext cx="1598980" cy="859796"/>
            <a:chOff x="5549158" y="154443"/>
            <a:chExt cx="1598980" cy="859796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CA6AB8A0-7994-4775-BC12-36E8B1D07C4A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 rot="16200000" flipH="1">
              <a:off x="6107750" y="-26150"/>
              <a:ext cx="607796" cy="1472981"/>
            </a:xfrm>
            <a:prstGeom prst="curvedConnector2">
              <a:avLst/>
            </a:prstGeom>
            <a:ln w="9525"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76810E-0B24-6217-FE5F-089E95C25F8A}"/>
                </a:ext>
              </a:extLst>
            </p:cNvPr>
            <p:cNvSpPr/>
            <p:nvPr/>
          </p:nvSpPr>
          <p:spPr>
            <a:xfrm>
              <a:off x="5549158" y="154443"/>
              <a:ext cx="252000" cy="252000"/>
            </a:xfrm>
            <a:prstGeom prst="ellipse">
              <a:avLst/>
            </a:prstGeom>
            <a:solidFill>
              <a:schemeClr val="tx1"/>
            </a:solidFill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SE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29CB73B-5C87-9726-2DDF-441EC5A057B0}"/>
              </a:ext>
            </a:extLst>
          </p:cNvPr>
          <p:cNvSpPr/>
          <p:nvPr/>
        </p:nvSpPr>
        <p:spPr>
          <a:xfrm>
            <a:off x="7218153" y="2234154"/>
            <a:ext cx="1888140" cy="1857080"/>
          </a:xfrm>
          <a:prstGeom prst="rect">
            <a:avLst/>
          </a:prstGeom>
          <a:noFill/>
          <a:ln w="47625">
            <a:solidFill>
              <a:srgbClr val="FFFF00"/>
            </a:solidFill>
          </a:ln>
          <a:effectLst>
            <a:glow rad="25400">
              <a:schemeClr val="tx1"/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9E5C7B-F670-28CD-8D3A-BD412E6AF7D5}"/>
              </a:ext>
            </a:extLst>
          </p:cNvPr>
          <p:cNvSpPr/>
          <p:nvPr/>
        </p:nvSpPr>
        <p:spPr>
          <a:xfrm>
            <a:off x="3168232" y="1947401"/>
            <a:ext cx="3865474" cy="4910599"/>
          </a:xfrm>
          <a:prstGeom prst="rect">
            <a:avLst/>
          </a:prstGeom>
          <a:noFill/>
          <a:ln w="47625">
            <a:solidFill>
              <a:srgbClr val="FFFF00"/>
            </a:solidFill>
          </a:ln>
          <a:effectLst>
            <a:glow rad="25400">
              <a:schemeClr val="tx1"/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E7C8FD-0354-7956-6855-10B122DB3593}"/>
              </a:ext>
            </a:extLst>
          </p:cNvPr>
          <p:cNvGrpSpPr/>
          <p:nvPr/>
        </p:nvGrpSpPr>
        <p:grpSpPr>
          <a:xfrm>
            <a:off x="5733641" y="1579828"/>
            <a:ext cx="1484512" cy="1582866"/>
            <a:chOff x="5581244" y="699993"/>
            <a:chExt cx="1484512" cy="1582866"/>
          </a:xfrm>
        </p:grpSpPr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53C6885B-D710-C6CF-8D9B-27B0081207D5}"/>
                </a:ext>
              </a:extLst>
            </p:cNvPr>
            <p:cNvCxnSpPr>
              <a:cxnSpLocks/>
              <a:stCxn id="33" idx="4"/>
              <a:endCxn id="30" idx="1"/>
            </p:cNvCxnSpPr>
            <p:nvPr/>
          </p:nvCxnSpPr>
          <p:spPr>
            <a:xfrm rot="16200000" flipH="1">
              <a:off x="5721067" y="938170"/>
              <a:ext cx="1330866" cy="1358512"/>
            </a:xfrm>
            <a:prstGeom prst="curvedConnector2">
              <a:avLst/>
            </a:prstGeom>
            <a:ln w="9525"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4C78A09-FFF5-06EF-D61E-DD58EC3654D6}"/>
                </a:ext>
              </a:extLst>
            </p:cNvPr>
            <p:cNvSpPr/>
            <p:nvPr/>
          </p:nvSpPr>
          <p:spPr>
            <a:xfrm>
              <a:off x="5581244" y="699993"/>
              <a:ext cx="252000" cy="252000"/>
            </a:xfrm>
            <a:prstGeom prst="ellipse">
              <a:avLst/>
            </a:prstGeom>
            <a:solidFill>
              <a:schemeClr val="tx1"/>
            </a:solidFill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4</a:t>
              </a:r>
              <a:endParaRPr lang="en-SE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0B80CE1-CAAA-AE00-BC09-7F62FF05FDA1}"/>
              </a:ext>
            </a:extLst>
          </p:cNvPr>
          <p:cNvGrpSpPr/>
          <p:nvPr/>
        </p:nvGrpSpPr>
        <p:grpSpPr>
          <a:xfrm>
            <a:off x="4289197" y="1203609"/>
            <a:ext cx="823804" cy="743792"/>
            <a:chOff x="6375450" y="848158"/>
            <a:chExt cx="823804" cy="743792"/>
          </a:xfrm>
        </p:grpSpPr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8DBADE4D-B924-EB1B-8945-C27BDC714DB2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rot="10800000" flipV="1">
              <a:off x="6375450" y="974158"/>
              <a:ext cx="571805" cy="61779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D298785-DF05-0DED-C980-3C403F4F72A6}"/>
                </a:ext>
              </a:extLst>
            </p:cNvPr>
            <p:cNvSpPr/>
            <p:nvPr/>
          </p:nvSpPr>
          <p:spPr>
            <a:xfrm>
              <a:off x="6947254" y="848158"/>
              <a:ext cx="252000" cy="252000"/>
            </a:xfrm>
            <a:prstGeom prst="ellipse">
              <a:avLst/>
            </a:prstGeom>
            <a:solidFill>
              <a:schemeClr val="tx1"/>
            </a:solidFill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3</a:t>
              </a:r>
              <a:endParaRPr lang="en-SE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8F1FA0B-7A62-D88A-6E47-789CEF591E44}"/>
              </a:ext>
            </a:extLst>
          </p:cNvPr>
          <p:cNvSpPr/>
          <p:nvPr/>
        </p:nvSpPr>
        <p:spPr>
          <a:xfrm>
            <a:off x="7033706" y="641839"/>
            <a:ext cx="611432" cy="319696"/>
          </a:xfrm>
          <a:prstGeom prst="rect">
            <a:avLst/>
          </a:prstGeom>
          <a:noFill/>
          <a:ln w="47625">
            <a:solidFill>
              <a:srgbClr val="FFFF00"/>
            </a:solidFill>
          </a:ln>
          <a:effectLst>
            <a:glow rad="25400">
              <a:schemeClr val="tx1"/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368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E3642B0-BD2C-DAF5-D434-F94F9278DC29}"/>
              </a:ext>
            </a:extLst>
          </p:cNvPr>
          <p:cNvSpPr/>
          <p:nvPr/>
        </p:nvSpPr>
        <p:spPr>
          <a:xfrm>
            <a:off x="122548" y="1866507"/>
            <a:ext cx="12000322" cy="1875934"/>
          </a:xfrm>
          <a:prstGeom prst="rect">
            <a:avLst/>
          </a:prstGeom>
          <a:solidFill>
            <a:srgbClr val="FFF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182CF-CA55-2D5A-8304-56F7631D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F8AA24-95FE-908B-DF90-08B2A3022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898" y="2213924"/>
            <a:ext cx="1181100" cy="11811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AFB6D44-D3F4-86EF-930C-D3A2EBD3D2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3333" b="12970"/>
          <a:stretch/>
        </p:blipFill>
        <p:spPr>
          <a:xfrm>
            <a:off x="1929900" y="2213925"/>
            <a:ext cx="1602637" cy="11810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84C7FA-AA57-49F0-0784-C2EF22D64CA9}"/>
              </a:ext>
            </a:extLst>
          </p:cNvPr>
          <p:cNvSpPr/>
          <p:nvPr/>
        </p:nvSpPr>
        <p:spPr>
          <a:xfrm>
            <a:off x="1403179" y="2460396"/>
            <a:ext cx="716437" cy="688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3600" dirty="0">
                <a:solidFill>
                  <a:schemeClr val="tx1"/>
                </a:solidFill>
                <a:sym typeface="Wingdings 2" panose="05020102010507070707" pitchFamily="18" charset="2"/>
              </a:rPr>
              <a:t></a:t>
            </a:r>
            <a:endParaRPr lang="en-SE" sz="3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BC6CEB-03A3-C9EB-2F26-BD89426DA5CD}"/>
              </a:ext>
            </a:extLst>
          </p:cNvPr>
          <p:cNvSpPr/>
          <p:nvPr/>
        </p:nvSpPr>
        <p:spPr>
          <a:xfrm>
            <a:off x="6271281" y="2460396"/>
            <a:ext cx="716437" cy="688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3600" dirty="0">
                <a:solidFill>
                  <a:schemeClr val="tx1"/>
                </a:solidFill>
                <a:sym typeface="Wingdings 2" panose="05020102010507070707" pitchFamily="18" charset="2"/>
              </a:rPr>
              <a:t></a:t>
            </a:r>
            <a:endParaRPr lang="en-SE" sz="36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91EA04-39CA-7F5D-6936-15D814D05A2B}"/>
              </a:ext>
            </a:extLst>
          </p:cNvPr>
          <p:cNvGrpSpPr/>
          <p:nvPr/>
        </p:nvGrpSpPr>
        <p:grpSpPr>
          <a:xfrm>
            <a:off x="1650022" y="6198107"/>
            <a:ext cx="6696000" cy="474608"/>
            <a:chOff x="1351084" y="3911665"/>
            <a:chExt cx="6696000" cy="47460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07C4906-EB5E-14E1-5600-F0941746F3CF}"/>
                </a:ext>
              </a:extLst>
            </p:cNvPr>
            <p:cNvGrpSpPr/>
            <p:nvPr/>
          </p:nvGrpSpPr>
          <p:grpSpPr>
            <a:xfrm>
              <a:off x="1351084" y="3992780"/>
              <a:ext cx="6696000" cy="393493"/>
              <a:chOff x="1351084" y="3992780"/>
              <a:chExt cx="6696000" cy="3934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E8A3A0-002E-4321-760A-14D7C8B19FF2}"/>
                  </a:ext>
                </a:extLst>
              </p:cNvPr>
              <p:cNvSpPr/>
              <p:nvPr/>
            </p:nvSpPr>
            <p:spPr>
              <a:xfrm>
                <a:off x="1351084" y="3992780"/>
                <a:ext cx="6696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DD9FE766-9B65-C34A-45A6-9E0B88E1FD1A}"/>
                  </a:ext>
                </a:extLst>
              </p:cNvPr>
              <p:cNvSpPr/>
              <p:nvPr/>
            </p:nvSpPr>
            <p:spPr>
              <a:xfrm rot="10800000">
                <a:off x="4085897" y="4134273"/>
                <a:ext cx="1550376" cy="252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B1B592-85F6-FE57-12E7-EB0CF033DEC2}"/>
                </a:ext>
              </a:extLst>
            </p:cNvPr>
            <p:cNvSpPr/>
            <p:nvPr/>
          </p:nvSpPr>
          <p:spPr>
            <a:xfrm>
              <a:off x="1460500" y="3911665"/>
              <a:ext cx="64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429766-1D62-0A74-A3B7-4A3767A6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628" y="2278933"/>
            <a:ext cx="2214458" cy="1051082"/>
          </a:xfrm>
          <a:prstGeom prst="rect">
            <a:avLst/>
          </a:prstGeom>
        </p:spPr>
      </p:pic>
      <p:pic>
        <p:nvPicPr>
          <p:cNvPr id="10" name="Picture 9" descr="A collage of movie posters&#10;&#10;Description automatically generated">
            <a:extLst>
              <a:ext uri="{FF2B5EF4-FFF2-40B4-BE49-F238E27FC236}">
                <a16:creationId xmlns:a16="http://schemas.microsoft.com/office/drawing/2014/main" id="{17933610-4B5B-CD84-8BB1-D5C7D44376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1" y="2010005"/>
            <a:ext cx="2824781" cy="158893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3114282-6D1E-71C6-F6C0-6BD1566F3C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6835" b="7194"/>
          <a:stretch/>
        </p:blipFill>
        <p:spPr>
          <a:xfrm>
            <a:off x="6834988" y="2213925"/>
            <a:ext cx="1373831" cy="118109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744906E-ECA7-5CAF-7D3F-3F07D2FFD489}"/>
              </a:ext>
            </a:extLst>
          </p:cNvPr>
          <p:cNvSpPr/>
          <p:nvPr/>
        </p:nvSpPr>
        <p:spPr>
          <a:xfrm>
            <a:off x="8163820" y="2588474"/>
            <a:ext cx="871902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⟹</a:t>
            </a:r>
            <a:endParaRPr lang="en-SE" sz="4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BA9A5E-8D42-5FDC-BD23-8A967A83EC99}"/>
              </a:ext>
            </a:extLst>
          </p:cNvPr>
          <p:cNvSpPr/>
          <p:nvPr/>
        </p:nvSpPr>
        <p:spPr>
          <a:xfrm>
            <a:off x="3423013" y="2460396"/>
            <a:ext cx="716437" cy="688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3600" dirty="0">
                <a:solidFill>
                  <a:schemeClr val="tx1"/>
                </a:solidFill>
                <a:sym typeface="Wingdings 2" panose="05020102010507070707" pitchFamily="18" charset="2"/>
              </a:rPr>
              <a:t></a:t>
            </a:r>
            <a:endParaRPr lang="en-SE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07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130F-19D1-B9C7-914B-AB122D3D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61F7-9E25-7283-7C45-EA69C52F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D2B71-EC22-6F10-FC5A-96EDF81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78" y="0"/>
            <a:ext cx="1092964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D5014B-11AA-0932-4B6C-17B57DCD85DD}"/>
              </a:ext>
            </a:extLst>
          </p:cNvPr>
          <p:cNvSpPr/>
          <p:nvPr/>
        </p:nvSpPr>
        <p:spPr>
          <a:xfrm>
            <a:off x="7122313" y="716437"/>
            <a:ext cx="2072587" cy="6141563"/>
          </a:xfrm>
          <a:prstGeom prst="rect">
            <a:avLst/>
          </a:prstGeom>
          <a:noFill/>
          <a:ln w="47625">
            <a:solidFill>
              <a:srgbClr val="FFFF00"/>
            </a:solidFill>
          </a:ln>
          <a:effectLst>
            <a:glow rad="25400">
              <a:schemeClr val="tx1"/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52495D-F60F-755F-43C3-F32E4F619462}"/>
              </a:ext>
            </a:extLst>
          </p:cNvPr>
          <p:cNvGrpSpPr/>
          <p:nvPr/>
        </p:nvGrpSpPr>
        <p:grpSpPr>
          <a:xfrm>
            <a:off x="6457221" y="801688"/>
            <a:ext cx="576484" cy="527921"/>
            <a:chOff x="6457221" y="801688"/>
            <a:chExt cx="576484" cy="527921"/>
          </a:xfrm>
        </p:grpSpPr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CE1D4914-73F9-F352-87CA-BC7DF2EB86B8}"/>
                </a:ext>
              </a:extLst>
            </p:cNvPr>
            <p:cNvCxnSpPr>
              <a:cxnSpLocks/>
              <a:stCxn id="9" idx="0"/>
              <a:endCxn id="21" idx="1"/>
            </p:cNvCxnSpPr>
            <p:nvPr/>
          </p:nvCxnSpPr>
          <p:spPr>
            <a:xfrm rot="5400000" flipH="1" flipV="1">
              <a:off x="6675515" y="709393"/>
              <a:ext cx="265896" cy="450485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F23B34-2D60-54E3-5A06-9427ECE3956A}"/>
                </a:ext>
              </a:extLst>
            </p:cNvPr>
            <p:cNvSpPr/>
            <p:nvPr/>
          </p:nvSpPr>
          <p:spPr>
            <a:xfrm>
              <a:off x="6457221" y="1067583"/>
              <a:ext cx="252000" cy="262026"/>
            </a:xfrm>
            <a:prstGeom prst="ellipse">
              <a:avLst/>
            </a:prstGeom>
            <a:solidFill>
              <a:schemeClr val="tx1"/>
            </a:solidFill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SE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9A4664-9682-F39F-B14B-B7A1AF61502E}"/>
              </a:ext>
            </a:extLst>
          </p:cNvPr>
          <p:cNvGrpSpPr/>
          <p:nvPr/>
        </p:nvGrpSpPr>
        <p:grpSpPr>
          <a:xfrm>
            <a:off x="5549155" y="881878"/>
            <a:ext cx="1598980" cy="859796"/>
            <a:chOff x="5549158" y="154443"/>
            <a:chExt cx="1598980" cy="859796"/>
          </a:xfrm>
        </p:grpSpPr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B8EAB47B-0570-BD3C-A4A2-7D8C64C78BBE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 rot="16200000" flipH="1">
              <a:off x="6107750" y="-26150"/>
              <a:ext cx="607796" cy="1472981"/>
            </a:xfrm>
            <a:prstGeom prst="curvedConnector2">
              <a:avLst/>
            </a:prstGeom>
            <a:ln w="9525"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B6DEC6-6BFA-64CD-E44C-90FCBB6B4986}"/>
                </a:ext>
              </a:extLst>
            </p:cNvPr>
            <p:cNvSpPr/>
            <p:nvPr/>
          </p:nvSpPr>
          <p:spPr>
            <a:xfrm>
              <a:off x="5549158" y="154443"/>
              <a:ext cx="252000" cy="252000"/>
            </a:xfrm>
            <a:prstGeom prst="ellipse">
              <a:avLst/>
            </a:prstGeom>
            <a:solidFill>
              <a:schemeClr val="tx1"/>
            </a:solidFill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SE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6406A15-3828-E70E-33DA-2FF94A6A97EE}"/>
              </a:ext>
            </a:extLst>
          </p:cNvPr>
          <p:cNvSpPr/>
          <p:nvPr/>
        </p:nvSpPr>
        <p:spPr>
          <a:xfrm>
            <a:off x="7218153" y="2234154"/>
            <a:ext cx="1888140" cy="1857080"/>
          </a:xfrm>
          <a:prstGeom prst="rect">
            <a:avLst/>
          </a:prstGeom>
          <a:noFill/>
          <a:ln w="47625">
            <a:solidFill>
              <a:srgbClr val="FFFF00"/>
            </a:solidFill>
          </a:ln>
          <a:effectLst>
            <a:glow rad="25400">
              <a:schemeClr val="tx1"/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8AA82A-56EC-0C89-C7EC-774FA2046760}"/>
              </a:ext>
            </a:extLst>
          </p:cNvPr>
          <p:cNvSpPr/>
          <p:nvPr/>
        </p:nvSpPr>
        <p:spPr>
          <a:xfrm>
            <a:off x="3168232" y="1947401"/>
            <a:ext cx="3865474" cy="4910599"/>
          </a:xfrm>
          <a:prstGeom prst="rect">
            <a:avLst/>
          </a:prstGeom>
          <a:noFill/>
          <a:ln w="47625">
            <a:solidFill>
              <a:srgbClr val="FFFF00"/>
            </a:solidFill>
          </a:ln>
          <a:effectLst>
            <a:glow rad="25400">
              <a:schemeClr val="tx1"/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EEC172-02BD-B5C1-A609-E2D8F1BAA7DC}"/>
              </a:ext>
            </a:extLst>
          </p:cNvPr>
          <p:cNvGrpSpPr/>
          <p:nvPr/>
        </p:nvGrpSpPr>
        <p:grpSpPr>
          <a:xfrm>
            <a:off x="5733641" y="1579828"/>
            <a:ext cx="1484512" cy="1582866"/>
            <a:chOff x="5581244" y="699993"/>
            <a:chExt cx="1484512" cy="1582866"/>
          </a:xfrm>
        </p:grpSpPr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79CA6335-8416-F61E-4CC9-19AB203CB895}"/>
                </a:ext>
              </a:extLst>
            </p:cNvPr>
            <p:cNvCxnSpPr>
              <a:cxnSpLocks/>
              <a:stCxn id="17" idx="4"/>
              <a:endCxn id="13" idx="1"/>
            </p:cNvCxnSpPr>
            <p:nvPr/>
          </p:nvCxnSpPr>
          <p:spPr>
            <a:xfrm rot="16200000" flipH="1">
              <a:off x="5721067" y="938170"/>
              <a:ext cx="1330866" cy="1358512"/>
            </a:xfrm>
            <a:prstGeom prst="curvedConnector2">
              <a:avLst/>
            </a:prstGeom>
            <a:ln w="9525"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76D4E3-5227-90A9-E002-ACE4F2940110}"/>
                </a:ext>
              </a:extLst>
            </p:cNvPr>
            <p:cNvSpPr/>
            <p:nvPr/>
          </p:nvSpPr>
          <p:spPr>
            <a:xfrm>
              <a:off x="5581244" y="699993"/>
              <a:ext cx="252000" cy="252000"/>
            </a:xfrm>
            <a:prstGeom prst="ellipse">
              <a:avLst/>
            </a:prstGeom>
            <a:solidFill>
              <a:schemeClr val="tx1"/>
            </a:solidFill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4</a:t>
              </a:r>
              <a:endParaRPr lang="en-SE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8B1D5F-2CD8-438F-8914-C09E5D9A54B3}"/>
              </a:ext>
            </a:extLst>
          </p:cNvPr>
          <p:cNvGrpSpPr/>
          <p:nvPr/>
        </p:nvGrpSpPr>
        <p:grpSpPr>
          <a:xfrm>
            <a:off x="4289197" y="1203609"/>
            <a:ext cx="823804" cy="743792"/>
            <a:chOff x="6375450" y="848158"/>
            <a:chExt cx="823804" cy="743792"/>
          </a:xfrm>
        </p:grpSpPr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0B5FBDEE-317D-C6C8-1E84-415087F80A51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10800000" flipV="1">
              <a:off x="6375450" y="974158"/>
              <a:ext cx="571805" cy="61779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D94CD42-9CD8-C937-4CFC-AD604E3B6890}"/>
                </a:ext>
              </a:extLst>
            </p:cNvPr>
            <p:cNvSpPr/>
            <p:nvPr/>
          </p:nvSpPr>
          <p:spPr>
            <a:xfrm>
              <a:off x="6947254" y="848158"/>
              <a:ext cx="252000" cy="252000"/>
            </a:xfrm>
            <a:prstGeom prst="ellipse">
              <a:avLst/>
            </a:prstGeom>
            <a:solidFill>
              <a:schemeClr val="tx1"/>
            </a:solidFill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3</a:t>
              </a:r>
              <a:endParaRPr lang="en-SE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FA05B74-0CC7-185D-E672-B0B9B3DE76A5}"/>
              </a:ext>
            </a:extLst>
          </p:cNvPr>
          <p:cNvSpPr/>
          <p:nvPr/>
        </p:nvSpPr>
        <p:spPr>
          <a:xfrm>
            <a:off x="7033706" y="641839"/>
            <a:ext cx="611432" cy="319696"/>
          </a:xfrm>
          <a:prstGeom prst="rect">
            <a:avLst/>
          </a:prstGeom>
          <a:noFill/>
          <a:ln w="47625">
            <a:solidFill>
              <a:srgbClr val="FFFF00"/>
            </a:solidFill>
          </a:ln>
          <a:effectLst>
            <a:glow rad="25400">
              <a:schemeClr val="tx1"/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3475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6DF7-7C71-0D99-A09A-6B940662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ADAF-0695-FB39-F564-E5163FB2A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BECABA-9BC9-0704-8674-9449C003C9BF}"/>
              </a:ext>
            </a:extLst>
          </p:cNvPr>
          <p:cNvGrpSpPr/>
          <p:nvPr/>
        </p:nvGrpSpPr>
        <p:grpSpPr>
          <a:xfrm>
            <a:off x="2650158" y="681036"/>
            <a:ext cx="6891684" cy="6176963"/>
            <a:chOff x="2650158" y="681036"/>
            <a:chExt cx="6891684" cy="6176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E1D8325-8293-4C4C-93DC-8B43D06B2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931"/>
            <a:stretch/>
          </p:blipFill>
          <p:spPr>
            <a:xfrm>
              <a:off x="2650158" y="681036"/>
              <a:ext cx="6891684" cy="617696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5EF73A-5592-D558-0B11-58065D7887BA}"/>
                </a:ext>
              </a:extLst>
            </p:cNvPr>
            <p:cNvSpPr/>
            <p:nvPr/>
          </p:nvSpPr>
          <p:spPr>
            <a:xfrm>
              <a:off x="6198577" y="681037"/>
              <a:ext cx="3281557" cy="6106626"/>
            </a:xfrm>
            <a:prstGeom prst="rect">
              <a:avLst/>
            </a:prstGeom>
            <a:noFill/>
            <a:ln w="47625">
              <a:solidFill>
                <a:srgbClr val="FFFF00"/>
              </a:solidFill>
            </a:ln>
            <a:effectLst>
              <a:glow rad="25400">
                <a:schemeClr val="tx1"/>
              </a:glo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92D68E-3D3A-7AE3-1CE1-3F21568871D3}"/>
                </a:ext>
              </a:extLst>
            </p:cNvPr>
            <p:cNvGrpSpPr/>
            <p:nvPr/>
          </p:nvGrpSpPr>
          <p:grpSpPr>
            <a:xfrm>
              <a:off x="5621749" y="881877"/>
              <a:ext cx="576829" cy="447731"/>
              <a:chOff x="6139823" y="881878"/>
              <a:chExt cx="576829" cy="447731"/>
            </a:xfrm>
          </p:grpSpPr>
          <p:cxnSp>
            <p:nvCxnSpPr>
              <p:cNvPr id="16" name="Connector: Curved 15">
                <a:extLst>
                  <a:ext uri="{FF2B5EF4-FFF2-40B4-BE49-F238E27FC236}">
                    <a16:creationId xmlns:a16="http://schemas.microsoft.com/office/drawing/2014/main" id="{27CFC7B1-7ADA-88BF-ABC0-8E06A67EC520}"/>
                  </a:ext>
                </a:extLst>
              </p:cNvPr>
              <p:cNvCxnSpPr>
                <a:cxnSpLocks/>
                <a:stCxn id="17" idx="0"/>
                <a:endCxn id="29" idx="1"/>
              </p:cNvCxnSpPr>
              <p:nvPr/>
            </p:nvCxnSpPr>
            <p:spPr>
              <a:xfrm rot="5400000" flipH="1" flipV="1">
                <a:off x="6398385" y="749317"/>
                <a:ext cx="185705" cy="450828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>
                <a:glow rad="25400">
                  <a:schemeClr val="bg1"/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5052D48-5DEB-AEBA-2045-A97539E2B3B9}"/>
                  </a:ext>
                </a:extLst>
              </p:cNvPr>
              <p:cNvSpPr/>
              <p:nvPr/>
            </p:nvSpPr>
            <p:spPr>
              <a:xfrm>
                <a:off x="6139823" y="1067583"/>
                <a:ext cx="252000" cy="262026"/>
              </a:xfrm>
              <a:prstGeom prst="ellipse">
                <a:avLst/>
              </a:prstGeom>
              <a:solidFill>
                <a:schemeClr val="tx1"/>
              </a:solidFill>
              <a:effectLst>
                <a:glow rad="25400">
                  <a:schemeClr val="bg1"/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</a:t>
                </a:r>
                <a:endParaRPr lang="en-SE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30B85B-8DAE-2C2D-971B-8066E8D69121}"/>
                </a:ext>
              </a:extLst>
            </p:cNvPr>
            <p:cNvGrpSpPr/>
            <p:nvPr/>
          </p:nvGrpSpPr>
          <p:grpSpPr>
            <a:xfrm>
              <a:off x="5031081" y="881877"/>
              <a:ext cx="1167496" cy="845430"/>
              <a:chOff x="5549158" y="154443"/>
              <a:chExt cx="1167496" cy="845430"/>
            </a:xfrm>
          </p:grpSpPr>
          <p:cxnSp>
            <p:nvCxnSpPr>
              <p:cNvPr id="19" name="Connector: Curved 18">
                <a:extLst>
                  <a:ext uri="{FF2B5EF4-FFF2-40B4-BE49-F238E27FC236}">
                    <a16:creationId xmlns:a16="http://schemas.microsoft.com/office/drawing/2014/main" id="{AD569FEE-736C-A4CC-22B0-08CB63491869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 rot="16200000" flipH="1">
                <a:off x="5899191" y="182409"/>
                <a:ext cx="593430" cy="1041497"/>
              </a:xfrm>
              <a:prstGeom prst="curvedConnector2">
                <a:avLst/>
              </a:prstGeom>
              <a:ln w="9525">
                <a:solidFill>
                  <a:schemeClr val="tx1"/>
                </a:solidFill>
                <a:tailEnd type="triangle"/>
              </a:ln>
              <a:effectLst>
                <a:glow rad="25400">
                  <a:schemeClr val="bg1"/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2C53298-91B3-3758-BC19-01D784D1E11F}"/>
                  </a:ext>
                </a:extLst>
              </p:cNvPr>
              <p:cNvSpPr/>
              <p:nvPr/>
            </p:nvSpPr>
            <p:spPr>
              <a:xfrm>
                <a:off x="5549158" y="154443"/>
                <a:ext cx="252000" cy="252000"/>
              </a:xfrm>
              <a:prstGeom prst="ellipse">
                <a:avLst/>
              </a:prstGeom>
              <a:solidFill>
                <a:schemeClr val="tx1"/>
              </a:solidFill>
              <a:effectLst>
                <a:glow rad="25400">
                  <a:schemeClr val="bg1"/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1</a:t>
                </a:r>
                <a:endParaRPr lang="en-SE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2B5557-F20F-E4E0-4763-22F47D8345B3}"/>
                </a:ext>
              </a:extLst>
            </p:cNvPr>
            <p:cNvSpPr/>
            <p:nvPr/>
          </p:nvSpPr>
          <p:spPr>
            <a:xfrm>
              <a:off x="6980641" y="1825624"/>
              <a:ext cx="2427127" cy="2570529"/>
            </a:xfrm>
            <a:prstGeom prst="rect">
              <a:avLst/>
            </a:prstGeom>
            <a:noFill/>
            <a:ln w="47625">
              <a:solidFill>
                <a:srgbClr val="FFFF00"/>
              </a:solidFill>
            </a:ln>
            <a:effectLst>
              <a:glow rad="25400">
                <a:schemeClr val="tx1"/>
              </a:glo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A60B08-61EF-A956-0E4E-7285BB5B22EC}"/>
                </a:ext>
              </a:extLst>
            </p:cNvPr>
            <p:cNvSpPr/>
            <p:nvPr/>
          </p:nvSpPr>
          <p:spPr>
            <a:xfrm>
              <a:off x="2711866" y="1807967"/>
              <a:ext cx="3353280" cy="4988488"/>
            </a:xfrm>
            <a:prstGeom prst="rect">
              <a:avLst/>
            </a:prstGeom>
            <a:noFill/>
            <a:ln w="47625">
              <a:solidFill>
                <a:srgbClr val="FFFF00"/>
              </a:solidFill>
            </a:ln>
            <a:effectLst>
              <a:glow rad="25400">
                <a:schemeClr val="tx1"/>
              </a:glo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FB3F3E4-B7F0-6255-F1DB-B17BBF2C0AB7}"/>
                </a:ext>
              </a:extLst>
            </p:cNvPr>
            <p:cNvGrpSpPr/>
            <p:nvPr/>
          </p:nvGrpSpPr>
          <p:grpSpPr>
            <a:xfrm>
              <a:off x="4779081" y="1403248"/>
              <a:ext cx="2201561" cy="1707640"/>
              <a:chOff x="5144758" y="523414"/>
              <a:chExt cx="2201561" cy="1707640"/>
            </a:xfrm>
          </p:grpSpPr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A48390D1-0810-76B1-6C81-70363B642DC7}"/>
                  </a:ext>
                </a:extLst>
              </p:cNvPr>
              <p:cNvCxnSpPr>
                <a:cxnSpLocks/>
                <a:stCxn id="25" idx="4"/>
                <a:endCxn id="21" idx="1"/>
              </p:cNvCxnSpPr>
              <p:nvPr/>
            </p:nvCxnSpPr>
            <p:spPr>
              <a:xfrm rot="16200000" flipH="1">
                <a:off x="5580718" y="465454"/>
                <a:ext cx="1455641" cy="2075560"/>
              </a:xfrm>
              <a:prstGeom prst="curvedConnector2">
                <a:avLst/>
              </a:prstGeom>
              <a:ln w="9525">
                <a:solidFill>
                  <a:schemeClr val="tx1"/>
                </a:solidFill>
                <a:tailEnd type="triangle"/>
              </a:ln>
              <a:effectLst>
                <a:glow rad="25400">
                  <a:schemeClr val="bg1"/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8889A0A-46DC-74A9-C630-BA97BFE0CD45}"/>
                  </a:ext>
                </a:extLst>
              </p:cNvPr>
              <p:cNvSpPr/>
              <p:nvPr/>
            </p:nvSpPr>
            <p:spPr>
              <a:xfrm>
                <a:off x="5144758" y="523414"/>
                <a:ext cx="252000" cy="252000"/>
              </a:xfrm>
              <a:prstGeom prst="ellipse">
                <a:avLst/>
              </a:prstGeom>
              <a:solidFill>
                <a:schemeClr val="tx1"/>
              </a:solidFill>
              <a:effectLst>
                <a:glow rad="25400">
                  <a:schemeClr val="bg1"/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4</a:t>
                </a:r>
                <a:endParaRPr lang="en-SE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6E3A48AC-874E-BA1F-4E98-1B4C56CDD06E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rot="10800000" flipV="1">
              <a:off x="3796818" y="1203607"/>
              <a:ext cx="562153" cy="607797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068442-D145-E050-B0E0-83A0F604A816}"/>
                </a:ext>
              </a:extLst>
            </p:cNvPr>
            <p:cNvSpPr/>
            <p:nvPr/>
          </p:nvSpPr>
          <p:spPr>
            <a:xfrm>
              <a:off x="4358970" y="1077608"/>
              <a:ext cx="252000" cy="252000"/>
            </a:xfrm>
            <a:prstGeom prst="ellipse">
              <a:avLst/>
            </a:prstGeom>
            <a:solidFill>
              <a:schemeClr val="tx1"/>
            </a:solidFill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3</a:t>
              </a:r>
              <a:endParaRPr lang="en-SE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B20C4BF-D35D-292D-DD5E-A8A6A6662174}"/>
                </a:ext>
              </a:extLst>
            </p:cNvPr>
            <p:cNvSpPr/>
            <p:nvPr/>
          </p:nvSpPr>
          <p:spPr>
            <a:xfrm>
              <a:off x="6198577" y="722029"/>
              <a:ext cx="431485" cy="319696"/>
            </a:xfrm>
            <a:prstGeom prst="rect">
              <a:avLst/>
            </a:prstGeom>
            <a:noFill/>
            <a:ln w="47625">
              <a:solidFill>
                <a:srgbClr val="FFFF00"/>
              </a:solidFill>
            </a:ln>
            <a:effectLst>
              <a:glow rad="25400">
                <a:schemeClr val="tx1"/>
              </a:glo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323231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93FF-2712-7085-27F7-85F53366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58304F-6A63-A19E-88D7-4DDBBEFA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ipc</a:t>
            </a:r>
            <a:r>
              <a:rPr lang="en-US" dirty="0"/>
              <a:t>-</a:t>
            </a:r>
            <a:r>
              <a:rPr lang="en-US" dirty="0" err="1"/>
              <a:t>accordion__item__content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858B8-85D1-4B6A-398A-D6C833E29134}"/>
              </a:ext>
            </a:extLst>
          </p:cNvPr>
          <p:cNvSpPr txBox="1"/>
          <p:nvPr/>
        </p:nvSpPr>
        <p:spPr>
          <a:xfrm>
            <a:off x="3047215" y="2969691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'Scope 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'Libre Baskerville'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'Roboto Slab'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Georgia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'Times New Roman'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Times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F7EC4-CBB9-9587-99F2-F9468B61120D}"/>
              </a:ext>
            </a:extLst>
          </p:cNvPr>
          <p:cNvSpPr txBox="1"/>
          <p:nvPr/>
        </p:nvSpPr>
        <p:spPr>
          <a:xfrm>
            <a:off x="3199615" y="3122091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'Scope 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'Libre Baskerville'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'Roboto Slab'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Georgia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'Times New Roman'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Times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AC127B-6687-2AE3-BA18-A70312D2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552" y="990769"/>
            <a:ext cx="5524892" cy="541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6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D838-2C1A-1B80-36B9-E5D29C46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2427</a:t>
            </a:r>
            <a:endParaRPr lang="en-S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A48B46-8DE0-3B63-EBCF-2F7C2FCEA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050" y="2948634"/>
            <a:ext cx="3581900" cy="2105319"/>
          </a:xfrm>
        </p:spPr>
      </p:pic>
    </p:spTree>
    <p:extLst>
      <p:ext uri="{BB962C8B-B14F-4D97-AF65-F5344CB8AC3E}">
        <p14:creationId xmlns:p14="http://schemas.microsoft.com/office/powerpoint/2010/main" val="37885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3448-BCF3-1B30-168E-19B55E76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6AA27-8D90-94FD-4133-1E62BA97A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FF056A-8C76-171E-B021-D4B231A181EA}"/>
              </a:ext>
            </a:extLst>
          </p:cNvPr>
          <p:cNvGrpSpPr/>
          <p:nvPr/>
        </p:nvGrpSpPr>
        <p:grpSpPr>
          <a:xfrm>
            <a:off x="2650158" y="681036"/>
            <a:ext cx="6891684" cy="6176963"/>
            <a:chOff x="2650158" y="681036"/>
            <a:chExt cx="6891684" cy="61769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7A9BDF-ABFC-291B-0D83-69D6CA615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931"/>
            <a:stretch/>
          </p:blipFill>
          <p:spPr>
            <a:xfrm>
              <a:off x="2650158" y="681036"/>
              <a:ext cx="6891684" cy="617696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9ABFF5-3EEB-3E63-1A9C-763B4F503077}"/>
                </a:ext>
              </a:extLst>
            </p:cNvPr>
            <p:cNvSpPr/>
            <p:nvPr/>
          </p:nvSpPr>
          <p:spPr>
            <a:xfrm>
              <a:off x="2711866" y="2535809"/>
              <a:ext cx="2878229" cy="791853"/>
            </a:xfrm>
            <a:prstGeom prst="rect">
              <a:avLst/>
            </a:prstGeom>
            <a:noFill/>
            <a:ln w="47625">
              <a:solidFill>
                <a:srgbClr val="FFFF00"/>
              </a:solidFill>
            </a:ln>
            <a:effectLst>
              <a:glow rad="25400">
                <a:schemeClr val="tx1"/>
              </a:glo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E205CBD4-5C6A-FA86-B255-6D0B8568833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10800000" flipV="1">
              <a:off x="3589429" y="1931302"/>
              <a:ext cx="562153" cy="607797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8FC814F-6A88-820B-4736-687C6B793FA4}"/>
                </a:ext>
              </a:extLst>
            </p:cNvPr>
            <p:cNvSpPr/>
            <p:nvPr/>
          </p:nvSpPr>
          <p:spPr>
            <a:xfrm>
              <a:off x="4151581" y="1805303"/>
              <a:ext cx="252000" cy="252000"/>
            </a:xfrm>
            <a:prstGeom prst="ellipse">
              <a:avLst/>
            </a:prstGeom>
            <a:solidFill>
              <a:schemeClr val="tx1"/>
            </a:solidFill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SE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3EE278-D593-56E6-B9DB-D007C12A5E50}"/>
                </a:ext>
              </a:extLst>
            </p:cNvPr>
            <p:cNvSpPr/>
            <p:nvPr/>
          </p:nvSpPr>
          <p:spPr>
            <a:xfrm>
              <a:off x="5852563" y="2057303"/>
              <a:ext cx="3627571" cy="2891769"/>
            </a:xfrm>
            <a:prstGeom prst="rect">
              <a:avLst/>
            </a:prstGeom>
            <a:noFill/>
            <a:ln w="47625">
              <a:solidFill>
                <a:srgbClr val="FFFF00"/>
              </a:solidFill>
            </a:ln>
            <a:effectLst>
              <a:glow rad="25400">
                <a:schemeClr val="tx1"/>
              </a:glo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EAB9CF8E-D5C5-44ED-0C4B-7FA4B6612A04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 rot="16200000" flipH="1">
              <a:off x="5061697" y="1529666"/>
              <a:ext cx="757652" cy="8240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5D7BBE6-7277-C4BB-805A-E1E573B43BD2}"/>
                </a:ext>
              </a:extLst>
            </p:cNvPr>
            <p:cNvSpPr/>
            <p:nvPr/>
          </p:nvSpPr>
          <p:spPr>
            <a:xfrm>
              <a:off x="4902483" y="1310880"/>
              <a:ext cx="252000" cy="252000"/>
            </a:xfrm>
            <a:prstGeom prst="ellipse">
              <a:avLst/>
            </a:prstGeom>
            <a:solidFill>
              <a:schemeClr val="tx1"/>
            </a:solidFill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SE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74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F90-E624-1C73-8A4D-DF55FDAE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F39F-3320-1EBE-70C0-4A59D8A8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6349CD-0A4D-C8B9-F778-A8A0E4E776DC}"/>
              </a:ext>
            </a:extLst>
          </p:cNvPr>
          <p:cNvGrpSpPr/>
          <p:nvPr/>
        </p:nvGrpSpPr>
        <p:grpSpPr>
          <a:xfrm>
            <a:off x="2457710" y="546755"/>
            <a:ext cx="7276580" cy="5834766"/>
            <a:chOff x="2457710" y="546755"/>
            <a:chExt cx="7276580" cy="58347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70FC64-18D8-A4C9-DEB6-66379B4A5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90"/>
            <a:stretch/>
          </p:blipFill>
          <p:spPr>
            <a:xfrm>
              <a:off x="2457710" y="546755"/>
              <a:ext cx="7276580" cy="583476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F9375E-ED97-625A-9BBE-52D5BFE09E86}"/>
                </a:ext>
              </a:extLst>
            </p:cNvPr>
            <p:cNvSpPr/>
            <p:nvPr/>
          </p:nvSpPr>
          <p:spPr>
            <a:xfrm>
              <a:off x="5863472" y="2377065"/>
              <a:ext cx="3799001" cy="471644"/>
            </a:xfrm>
            <a:prstGeom prst="rect">
              <a:avLst/>
            </a:prstGeom>
            <a:noFill/>
            <a:ln w="47625">
              <a:solidFill>
                <a:srgbClr val="FFFF00"/>
              </a:solidFill>
            </a:ln>
            <a:effectLst>
              <a:glow rad="25400">
                <a:schemeClr val="tx1"/>
              </a:glo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981FFB-E4D3-34B4-4FA4-C3054B48DF11}"/>
                </a:ext>
              </a:extLst>
            </p:cNvPr>
            <p:cNvSpPr/>
            <p:nvPr/>
          </p:nvSpPr>
          <p:spPr>
            <a:xfrm>
              <a:off x="5863472" y="4703674"/>
              <a:ext cx="3799001" cy="471644"/>
            </a:xfrm>
            <a:prstGeom prst="rect">
              <a:avLst/>
            </a:prstGeom>
            <a:noFill/>
            <a:ln w="47625">
              <a:solidFill>
                <a:srgbClr val="FFFF00"/>
              </a:solidFill>
            </a:ln>
            <a:effectLst>
              <a:glow rad="25400">
                <a:schemeClr val="tx1"/>
              </a:glo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0D8EE3-2637-B368-BCFF-B53EAE80A1D8}"/>
                </a:ext>
              </a:extLst>
            </p:cNvPr>
            <p:cNvSpPr/>
            <p:nvPr/>
          </p:nvSpPr>
          <p:spPr>
            <a:xfrm>
              <a:off x="5863472" y="5556527"/>
              <a:ext cx="3799001" cy="471644"/>
            </a:xfrm>
            <a:prstGeom prst="rect">
              <a:avLst/>
            </a:prstGeom>
            <a:noFill/>
            <a:ln w="47625">
              <a:solidFill>
                <a:srgbClr val="FFFF00"/>
              </a:solidFill>
            </a:ln>
            <a:effectLst>
              <a:glow rad="25400">
                <a:schemeClr val="tx1"/>
              </a:glo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174DEED9-316B-E835-A929-3156A7089B40}"/>
                </a:ext>
              </a:extLst>
            </p:cNvPr>
            <p:cNvCxnSpPr>
              <a:cxnSpLocks/>
              <a:stCxn id="10" idx="4"/>
              <a:endCxn id="6" idx="1"/>
            </p:cNvCxnSpPr>
            <p:nvPr/>
          </p:nvCxnSpPr>
          <p:spPr>
            <a:xfrm rot="16200000" flipH="1">
              <a:off x="5113462" y="1862877"/>
              <a:ext cx="535262" cy="964757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E03D520-911A-E459-6806-344F94B9D950}"/>
                </a:ext>
              </a:extLst>
            </p:cNvPr>
            <p:cNvSpPr/>
            <p:nvPr/>
          </p:nvSpPr>
          <p:spPr>
            <a:xfrm>
              <a:off x="4772715" y="1825625"/>
              <a:ext cx="252000" cy="252000"/>
            </a:xfrm>
            <a:prstGeom prst="ellipse">
              <a:avLst/>
            </a:prstGeom>
            <a:solidFill>
              <a:schemeClr val="tx1"/>
            </a:solidFill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SE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3B2DA7B6-FA7F-76B1-9E6A-5E3BA3D7A1A7}"/>
                </a:ext>
              </a:extLst>
            </p:cNvPr>
            <p:cNvCxnSpPr>
              <a:cxnSpLocks/>
              <a:stCxn id="13" idx="4"/>
              <a:endCxn id="7" idx="1"/>
            </p:cNvCxnSpPr>
            <p:nvPr/>
          </p:nvCxnSpPr>
          <p:spPr>
            <a:xfrm rot="16200000" flipH="1">
              <a:off x="3931908" y="3007932"/>
              <a:ext cx="2583370" cy="1279757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1EDFEE-A195-1A45-3EF7-F349A7EC5E6C}"/>
                </a:ext>
              </a:extLst>
            </p:cNvPr>
            <p:cNvSpPr/>
            <p:nvPr/>
          </p:nvSpPr>
          <p:spPr>
            <a:xfrm>
              <a:off x="4457715" y="2104126"/>
              <a:ext cx="252000" cy="252000"/>
            </a:xfrm>
            <a:prstGeom prst="ellipse">
              <a:avLst/>
            </a:prstGeom>
            <a:solidFill>
              <a:schemeClr val="tx1"/>
            </a:solidFill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SE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4941B9B6-D02C-5D22-DC78-7E884D58104C}"/>
                </a:ext>
              </a:extLst>
            </p:cNvPr>
            <p:cNvCxnSpPr>
              <a:cxnSpLocks/>
              <a:stCxn id="16" idx="4"/>
              <a:endCxn id="8" idx="1"/>
            </p:cNvCxnSpPr>
            <p:nvPr/>
          </p:nvCxnSpPr>
          <p:spPr>
            <a:xfrm rot="16200000" flipH="1">
              <a:off x="3462044" y="3390921"/>
              <a:ext cx="3210726" cy="159213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FAA027-A2F8-2608-5378-160F6AE11016}"/>
                </a:ext>
              </a:extLst>
            </p:cNvPr>
            <p:cNvSpPr/>
            <p:nvPr/>
          </p:nvSpPr>
          <p:spPr>
            <a:xfrm>
              <a:off x="4145342" y="2329623"/>
              <a:ext cx="252000" cy="252000"/>
            </a:xfrm>
            <a:prstGeom prst="ellipse">
              <a:avLst/>
            </a:prstGeom>
            <a:solidFill>
              <a:schemeClr val="tx1"/>
            </a:solidFill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3</a:t>
              </a:r>
              <a:endParaRPr lang="en-SE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24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A509386-37BC-A60D-643E-5527E960881E}"/>
              </a:ext>
            </a:extLst>
          </p:cNvPr>
          <p:cNvSpPr/>
          <p:nvPr/>
        </p:nvSpPr>
        <p:spPr>
          <a:xfrm>
            <a:off x="649064" y="2429435"/>
            <a:ext cx="9624489" cy="1963271"/>
          </a:xfrm>
          <a:prstGeom prst="rect">
            <a:avLst/>
          </a:prstGeom>
          <a:solidFill>
            <a:srgbClr val="FFF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182CF-CA55-2D5A-8304-56F7631D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F8AA24-95FE-908B-DF90-08B2A3022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118" y="2806035"/>
            <a:ext cx="1181100" cy="11811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AFB6D44-D3F4-86EF-930C-D3A2EBD3D2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3333" b="12970"/>
          <a:stretch/>
        </p:blipFill>
        <p:spPr>
          <a:xfrm>
            <a:off x="2703765" y="2806036"/>
            <a:ext cx="1602637" cy="118109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CE0F645-1121-CFB5-57FF-1B4F56C7BE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835" b="7194"/>
          <a:stretch/>
        </p:blipFill>
        <p:spPr>
          <a:xfrm>
            <a:off x="4900388" y="2806036"/>
            <a:ext cx="1373831" cy="11810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84C7FA-AA57-49F0-0784-C2EF22D64CA9}"/>
              </a:ext>
            </a:extLst>
          </p:cNvPr>
          <p:cNvSpPr/>
          <p:nvPr/>
        </p:nvSpPr>
        <p:spPr>
          <a:xfrm>
            <a:off x="2343765" y="3180585"/>
            <a:ext cx="3600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3600" dirty="0">
                <a:solidFill>
                  <a:schemeClr val="tx1"/>
                </a:solidFill>
                <a:sym typeface="Wingdings 2" panose="05020102010507070707" pitchFamily="18" charset="2"/>
              </a:rPr>
              <a:t></a:t>
            </a:r>
            <a:endParaRPr lang="en-SE" sz="3600" dirty="0">
              <a:solidFill>
                <a:schemeClr val="tx1"/>
              </a:solidFill>
            </a:endParaRPr>
          </a:p>
        </p:txBody>
      </p:sp>
      <p:pic>
        <p:nvPicPr>
          <p:cNvPr id="23" name="Picture 22" descr="A colorful hexagons with white text&#10;&#10;Description automatically generated">
            <a:extLst>
              <a:ext uri="{FF2B5EF4-FFF2-40B4-BE49-F238E27FC236}">
                <a16:creationId xmlns:a16="http://schemas.microsoft.com/office/drawing/2014/main" id="{40204372-8C11-42E5-0CB8-1FC90BAF75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04" y="2575603"/>
            <a:ext cx="2919048" cy="164196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64125F4-8A82-F010-4328-91477DA237CA}"/>
              </a:ext>
            </a:extLst>
          </p:cNvPr>
          <p:cNvGrpSpPr/>
          <p:nvPr/>
        </p:nvGrpSpPr>
        <p:grpSpPr>
          <a:xfrm>
            <a:off x="8842130" y="4678971"/>
            <a:ext cx="5726724" cy="474608"/>
            <a:chOff x="1351084" y="3911665"/>
            <a:chExt cx="5726724" cy="47460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E8A3A0-002E-4321-760A-14D7C8B19FF2}"/>
                </a:ext>
              </a:extLst>
            </p:cNvPr>
            <p:cNvSpPr/>
            <p:nvPr/>
          </p:nvSpPr>
          <p:spPr>
            <a:xfrm>
              <a:off x="1351084" y="3992780"/>
              <a:ext cx="5726724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D9FE766-9B65-C34A-45A6-9E0B88E1FD1A}"/>
                </a:ext>
              </a:extLst>
            </p:cNvPr>
            <p:cNvSpPr/>
            <p:nvPr/>
          </p:nvSpPr>
          <p:spPr>
            <a:xfrm rot="10800000">
              <a:off x="3397363" y="4134273"/>
              <a:ext cx="1550376" cy="252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B1B592-85F6-FE57-12E7-EB0CF033DEC2}"/>
                </a:ext>
              </a:extLst>
            </p:cNvPr>
            <p:cNvSpPr/>
            <p:nvPr/>
          </p:nvSpPr>
          <p:spPr>
            <a:xfrm>
              <a:off x="1460500" y="3911665"/>
              <a:ext cx="551815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CA80C75-7E60-B3F7-D396-53493E945CBD}"/>
              </a:ext>
            </a:extLst>
          </p:cNvPr>
          <p:cNvSpPr/>
          <p:nvPr/>
        </p:nvSpPr>
        <p:spPr>
          <a:xfrm>
            <a:off x="4414539" y="3180585"/>
            <a:ext cx="3600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3600" dirty="0">
                <a:solidFill>
                  <a:schemeClr val="tx1"/>
                </a:solidFill>
                <a:sym typeface="Wingdings 2" panose="05020102010507070707" pitchFamily="18" charset="2"/>
              </a:rPr>
              <a:t></a:t>
            </a:r>
            <a:endParaRPr lang="en-SE" sz="36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F455EE-B5D4-9910-3D2B-0615ABE95772}"/>
              </a:ext>
            </a:extLst>
          </p:cNvPr>
          <p:cNvSpPr/>
          <p:nvPr/>
        </p:nvSpPr>
        <p:spPr>
          <a:xfrm>
            <a:off x="6333107" y="3180585"/>
            <a:ext cx="871902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⟹</a:t>
            </a:r>
            <a:endParaRPr lang="en-SE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9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53FE9E4-5B6B-94E3-32CD-8269C576B6E8}"/>
              </a:ext>
            </a:extLst>
          </p:cNvPr>
          <p:cNvSpPr/>
          <p:nvPr/>
        </p:nvSpPr>
        <p:spPr>
          <a:xfrm>
            <a:off x="1108849" y="1763043"/>
            <a:ext cx="8530715" cy="1479893"/>
          </a:xfrm>
          <a:prstGeom prst="rect">
            <a:avLst/>
          </a:prstGeom>
          <a:solidFill>
            <a:srgbClr val="FFF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182CF-CA55-2D5A-8304-56F7631D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AFB6D44-D3F4-86EF-930C-D3A2EBD3D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3333" b="12970"/>
          <a:stretch/>
        </p:blipFill>
        <p:spPr>
          <a:xfrm>
            <a:off x="1181948" y="1903821"/>
            <a:ext cx="1602637" cy="11810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BC6CEB-03A3-C9EB-2F26-BD89426DA5CD}"/>
              </a:ext>
            </a:extLst>
          </p:cNvPr>
          <p:cNvSpPr/>
          <p:nvPr/>
        </p:nvSpPr>
        <p:spPr>
          <a:xfrm>
            <a:off x="2823279" y="2178841"/>
            <a:ext cx="716437" cy="688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3600" dirty="0">
                <a:solidFill>
                  <a:schemeClr val="tx1"/>
                </a:solidFill>
                <a:sym typeface="Wingdings 2" panose="05020102010507070707" pitchFamily="18" charset="2"/>
              </a:rPr>
              <a:t></a:t>
            </a:r>
            <a:endParaRPr lang="en-SE" sz="3600" dirty="0">
              <a:solidFill>
                <a:schemeClr val="tx1"/>
              </a:solidFill>
            </a:endParaRPr>
          </a:p>
        </p:txBody>
      </p:sp>
      <p:pic>
        <p:nvPicPr>
          <p:cNvPr id="8" name="Picture 7" descr="A yellow sign with black letters&#10;&#10;Description automatically generated">
            <a:extLst>
              <a:ext uri="{FF2B5EF4-FFF2-40B4-BE49-F238E27FC236}">
                <a16:creationId xmlns:a16="http://schemas.microsoft.com/office/drawing/2014/main" id="{4DA9FD3D-1899-EA8C-AE84-03DD6816E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0" y="1935292"/>
            <a:ext cx="2438650" cy="117525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A922995-4331-E18F-32C1-39392B9FFC06}"/>
              </a:ext>
            </a:extLst>
          </p:cNvPr>
          <p:cNvGrpSpPr/>
          <p:nvPr/>
        </p:nvGrpSpPr>
        <p:grpSpPr>
          <a:xfrm>
            <a:off x="8811376" y="3572018"/>
            <a:ext cx="1631623" cy="2811597"/>
            <a:chOff x="3695765" y="4449735"/>
            <a:chExt cx="1631623" cy="2811597"/>
          </a:xfrm>
        </p:grpSpPr>
        <p:pic>
          <p:nvPicPr>
            <p:cNvPr id="11" name="Picture 10" descr="A person in a cowboy garment&#10;&#10;Description automatically generated">
              <a:extLst>
                <a:ext uri="{FF2B5EF4-FFF2-40B4-BE49-F238E27FC236}">
                  <a16:creationId xmlns:a16="http://schemas.microsoft.com/office/drawing/2014/main" id="{04B00969-0A82-F93B-1AE0-6A2C6F84A6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9" b="49886"/>
            <a:stretch/>
          </p:blipFill>
          <p:spPr>
            <a:xfrm>
              <a:off x="3695765" y="4479153"/>
              <a:ext cx="875773" cy="664347"/>
            </a:xfrm>
            <a:prstGeom prst="rect">
              <a:avLst/>
            </a:prstGeom>
          </p:spPr>
        </p:pic>
        <p:pic>
          <p:nvPicPr>
            <p:cNvPr id="13" name="Picture 12" descr="A person standing in front of a car&#10;&#10;Description automatically generated">
              <a:extLst>
                <a:ext uri="{FF2B5EF4-FFF2-40B4-BE49-F238E27FC236}">
                  <a16:creationId xmlns:a16="http://schemas.microsoft.com/office/drawing/2014/main" id="{06FD8B03-66C5-526D-52E5-2B11016AB7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45111" b="72376"/>
            <a:stretch/>
          </p:blipFill>
          <p:spPr>
            <a:xfrm>
              <a:off x="4559009" y="4449735"/>
              <a:ext cx="768379" cy="699899"/>
            </a:xfrm>
            <a:prstGeom prst="rect">
              <a:avLst/>
            </a:prstGeom>
          </p:spPr>
        </p:pic>
        <p:pic>
          <p:nvPicPr>
            <p:cNvPr id="15" name="Picture 14" descr="A person's face with red text&#10;&#10;Description automatically generated">
              <a:extLst>
                <a:ext uri="{FF2B5EF4-FFF2-40B4-BE49-F238E27FC236}">
                  <a16:creationId xmlns:a16="http://schemas.microsoft.com/office/drawing/2014/main" id="{1065042E-7916-08B3-6185-982F4088C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751"/>
            <a:stretch/>
          </p:blipFill>
          <p:spPr>
            <a:xfrm>
              <a:off x="3695765" y="5892703"/>
              <a:ext cx="857250" cy="699900"/>
            </a:xfrm>
            <a:prstGeom prst="rect">
              <a:avLst/>
            </a:prstGeom>
          </p:spPr>
        </p:pic>
        <p:pic>
          <p:nvPicPr>
            <p:cNvPr id="20" name="Picture 19" descr="A person in a suit and tie walking down a street&#10;&#10;Description automatically generated">
              <a:extLst>
                <a:ext uri="{FF2B5EF4-FFF2-40B4-BE49-F238E27FC236}">
                  <a16:creationId xmlns:a16="http://schemas.microsoft.com/office/drawing/2014/main" id="{FF602F20-D2C6-30CD-4589-04FEB3EAFD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2"/>
            <a:stretch/>
          </p:blipFill>
          <p:spPr>
            <a:xfrm>
              <a:off x="3695766" y="5143500"/>
              <a:ext cx="910828" cy="773969"/>
            </a:xfrm>
            <a:prstGeom prst="rect">
              <a:avLst/>
            </a:prstGeom>
          </p:spPr>
        </p:pic>
        <p:pic>
          <p:nvPicPr>
            <p:cNvPr id="22" name="Picture 21" descr="A person smoking a cigarette&#10;&#10;Description automatically generated">
              <a:extLst>
                <a:ext uri="{FF2B5EF4-FFF2-40B4-BE49-F238E27FC236}">
                  <a16:creationId xmlns:a16="http://schemas.microsoft.com/office/drawing/2014/main" id="{288EE148-9AB9-4C94-D00A-FEB6163C54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820"/>
            <a:stretch/>
          </p:blipFill>
          <p:spPr>
            <a:xfrm>
              <a:off x="4601792" y="5143500"/>
              <a:ext cx="725596" cy="773969"/>
            </a:xfrm>
            <a:prstGeom prst="rect">
              <a:avLst/>
            </a:prstGeom>
          </p:spPr>
        </p:pic>
        <p:pic>
          <p:nvPicPr>
            <p:cNvPr id="27" name="Picture 26" descr="A poster of a person with a cowboy hat&#10;&#10;Description automatically generated">
              <a:extLst>
                <a:ext uri="{FF2B5EF4-FFF2-40B4-BE49-F238E27FC236}">
                  <a16:creationId xmlns:a16="http://schemas.microsoft.com/office/drawing/2014/main" id="{54DB54CC-C5C2-01EB-6764-0FEA0D39A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58" t="10411" r="9826" b="43880"/>
            <a:stretch/>
          </p:blipFill>
          <p:spPr>
            <a:xfrm>
              <a:off x="4553015" y="5917469"/>
              <a:ext cx="774373" cy="680256"/>
            </a:xfrm>
            <a:prstGeom prst="rect">
              <a:avLst/>
            </a:prstGeom>
          </p:spPr>
        </p:pic>
        <p:pic>
          <p:nvPicPr>
            <p:cNvPr id="29" name="Picture 28" descr="A poster of a person in a hat&#10;&#10;Description automatically generated">
              <a:extLst>
                <a:ext uri="{FF2B5EF4-FFF2-40B4-BE49-F238E27FC236}">
                  <a16:creationId xmlns:a16="http://schemas.microsoft.com/office/drawing/2014/main" id="{98F61884-D17D-5E88-9AB1-5BF41CA2D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5" t="15028" b="39867"/>
            <a:stretch/>
          </p:blipFill>
          <p:spPr>
            <a:xfrm>
              <a:off x="3695765" y="6581075"/>
              <a:ext cx="939282" cy="680257"/>
            </a:xfrm>
            <a:prstGeom prst="rect">
              <a:avLst/>
            </a:prstGeom>
          </p:spPr>
        </p:pic>
        <p:pic>
          <p:nvPicPr>
            <p:cNvPr id="17" name="Picture 16" descr="A person with a black background&#10;&#10;Description automatically generated">
              <a:extLst>
                <a:ext uri="{FF2B5EF4-FFF2-40B4-BE49-F238E27FC236}">
                  <a16:creationId xmlns:a16="http://schemas.microsoft.com/office/drawing/2014/main" id="{8CF015A7-09C5-1C5A-C375-C69B9B802B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6" b="26595"/>
            <a:stretch/>
          </p:blipFill>
          <p:spPr>
            <a:xfrm>
              <a:off x="4607464" y="6549085"/>
              <a:ext cx="719924" cy="712247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1D69566-06A6-9B21-F51E-70BDA29E936D}"/>
              </a:ext>
            </a:extLst>
          </p:cNvPr>
          <p:cNvSpPr/>
          <p:nvPr/>
        </p:nvSpPr>
        <p:spPr>
          <a:xfrm>
            <a:off x="6055754" y="2275808"/>
            <a:ext cx="871902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⟹</a:t>
            </a:r>
            <a:endParaRPr lang="en-SE" sz="4800" dirty="0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14986B-DE11-EE30-549B-A541D24026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6348" y="1907020"/>
            <a:ext cx="2535630" cy="12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8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4931</TotalTime>
  <Words>70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2427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Salam</dc:creator>
  <cp:lastModifiedBy>Asif</cp:lastModifiedBy>
  <cp:revision>1</cp:revision>
  <dcterms:created xsi:type="dcterms:W3CDTF">2023-08-23T14:33:00Z</dcterms:created>
  <dcterms:modified xsi:type="dcterms:W3CDTF">2023-09-20T18:13:16Z</dcterms:modified>
</cp:coreProperties>
</file>