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FB530-B594-4004-B025-C415CE579CBC}" v="11" dt="2023-08-20T18:04:2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933DD-78CC-4A10-80E8-94EDEE2A535E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4D1EF-888B-4180-A05D-E7964BA351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781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4D1EF-888B-4180-A05D-E7964BA3513D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358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A72F-B091-45DC-80A6-98EEC5DE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44B9E-0A8F-DC65-BDE5-7B2398AD0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A934-466A-AD22-8703-08F215CD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D007-D20C-9641-CED5-F5AC11E0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A90A-23D4-6C47-2336-0A0FA7B3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75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466B-DB68-1E7F-9A43-0FC4E220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E9BA3-B2AB-21A0-3035-649D37921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AB10-D265-C509-CB3A-2B015D71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FDF6-0159-0DE1-83D2-0062ADE9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AA7D-0C25-EE6C-356E-6952F906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18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83383-24BC-A30B-18B2-99B0E5ECB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E9CC7-DDDD-E661-A238-3B44AF7AD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FD90-7E5E-18A4-D02C-5477439B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0B8C-A549-564A-607A-F595ED20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92AB-0082-7861-0654-F35F662F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536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5E7F-1803-A6A7-9527-B23CF10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B119-1510-5864-4AAD-E57E50A9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C6C3-B394-B0A1-F6A0-7D627408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3E2A-36E9-BE88-D6F9-4BCD1C79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BE9E-F522-BFC0-1B93-0FD81161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914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CE77-4A86-C8EA-E75A-C51B3C50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05E1-F632-AE33-A382-47A136EB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1B5C-2960-AF65-2C37-1B677E5A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DE05-7F71-57F0-64C6-377CDC13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0EFB-4381-69FA-A435-9260792D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10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A99E-7022-8615-6F3E-D414494F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654C-0D9E-A86F-3EFE-E0DDFE3B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4109-7F40-01D2-84FB-FE6BDB6E6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BFE2B-F94E-BC43-8CE0-52678361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26058-45C0-1044-DC1D-97CAC0E2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BD8E9-6252-C685-D0A2-E4C5B114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4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DFE6-8C27-A1D6-CF25-67242CB0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EDEC3-3D45-ED5E-FB5A-B5915C2B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A63AA-26DC-FB97-CE5B-6AE7C230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4E343-7108-AC64-DE0D-B4F3E1FA5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D496A-CCA2-C852-F7B0-98F860900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E8B3A-D203-EF41-5FB5-B9030D86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A617E-DA8D-035C-724F-A998887E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CBCE2-3A39-2254-9019-E2E728E7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15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990F-0BDF-4EB6-8069-DF135DD7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4947C-5E36-794C-874B-0B4AD191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BF50B-DF10-6AA1-2C9D-A741D3E2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A0182-153D-499B-907C-CA92622E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40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BADE-DE2C-0233-521E-42924B1E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39955-3A78-D803-776D-C0ED7B25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6FB4D-CA34-3174-93E0-AC564831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5151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9D6D-2F4D-AC95-9A77-BF3C7686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D9D8-37DA-40ED-9EDA-4ABD9338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1081-3B2C-4D15-D5A5-86A28216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2183F-780A-88CD-217E-5FD33C71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03085-C8CB-E8A5-4F2B-98F15F4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F0207-10AA-52AD-BB9B-8BB62BF9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913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9EEC-EA83-518F-7434-2E6E9E78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E4897-84EA-D53D-E956-1EF65ACA9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D2C7-EDC2-07EF-C878-5A65C80BA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87216-5C5A-CA72-B34A-A86508CE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1FDA-E465-A5FD-0A3B-E2FF2E1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2F2E-498C-CBD3-C1AA-81112F03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560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C29E0-D8A3-A9D5-E812-1F10B3B8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366C6-B49F-576A-B3C8-41E8F9D1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CC2F-78C5-A715-0938-6948DE57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6E543-B73B-46CA-B3AE-A95664172FE5}" type="datetimeFigureOut">
              <a:rPr lang="en-SE" smtClean="0"/>
              <a:t>2023-08-20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CCCC-0A2D-339B-D64A-4EEDFCC73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E726-4DB9-09F8-44A0-56B48AE83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F683-99C4-4BC3-8476-535EEE34A27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69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file:///C:\Users\asif.salam\OneDrive\10-MyWork\03-blog_projects\AutomatingPowerPoint\posters\\posterCE13.jpg" TargetMode="External"/><Relationship Id="rId117" Type="http://schemas.openxmlformats.org/officeDocument/2006/relationships/hyperlink" Target="https://www.imdb.com/title/tt0048696/?ref_=nm_flmg_t_69_act" TargetMode="External"/><Relationship Id="rId21" Type="http://schemas.openxmlformats.org/officeDocument/2006/relationships/hyperlink" Target="https://www.imdb.com/title/tt0118548/?ref_=nm_flmg_t_10_act" TargetMode="External"/><Relationship Id="rId42" Type="http://schemas.openxmlformats.org/officeDocument/2006/relationships/image" Target="file:///C:\Users\asif.salam\OneDrive\10-MyWork\03-blog_projects\AutomatingPowerPoint\posters\\posterCE21.jpg" TargetMode="External"/><Relationship Id="rId47" Type="http://schemas.openxmlformats.org/officeDocument/2006/relationships/hyperlink" Target="https://www.imdb.com/title/tt0086383/?ref_=nm_flmg_t_24_act" TargetMode="External"/><Relationship Id="rId63" Type="http://schemas.openxmlformats.org/officeDocument/2006/relationships/hyperlink" Target="https://www.imdb.com/title/tt0074483/?ref_=nm_flmg_t_32_act" TargetMode="External"/><Relationship Id="rId68" Type="http://schemas.openxmlformats.org/officeDocument/2006/relationships/image" Target="file:///C:\Users\asif.salam\OneDrive\10-MyWork\03-blog_projects\AutomatingPowerPoint\posters\\posterCE34.jpg" TargetMode="External"/><Relationship Id="rId84" Type="http://schemas.openxmlformats.org/officeDocument/2006/relationships/image" Target="file:///C:\Users\asif.salam\OneDrive\10-MyWork\03-blog_projects\AutomatingPowerPoint\posters\\posterCE43.jpg" TargetMode="External"/><Relationship Id="rId89" Type="http://schemas.openxmlformats.org/officeDocument/2006/relationships/hyperlink" Target="https://www.imdb.com/title/tt0065207/?ref_=nm_flmg_t_46_act" TargetMode="External"/><Relationship Id="rId112" Type="http://schemas.openxmlformats.org/officeDocument/2006/relationships/image" Target="file:///C:\Users\asif.salam\OneDrive\10-MyWork\03-blog_projects\AutomatingPowerPoint\posters\\posterCE64.jpg" TargetMode="External"/><Relationship Id="rId16" Type="http://schemas.openxmlformats.org/officeDocument/2006/relationships/image" Target="file:///C:\Users\asif.salam\OneDrive\10-MyWork\03-blog_projects\AutomatingPowerPoint\posters\\posterCE07.jpg" TargetMode="External"/><Relationship Id="rId107" Type="http://schemas.openxmlformats.org/officeDocument/2006/relationships/hyperlink" Target="https://www.imdb.com/title/tt0050363/?ref_=nm_flmg_t_60_act" TargetMode="External"/><Relationship Id="rId11" Type="http://schemas.openxmlformats.org/officeDocument/2006/relationships/hyperlink" Target="https://www.imdb.com/title/tt1205489/?ref_=nm_flmg_t_5_act" TargetMode="External"/><Relationship Id="rId32" Type="http://schemas.openxmlformats.org/officeDocument/2006/relationships/image" Target="file:///C:\Users\asif.salam\OneDrive\10-MyWork\03-blog_projects\AutomatingPowerPoint\posters\\posterCE16.jpg" TargetMode="External"/><Relationship Id="rId37" Type="http://schemas.openxmlformats.org/officeDocument/2006/relationships/hyperlink" Target="https://www.imdb.com/title/tt0094963/?ref_=nm_flmg_t_19_act" TargetMode="External"/><Relationship Id="rId53" Type="http://schemas.openxmlformats.org/officeDocument/2006/relationships/hyperlink" Target="https://www.imdb.com/title/tt0080377/?ref_=nm_flmg_t_27_act" TargetMode="External"/><Relationship Id="rId58" Type="http://schemas.openxmlformats.org/officeDocument/2006/relationships/image" Target="file:///C:\Users\asif.salam\OneDrive\10-MyWork\03-blog_projects\AutomatingPowerPoint\posters\\posterCE29.jpg" TargetMode="External"/><Relationship Id="rId74" Type="http://schemas.openxmlformats.org/officeDocument/2006/relationships/image" Target="file:///C:\Users\asif.salam\OneDrive\10-MyWork\03-blog_projects\AutomatingPowerPoint\posters\\posterCE38.jpg" TargetMode="External"/><Relationship Id="rId79" Type="http://schemas.openxmlformats.org/officeDocument/2006/relationships/hyperlink" Target="https://www.imdb.com/title/tt0067588/?ref_=nm_flmg_t_41_act" TargetMode="External"/><Relationship Id="rId102" Type="http://schemas.openxmlformats.org/officeDocument/2006/relationships/image" Target="file:///C:\Users\asif.salam\OneDrive\10-MyWork\03-blog_projects\AutomatingPowerPoint\posters\\posterCE53.jpg" TargetMode="External"/><Relationship Id="rId123" Type="http://schemas.openxmlformats.org/officeDocument/2006/relationships/hyperlink" Target="https://www.imdb.com/title/tt0048554/?ref_=nm_flmg_t_72_act" TargetMode="External"/><Relationship Id="rId5" Type="http://schemas.openxmlformats.org/officeDocument/2006/relationships/hyperlink" Target="https://www.imdb.com/title/tt1924245/?ref_=nm_flmg_t_1_act" TargetMode="External"/><Relationship Id="rId90" Type="http://schemas.openxmlformats.org/officeDocument/2006/relationships/image" Target="file:///C:\Users\asif.salam\OneDrive\10-MyWork\03-blog_projects\AutomatingPowerPoint\posters\\posterCE46.jpg" TargetMode="External"/><Relationship Id="rId95" Type="http://schemas.openxmlformats.org/officeDocument/2006/relationships/hyperlink" Target="https://www.imdb.com/title/tt0061037/?ref_=nm_flmg_t_49_act" TargetMode="External"/><Relationship Id="rId22" Type="http://schemas.openxmlformats.org/officeDocument/2006/relationships/image" Target="file:///C:\Users\asif.salam\OneDrive\10-MyWork\03-blog_projects\AutomatingPowerPoint\posters\\posterCE10.jpg" TargetMode="External"/><Relationship Id="rId27" Type="http://schemas.openxmlformats.org/officeDocument/2006/relationships/hyperlink" Target="https://www.imdb.com/title/tt0107206/?ref_=nm_flmg_t_14_act" TargetMode="External"/><Relationship Id="rId43" Type="http://schemas.openxmlformats.org/officeDocument/2006/relationships/hyperlink" Target="https://www.imdb.com/title/tt0087062/?ref_=nm_flmg_t_22_act" TargetMode="External"/><Relationship Id="rId48" Type="http://schemas.openxmlformats.org/officeDocument/2006/relationships/image" Target="file:///C:\Users\asif.salam\OneDrive\10-MyWork\03-blog_projects\AutomatingPowerPoint\posters\\posterCE24.jpg" TargetMode="External"/><Relationship Id="rId64" Type="http://schemas.openxmlformats.org/officeDocument/2006/relationships/image" Target="file:///C:\Users\asif.salam\OneDrive\10-MyWork\03-blog_projects\AutomatingPowerPoint\posters\\posterCE32.jpg" TargetMode="External"/><Relationship Id="rId69" Type="http://schemas.openxmlformats.org/officeDocument/2006/relationships/hyperlink" Target="https://www.imdb.com/title/tt0072288/?ref_=nm_flmg_t_35_act" TargetMode="External"/><Relationship Id="rId113" Type="http://schemas.openxmlformats.org/officeDocument/2006/relationships/hyperlink" Target="https://www.imdb.com/title/tt0049793/?ref_=nm_flmg_t_65_act" TargetMode="External"/><Relationship Id="rId118" Type="http://schemas.openxmlformats.org/officeDocument/2006/relationships/image" Target="file:///C:\Users\asif.salam\OneDrive\10-MyWork\03-blog_projects\AutomatingPowerPoint\posters\\posterCE69.jpg" TargetMode="External"/><Relationship Id="rId80" Type="http://schemas.openxmlformats.org/officeDocument/2006/relationships/image" Target="file:///C:\Users\asif.salam\OneDrive\10-MyWork\03-blog_projects\AutomatingPowerPoint\posters\\posterCE41.jpg" TargetMode="External"/><Relationship Id="rId85" Type="http://schemas.openxmlformats.org/officeDocument/2006/relationships/hyperlink" Target="https://www.imdb.com/title/tt0065938/?ref_=nm_flmg_t_44_act" TargetMode="External"/><Relationship Id="rId12" Type="http://schemas.openxmlformats.org/officeDocument/2006/relationships/image" Target="file:///C:\Users\asif.salam\OneDrive\10-MyWork\03-blog_projects\AutomatingPowerPoint\posters\\posterCE05.jpg" TargetMode="External"/><Relationship Id="rId17" Type="http://schemas.openxmlformats.org/officeDocument/2006/relationships/hyperlink" Target="https://www.imdb.com/title/tt0186566/?ref_=nm_flmg_t_8_act" TargetMode="External"/><Relationship Id="rId33" Type="http://schemas.openxmlformats.org/officeDocument/2006/relationships/hyperlink" Target="https://www.imdb.com/title/tt0100928/?ref_=nm_flmg_t_17_act" TargetMode="External"/><Relationship Id="rId38" Type="http://schemas.openxmlformats.org/officeDocument/2006/relationships/image" Target="file:///C:\Users\asif.salam\OneDrive\10-MyWork\03-blog_projects\AutomatingPowerPoint\posters\\posterCE19.jpg" TargetMode="External"/><Relationship Id="rId59" Type="http://schemas.openxmlformats.org/officeDocument/2006/relationships/hyperlink" Target="https://www.imdb.com/title/tt0077523/?ref_=nm_flmg_t_30_act" TargetMode="External"/><Relationship Id="rId103" Type="http://schemas.openxmlformats.org/officeDocument/2006/relationships/hyperlink" Target="https://www.imdb.com/title/tt0051840/?ref_=nm_flmg_t_57_act" TargetMode="External"/><Relationship Id="rId108" Type="http://schemas.openxmlformats.org/officeDocument/2006/relationships/image" Target="file:///C:\Users\asif.salam\OneDrive\10-MyWork\03-blog_projects\AutomatingPowerPoint\posters\\posterCE60.jpg" TargetMode="External"/><Relationship Id="rId124" Type="http://schemas.openxmlformats.org/officeDocument/2006/relationships/image" Target="file:///C:\Users\asif.salam\OneDrive\10-MyWork\03-blog_projects\AutomatingPowerPoint\posters\\posterCE72.jpg" TargetMode="External"/><Relationship Id="rId54" Type="http://schemas.openxmlformats.org/officeDocument/2006/relationships/image" Target="file:///C:\Users\asif.salam\OneDrive\10-MyWork\03-blog_projects\AutomatingPowerPoint\posters\\posterCE27.jpg" TargetMode="External"/><Relationship Id="rId70" Type="http://schemas.openxmlformats.org/officeDocument/2006/relationships/image" Target="file:///C:\Users\asif.salam\OneDrive\10-MyWork\03-blog_projects\AutomatingPowerPoint\posters\\posterCE35.jpg" TargetMode="External"/><Relationship Id="rId75" Type="http://schemas.openxmlformats.org/officeDocument/2006/relationships/hyperlink" Target="https://www.imdb.com/title/tt0068768/?ref_=nm_flmg_t_39_act" TargetMode="External"/><Relationship Id="rId91" Type="http://schemas.openxmlformats.org/officeDocument/2006/relationships/hyperlink" Target="https://www.imdb.com/title/tt0062824/?ref_=nm_flmg_t_47_act" TargetMode="External"/><Relationship Id="rId96" Type="http://schemas.openxmlformats.org/officeDocument/2006/relationships/image" Target="file:///C:\Users\asif.salam\OneDrive\10-MyWork\03-blog_projects\AutomatingPowerPoint\posters\\posterCE49.jpg" TargetMode="External"/><Relationship Id="rId1" Type="http://schemas.openxmlformats.org/officeDocument/2006/relationships/themeOverride" Target="../theme/themeOverride1.xml"/><Relationship Id="rId6" Type="http://schemas.openxmlformats.org/officeDocument/2006/relationships/image" Target="file:///C:\Users\asif.salam\OneDrive\10-MyWork\03-blog_projects\AutomatingPowerPoint\posters\\posterCE01.jpg" TargetMode="External"/><Relationship Id="rId23" Type="http://schemas.openxmlformats.org/officeDocument/2006/relationships/hyperlink" Target="https://www.imdb.com/title/tt0112579/?ref_=nm_flmg_t_11_act" TargetMode="External"/><Relationship Id="rId28" Type="http://schemas.openxmlformats.org/officeDocument/2006/relationships/image" Target="file:///C:\Users\asif.salam\OneDrive\10-MyWork\03-blog_projects\AutomatingPowerPoint\posters\\posterCE14.jpg" TargetMode="External"/><Relationship Id="rId49" Type="http://schemas.openxmlformats.org/officeDocument/2006/relationships/hyperlink" Target="https://www.imdb.com/title/tt0084088/?ref_=nm_flmg_t_25_act" TargetMode="External"/><Relationship Id="rId114" Type="http://schemas.openxmlformats.org/officeDocument/2006/relationships/image" Target="file:///C:\Users\asif.salam\OneDrive\10-MyWork\03-blog_projects\AutomatingPowerPoint\posters\\posterCE65.jpg" TargetMode="External"/><Relationship Id="rId119" Type="http://schemas.openxmlformats.org/officeDocument/2006/relationships/hyperlink" Target="https://www.imdb.com/title/tt0048279/?ref_=nm_flmg_t_70_act" TargetMode="External"/><Relationship Id="rId44" Type="http://schemas.openxmlformats.org/officeDocument/2006/relationships/image" Target="file:///C:\Users\asif.salam\OneDrive\10-MyWork\03-blog_projects\AutomatingPowerPoint\posters\\posterCE22.jpg" TargetMode="External"/><Relationship Id="rId60" Type="http://schemas.openxmlformats.org/officeDocument/2006/relationships/image" Target="file:///C:\Users\asif.salam\OneDrive\10-MyWork\03-blog_projects\AutomatingPowerPoint\posters\\posterCE30.jpg" TargetMode="External"/><Relationship Id="rId65" Type="http://schemas.openxmlformats.org/officeDocument/2006/relationships/hyperlink" Target="https://www.imdb.com/title/tt0075029/?ref_=nm_flmg_t_33_act" TargetMode="External"/><Relationship Id="rId81" Type="http://schemas.openxmlformats.org/officeDocument/2006/relationships/hyperlink" Target="https://www.imdb.com/title/tt0066819/?ref_=nm_flmg_t_42_act" TargetMode="External"/><Relationship Id="rId86" Type="http://schemas.openxmlformats.org/officeDocument/2006/relationships/image" Target="file:///C:\Users\asif.salam\OneDrive\10-MyWork\03-blog_projects\AutomatingPowerPoint\posters\\posterCE44.jpg" TargetMode="External"/><Relationship Id="rId4" Type="http://schemas.openxmlformats.org/officeDocument/2006/relationships/image" Target="file:///C:\Users\asif.salam\OneDrive\10-MyWork\03-blog_projects\AutomatingPowerPoint\posters\clint_background_1.png" TargetMode="External"/><Relationship Id="rId9" Type="http://schemas.openxmlformats.org/officeDocument/2006/relationships/hyperlink" Target="https://www.imdb.com/title/tt2083383/?ref_=nm_flmg_t_4_act" TargetMode="External"/><Relationship Id="rId13" Type="http://schemas.openxmlformats.org/officeDocument/2006/relationships/hyperlink" Target="https://www.imdb.com/title/tt0405159/?ref_=nm_flmg_t_6_act" TargetMode="External"/><Relationship Id="rId18" Type="http://schemas.openxmlformats.org/officeDocument/2006/relationships/image" Target="file:///C:\Users\asif.salam\OneDrive\10-MyWork\03-blog_projects\AutomatingPowerPoint\posters\\posterCE08.jpg" TargetMode="External"/><Relationship Id="rId39" Type="http://schemas.openxmlformats.org/officeDocument/2006/relationships/hyperlink" Target="https://www.imdb.com/title/tt0091187/?ref_=nm_flmg_t_20_act" TargetMode="External"/><Relationship Id="rId109" Type="http://schemas.openxmlformats.org/officeDocument/2006/relationships/hyperlink" Target="https://www.imdb.com/title/tt0048971/?ref_=nm_flmg_t_63_act" TargetMode="External"/><Relationship Id="rId34" Type="http://schemas.openxmlformats.org/officeDocument/2006/relationships/image" Target="file:///C:\Users\asif.salam\OneDrive\10-MyWork\03-blog_projects\AutomatingPowerPoint\posters\\posterCE17.jpg" TargetMode="External"/><Relationship Id="rId50" Type="http://schemas.openxmlformats.org/officeDocument/2006/relationships/image" Target="file:///C:\Users\asif.salam\OneDrive\10-MyWork\03-blog_projects\AutomatingPowerPoint\posters\\posterCE25.jpg" TargetMode="External"/><Relationship Id="rId55" Type="http://schemas.openxmlformats.org/officeDocument/2006/relationships/hyperlink" Target="https://www.imdb.com/title/tt0080472/?ref_=nm_flmg_t_28_act" TargetMode="External"/><Relationship Id="rId76" Type="http://schemas.openxmlformats.org/officeDocument/2006/relationships/image" Target="file:///C:\Users\asif.salam\OneDrive\10-MyWork\03-blog_projects\AutomatingPowerPoint\posters\\posterCE39.jpg" TargetMode="External"/><Relationship Id="rId97" Type="http://schemas.openxmlformats.org/officeDocument/2006/relationships/hyperlink" Target="https://www.imdb.com/title/tt0060196/?ref_=nm_flmg_t_50_act" TargetMode="External"/><Relationship Id="rId104" Type="http://schemas.openxmlformats.org/officeDocument/2006/relationships/image" Target="file:///C:\Users\asif.salam\OneDrive\10-MyWork\03-blog_projects\AutomatingPowerPoint\posters\\posterCE57.jpg" TargetMode="External"/><Relationship Id="rId120" Type="http://schemas.openxmlformats.org/officeDocument/2006/relationships/image" Target="file:///C:\Users\asif.salam\OneDrive\10-MyWork\03-blog_projects\AutomatingPowerPoint\posters\\posterCE70.jpg" TargetMode="External"/><Relationship Id="rId7" Type="http://schemas.openxmlformats.org/officeDocument/2006/relationships/hyperlink" Target="https://www.imdb.com/title/tt7959026/?ref_=nm_flmg_t_2_act" TargetMode="External"/><Relationship Id="rId71" Type="http://schemas.openxmlformats.org/officeDocument/2006/relationships/hyperlink" Target="https://www.imdb.com/title/tt0070355/?ref_=nm_flmg_t_36_act" TargetMode="External"/><Relationship Id="rId92" Type="http://schemas.openxmlformats.org/officeDocument/2006/relationships/image" Target="file:///C:\Users\asif.salam\OneDrive\10-MyWork\03-blog_projects\AutomatingPowerPoint\posters\\posterCE47.jpg" TargetMode="External"/><Relationship Id="rId2" Type="http://schemas.openxmlformats.org/officeDocument/2006/relationships/slideLayout" Target="../slideLayouts/slideLayout6.xml"/><Relationship Id="rId29" Type="http://schemas.openxmlformats.org/officeDocument/2006/relationships/hyperlink" Target="https://www.imdb.com/title/tt0105695/?ref_=nm_flmg_t_15_act" TargetMode="External"/><Relationship Id="rId24" Type="http://schemas.openxmlformats.org/officeDocument/2006/relationships/image" Target="file:///C:\Users\asif.salam\OneDrive\10-MyWork\03-blog_projects\AutomatingPowerPoint\posters\\posterCE11.jpg" TargetMode="External"/><Relationship Id="rId40" Type="http://schemas.openxmlformats.org/officeDocument/2006/relationships/image" Target="file:///C:\Users\asif.salam\OneDrive\10-MyWork\03-blog_projects\AutomatingPowerPoint\posters\\posterCE20.jpg" TargetMode="External"/><Relationship Id="rId45" Type="http://schemas.openxmlformats.org/officeDocument/2006/relationships/hyperlink" Target="https://www.imdb.com/title/tt0088272/?ref_=nm_flmg_t_23_act" TargetMode="External"/><Relationship Id="rId66" Type="http://schemas.openxmlformats.org/officeDocument/2006/relationships/image" Target="file:///C:\Users\asif.salam\OneDrive\10-MyWork\03-blog_projects\AutomatingPowerPoint\posters\\posterCE33.jpg" TargetMode="External"/><Relationship Id="rId87" Type="http://schemas.openxmlformats.org/officeDocument/2006/relationships/hyperlink" Target="https://www.imdb.com/title/tt0064782/?ref_=nm_flmg_t_45_act" TargetMode="External"/><Relationship Id="rId110" Type="http://schemas.openxmlformats.org/officeDocument/2006/relationships/image" Target="file:///C:\Users\asif.salam\OneDrive\10-MyWork\03-blog_projects\AutomatingPowerPoint\posters\\posterCE63.jpg" TargetMode="External"/><Relationship Id="rId115" Type="http://schemas.openxmlformats.org/officeDocument/2006/relationships/hyperlink" Target="https://www.imdb.com/title/tt0049547/?ref_=nm_flmg_t_67_act" TargetMode="External"/><Relationship Id="rId61" Type="http://schemas.openxmlformats.org/officeDocument/2006/relationships/hyperlink" Target="https://www.imdb.com/title/tt0076070/?ref_=nm_flmg_t_31_act" TargetMode="External"/><Relationship Id="rId82" Type="http://schemas.openxmlformats.org/officeDocument/2006/relationships/image" Target="file:///C:\Users\asif.salam\OneDrive\10-MyWork\03-blog_projects\AutomatingPowerPoint\posters\\posterCE42.jpg" TargetMode="External"/><Relationship Id="rId19" Type="http://schemas.openxmlformats.org/officeDocument/2006/relationships/hyperlink" Target="https://www.imdb.com/title/tt0139668/?ref_=nm_flmg_t_9_act" TargetMode="External"/><Relationship Id="rId14" Type="http://schemas.openxmlformats.org/officeDocument/2006/relationships/image" Target="file:///C:\Users\asif.salam\OneDrive\10-MyWork\03-blog_projects\AutomatingPowerPoint\posters\\posterCE06.jpg" TargetMode="External"/><Relationship Id="rId30" Type="http://schemas.openxmlformats.org/officeDocument/2006/relationships/image" Target="file:///C:\Users\asif.salam\OneDrive\10-MyWork\03-blog_projects\AutomatingPowerPoint\posters\\posterCE15.jpg" TargetMode="External"/><Relationship Id="rId35" Type="http://schemas.openxmlformats.org/officeDocument/2006/relationships/hyperlink" Target="https://www.imdb.com/title/tt0098097/?ref_=nm_flmg_t_18_act" TargetMode="External"/><Relationship Id="rId56" Type="http://schemas.openxmlformats.org/officeDocument/2006/relationships/image" Target="file:///C:\Users\asif.salam\OneDrive\10-MyWork\03-blog_projects\AutomatingPowerPoint\posters\\posterCE28.jpg" TargetMode="External"/><Relationship Id="rId77" Type="http://schemas.openxmlformats.org/officeDocument/2006/relationships/hyperlink" Target="https://www.imdb.com/title/tt0066999/?ref_=nm_flmg_t_40_act" TargetMode="External"/><Relationship Id="rId100" Type="http://schemas.openxmlformats.org/officeDocument/2006/relationships/image" Target="file:///C:\Users\asif.salam\OneDrive\10-MyWork\03-blog_projects\AutomatingPowerPoint\posters\\posterCE51.jpg" TargetMode="External"/><Relationship Id="rId105" Type="http://schemas.openxmlformats.org/officeDocument/2006/relationships/hyperlink" Target="https://www.imdb.com/title/tt0051349/?ref_=nm_flmg_t_58_act" TargetMode="External"/><Relationship Id="rId8" Type="http://schemas.openxmlformats.org/officeDocument/2006/relationships/image" Target="file:///C:\Users\asif.salam\OneDrive\10-MyWork\03-blog_projects\AutomatingPowerPoint\posters\\posterCE02.jpg" TargetMode="External"/><Relationship Id="rId51" Type="http://schemas.openxmlformats.org/officeDocument/2006/relationships/hyperlink" Target="https://www.imdb.com/title/tt0083943/?ref_=nm_flmg_t_26_act" TargetMode="External"/><Relationship Id="rId72" Type="http://schemas.openxmlformats.org/officeDocument/2006/relationships/image" Target="file:///C:\Users\asif.salam\OneDrive\10-MyWork\03-blog_projects\AutomatingPowerPoint\posters\\posterCE36.jpg" TargetMode="External"/><Relationship Id="rId93" Type="http://schemas.openxmlformats.org/officeDocument/2006/relationships/hyperlink" Target="https://www.imdb.com/title/tt0061747/?ref_=nm_flmg_t_48_act" TargetMode="External"/><Relationship Id="rId98" Type="http://schemas.openxmlformats.org/officeDocument/2006/relationships/image" Target="file:///C:\Users\asif.salam\OneDrive\10-MyWork\03-blog_projects\AutomatingPowerPoint\posters\\posterCE50.jpg" TargetMode="External"/><Relationship Id="rId121" Type="http://schemas.openxmlformats.org/officeDocument/2006/relationships/hyperlink" Target="https://www.imdb.com/title/tt0048092/?ref_=nm_flmg_t_71_act" TargetMode="External"/><Relationship Id="rId3" Type="http://schemas.openxmlformats.org/officeDocument/2006/relationships/notesSlide" Target="../notesSlides/notesSlide1.xml"/><Relationship Id="rId25" Type="http://schemas.openxmlformats.org/officeDocument/2006/relationships/hyperlink" Target="https://www.imdb.com/title/tt0107808/?ref_=nm_flmg_t_13_act" TargetMode="External"/><Relationship Id="rId46" Type="http://schemas.openxmlformats.org/officeDocument/2006/relationships/image" Target="file:///C:\Users\asif.salam\OneDrive\10-MyWork\03-blog_projects\AutomatingPowerPoint\posters\\posterCE23.jpg" TargetMode="External"/><Relationship Id="rId67" Type="http://schemas.openxmlformats.org/officeDocument/2006/relationships/hyperlink" Target="https://www.imdb.com/title/tt0072926/?ref_=nm_flmg_t_34_act" TargetMode="External"/><Relationship Id="rId116" Type="http://schemas.openxmlformats.org/officeDocument/2006/relationships/image" Target="file:///C:\Users\asif.salam\OneDrive\10-MyWork\03-blog_projects\AutomatingPowerPoint\posters\\posterCE67.jpg" TargetMode="External"/><Relationship Id="rId20" Type="http://schemas.openxmlformats.org/officeDocument/2006/relationships/image" Target="file:///C:\Users\asif.salam\OneDrive\10-MyWork\03-blog_projects\AutomatingPowerPoint\posters\\posterCE09.jpg" TargetMode="External"/><Relationship Id="rId41" Type="http://schemas.openxmlformats.org/officeDocument/2006/relationships/hyperlink" Target="https://www.imdb.com/title/tt0089767/?ref_=nm_flmg_t_21_act" TargetMode="External"/><Relationship Id="rId62" Type="http://schemas.openxmlformats.org/officeDocument/2006/relationships/image" Target="file:///C:\Users\asif.salam\OneDrive\10-MyWork\03-blog_projects\AutomatingPowerPoint\posters\\posterCE31.jpg" TargetMode="External"/><Relationship Id="rId83" Type="http://schemas.openxmlformats.org/officeDocument/2006/relationships/hyperlink" Target="https://www.imdb.com/title/tt0065134/?ref_=nm_flmg_t_43_act" TargetMode="External"/><Relationship Id="rId88" Type="http://schemas.openxmlformats.org/officeDocument/2006/relationships/image" Target="file:///C:\Users\asif.salam\OneDrive\10-MyWork\03-blog_projects\AutomatingPowerPoint\posters\\posterCE45.jpg" TargetMode="External"/><Relationship Id="rId111" Type="http://schemas.openxmlformats.org/officeDocument/2006/relationships/hyperlink" Target="https://www.imdb.com/title/tt0049212/?ref_=nm_flmg_t_64_act" TargetMode="External"/><Relationship Id="rId15" Type="http://schemas.openxmlformats.org/officeDocument/2006/relationships/hyperlink" Target="https://www.imdb.com/title/tt0309377/?ref_=nm_flmg_t_7_act" TargetMode="External"/><Relationship Id="rId36" Type="http://schemas.openxmlformats.org/officeDocument/2006/relationships/image" Target="file:///C:\Users\asif.salam\OneDrive\10-MyWork\03-blog_projects\AutomatingPowerPoint\posters\\posterCE18.jpg" TargetMode="External"/><Relationship Id="rId57" Type="http://schemas.openxmlformats.org/officeDocument/2006/relationships/hyperlink" Target="https://www.imdb.com/title/tt0079116/?ref_=nm_flmg_t_29_act" TargetMode="External"/><Relationship Id="rId106" Type="http://schemas.openxmlformats.org/officeDocument/2006/relationships/image" Target="file:///C:\Users\asif.salam\OneDrive\10-MyWork\03-blog_projects\AutomatingPowerPoint\posters\\posterCE58.jpg" TargetMode="External"/><Relationship Id="rId10" Type="http://schemas.openxmlformats.org/officeDocument/2006/relationships/image" Target="file:///C:\Users\asif.salam\OneDrive\10-MyWork\03-blog_projects\AutomatingPowerPoint\posters\\posterCE04.jpg" TargetMode="External"/><Relationship Id="rId31" Type="http://schemas.openxmlformats.org/officeDocument/2006/relationships/hyperlink" Target="https://www.imdb.com/title/tt0100514/?ref_=nm_flmg_t_16_act" TargetMode="External"/><Relationship Id="rId52" Type="http://schemas.openxmlformats.org/officeDocument/2006/relationships/image" Target="file:///C:\Users\asif.salam\OneDrive\10-MyWork\03-blog_projects\AutomatingPowerPoint\posters\\posterCE26.jpg" TargetMode="External"/><Relationship Id="rId73" Type="http://schemas.openxmlformats.org/officeDocument/2006/relationships/hyperlink" Target="https://www.imdb.com/title/tt0068699/?ref_=nm_flmg_t_38_act" TargetMode="External"/><Relationship Id="rId78" Type="http://schemas.openxmlformats.org/officeDocument/2006/relationships/image" Target="file:///C:\Users\asif.salam\OneDrive\10-MyWork\03-blog_projects\AutomatingPowerPoint\posters\\posterCE40.jpg" TargetMode="External"/><Relationship Id="rId94" Type="http://schemas.openxmlformats.org/officeDocument/2006/relationships/image" Target="file:///C:\Users\asif.salam\OneDrive\10-MyWork\03-blog_projects\AutomatingPowerPoint\posters\\posterCE48.jpg" TargetMode="External"/><Relationship Id="rId99" Type="http://schemas.openxmlformats.org/officeDocument/2006/relationships/hyperlink" Target="https://www.imdb.com/title/tt0059578/?ref_=nm_flmg_t_51_act" TargetMode="External"/><Relationship Id="rId101" Type="http://schemas.openxmlformats.org/officeDocument/2006/relationships/hyperlink" Target="https://www.imdb.com/title/tt0058461/?ref_=nm_flmg_t_53_act" TargetMode="External"/><Relationship Id="rId122" Type="http://schemas.openxmlformats.org/officeDocument/2006/relationships/image" Target="file:///C:\Users\asif.salam\OneDrive\10-MyWork\03-blog_projects\AutomatingPowerPoint\posters\\posterCE7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EE2C1C-A8C5-5E34-3B5A-09AA2682CD6E}"/>
              </a:ext>
            </a:extLst>
          </p:cNvPr>
          <p:cNvPicPr>
            <a:picLocks/>
          </p:cNvPicPr>
          <p:nvPr/>
        </p:nvPicPr>
        <p:blipFill>
          <a:blip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14F392-5B3F-5F22-A864-06F8A49338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190D">
              <a:alpha val="90000"/>
            </a:srgbClr>
          </a:solidFill>
          <a:ln>
            <a:solidFill>
              <a:srgbClr val="6619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66891-905F-5877-F952-C2946408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00"/>
            <a:ext cx="10515600" cy="590931"/>
          </a:xfrm>
        </p:spPr>
        <p:txBody>
          <a:bodyPr>
            <a:spAutoFit/>
          </a:bodyPr>
          <a:lstStyle/>
          <a:p>
            <a:r>
              <a:rPr lang="en-US" sz="3600">
                <a:solidFill>
                  <a:srgbClr val="F3D381"/>
                </a:solidFill>
                <a:latin typeface="Calibri" panose="020F0502020204030204" pitchFamily="34" charset="0"/>
              </a:rPr>
              <a:t>Filmography: Clint Eastwood</a:t>
            </a:r>
            <a:endParaRPr lang="en-SE" sz="3600">
              <a:solidFill>
                <a:srgbClr val="F3D38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B5376F-D5C7-9481-608A-F82272CBEB2C}"/>
              </a:ext>
            </a:extLst>
          </p:cNvPr>
          <p:cNvCxnSpPr/>
          <p:nvPr/>
        </p:nvCxnSpPr>
        <p:spPr>
          <a:xfrm>
            <a:off x="0" y="539750"/>
            <a:ext cx="12192000" cy="0"/>
          </a:xfrm>
          <a:prstGeom prst="line">
            <a:avLst/>
          </a:prstGeom>
          <a:ln w="12700">
            <a:solidFill>
              <a:srgbClr val="F3D3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0AD5741-74FC-CE1B-79D9-1BB62F4AE9FD}"/>
              </a:ext>
            </a:extLst>
          </p:cNvPr>
          <p:cNvSpPr/>
          <p:nvPr/>
        </p:nvSpPr>
        <p:spPr>
          <a:xfrm>
            <a:off x="11112500" y="0"/>
            <a:ext cx="1079500" cy="1079500"/>
          </a:xfrm>
          <a:prstGeom prst="ellipse">
            <a:avLst/>
          </a:prstGeom>
          <a:solidFill>
            <a:srgbClr val="F3D381"/>
          </a:solidFill>
          <a:ln w="25400">
            <a:solidFill>
              <a:srgbClr val="6619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>
                <a:solidFill>
                  <a:srgbClr val="66190D"/>
                </a:solidFill>
                <a:latin typeface="Calibri" panose="020F0502020204030204" pitchFamily="34" charset="0"/>
              </a:rPr>
              <a:t>4.69 BUSD </a:t>
            </a:r>
            <a:endParaRPr lang="en-SE" sz="2400" b="1">
              <a:solidFill>
                <a:srgbClr val="66190D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0105F-ACD6-963B-88A0-AD2DAD69DACF}"/>
              </a:ext>
            </a:extLst>
          </p:cNvPr>
          <p:cNvSpPr txBox="1"/>
          <p:nvPr/>
        </p:nvSpPr>
        <p:spPr>
          <a:xfrm>
            <a:off x="7874000" y="222250"/>
            <a:ext cx="32512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2000">
                <a:solidFill>
                  <a:srgbClr val="F3D381"/>
                </a:solidFill>
              </a:rPr>
              <a:t>Total Box Office Earnings</a:t>
            </a:r>
            <a:endParaRPr lang="en-SE" sz="2000">
              <a:solidFill>
                <a:srgbClr val="F3D38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117CCA-CCBF-B6B9-4157-A2770BDDD6BC}"/>
              </a:ext>
            </a:extLst>
          </p:cNvPr>
          <p:cNvSpPr/>
          <p:nvPr/>
        </p:nvSpPr>
        <p:spPr>
          <a:xfrm>
            <a:off x="0" y="3136900"/>
            <a:ext cx="1397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E9AE1B"/>
                </a:solidFill>
              </a:rPr>
              <a:t>Sort posters by: </a:t>
            </a:r>
            <a:endParaRPr lang="en-SE" sz="1400">
              <a:solidFill>
                <a:srgbClr val="E9AE1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54921-5B69-5C96-9CB7-55B0B5074257}"/>
              </a:ext>
            </a:extLst>
          </p:cNvPr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Title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BA05EB-4378-B854-DBF5-FFE2CB03EF6C}"/>
              </a:ext>
            </a:extLst>
          </p:cNvPr>
          <p:cNvSpPr/>
          <p:nvPr/>
        </p:nvSpPr>
        <p:spPr>
          <a:xfrm>
            <a:off x="1371600" y="31369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Release Year</a:t>
            </a:r>
            <a:endParaRPr lang="en-SE" sz="1400">
              <a:solidFill>
                <a:srgbClr val="F3D381"/>
              </a:solidFill>
            </a:endParaRPr>
          </a:p>
        </p:txBody>
      </p:sp>
      <p:pic>
        <p:nvPicPr>
          <p:cNvPr id="133" name="Picture 132">
            <a:hlinkClick r:id="rId5" tooltip="Cry Macho&#10;Character: Mike Milo&#10;Release Year: 2021"/>
            <a:extLst>
              <a:ext uri="{FF2B5EF4-FFF2-40B4-BE49-F238E27FC236}">
                <a16:creationId xmlns:a16="http://schemas.microsoft.com/office/drawing/2014/main" id="{7BEFF63E-D966-020A-8534-5FE37E383C1B}"/>
              </a:ext>
            </a:extLst>
          </p:cNvPr>
          <p:cNvPicPr>
            <a:picLocks/>
          </p:cNvPicPr>
          <p:nvPr/>
        </p:nvPicPr>
        <p:blipFill>
          <a:blip r:link="rId6"/>
          <a:stretch>
            <a:fillRect/>
          </a:stretch>
        </p:blipFill>
        <p:spPr>
          <a:xfrm>
            <a:off x="12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35" name="Picture 134">
            <a:hlinkClick r:id="rId7" tooltip="The Mule&#10;Character: Earl Stone&#10;Release Year: 2018"/>
            <a:extLst>
              <a:ext uri="{FF2B5EF4-FFF2-40B4-BE49-F238E27FC236}">
                <a16:creationId xmlns:a16="http://schemas.microsoft.com/office/drawing/2014/main" id="{0DB9D870-ED09-6086-66E3-41B364E7F7BC}"/>
              </a:ext>
            </a:extLst>
          </p:cNvPr>
          <p:cNvPicPr>
            <a:picLocks/>
          </p:cNvPicPr>
          <p:nvPr/>
        </p:nvPicPr>
        <p:blipFill>
          <a:blip r:link="rId8"/>
          <a:stretch>
            <a:fillRect/>
          </a:stretch>
        </p:blipFill>
        <p:spPr>
          <a:xfrm>
            <a:off x="622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37" name="Picture 136">
            <a:hlinkClick r:id="rId9" tooltip="Trouble with the Curve&#10;Character: Gus&#10;Release Year: 2012"/>
            <a:extLst>
              <a:ext uri="{FF2B5EF4-FFF2-40B4-BE49-F238E27FC236}">
                <a16:creationId xmlns:a16="http://schemas.microsoft.com/office/drawing/2014/main" id="{C741D794-1444-C9AD-B50A-15C21241501F}"/>
              </a:ext>
            </a:extLst>
          </p:cNvPr>
          <p:cNvPicPr>
            <a:picLocks/>
          </p:cNvPicPr>
          <p:nvPr/>
        </p:nvPicPr>
        <p:blipFill>
          <a:blip r:link="rId10"/>
          <a:stretch>
            <a:fillRect/>
          </a:stretch>
        </p:blipFill>
        <p:spPr>
          <a:xfrm>
            <a:off x="1231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39" name="Picture 138">
            <a:hlinkClick r:id="rId11" tooltip="Gran Torino&#10;Character: Walt Kowalski&#10;Release Year: 2008"/>
            <a:extLst>
              <a:ext uri="{FF2B5EF4-FFF2-40B4-BE49-F238E27FC236}">
                <a16:creationId xmlns:a16="http://schemas.microsoft.com/office/drawing/2014/main" id="{512E3886-AFA4-BAD2-BC3D-87172772579D}"/>
              </a:ext>
            </a:extLst>
          </p:cNvPr>
          <p:cNvPicPr>
            <a:picLocks/>
          </p:cNvPicPr>
          <p:nvPr/>
        </p:nvPicPr>
        <p:blipFill>
          <a:blip r:link="rId12"/>
          <a:stretch>
            <a:fillRect/>
          </a:stretch>
        </p:blipFill>
        <p:spPr>
          <a:xfrm>
            <a:off x="1841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41" name="Picture 140">
            <a:hlinkClick r:id="rId13" tooltip="Million Dollar Baby&#10;Character: Frankie Dunn&#10;Release Year: 2004"/>
            <a:extLst>
              <a:ext uri="{FF2B5EF4-FFF2-40B4-BE49-F238E27FC236}">
                <a16:creationId xmlns:a16="http://schemas.microsoft.com/office/drawing/2014/main" id="{D1E8B1AA-5B3F-894C-12B2-A9BE71A18686}"/>
              </a:ext>
            </a:extLst>
          </p:cNvPr>
          <p:cNvPicPr>
            <a:picLocks/>
          </p:cNvPicPr>
          <p:nvPr/>
        </p:nvPicPr>
        <p:blipFill>
          <a:blip r:link="rId14"/>
          <a:stretch>
            <a:fillRect/>
          </a:stretch>
        </p:blipFill>
        <p:spPr>
          <a:xfrm>
            <a:off x="2451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43" name="Picture 142">
            <a:hlinkClick r:id="rId15" tooltip="Blood Work&#10;Character: Terry McCaleb&#10;Release Year: 2002"/>
            <a:extLst>
              <a:ext uri="{FF2B5EF4-FFF2-40B4-BE49-F238E27FC236}">
                <a16:creationId xmlns:a16="http://schemas.microsoft.com/office/drawing/2014/main" id="{441311E7-49DA-064A-3AEE-4E185B55C1F0}"/>
              </a:ext>
            </a:extLst>
          </p:cNvPr>
          <p:cNvPicPr>
            <a:picLocks/>
          </p:cNvPicPr>
          <p:nvPr/>
        </p:nvPicPr>
        <p:blipFill>
          <a:blip r:link="rId16"/>
          <a:stretch>
            <a:fillRect/>
          </a:stretch>
        </p:blipFill>
        <p:spPr>
          <a:xfrm>
            <a:off x="3060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45" name="Picture 144">
            <a:hlinkClick r:id="rId17" tooltip="Space Cowboys&#10;Character: Frank Corvin&#10;Release Year: 2000"/>
            <a:extLst>
              <a:ext uri="{FF2B5EF4-FFF2-40B4-BE49-F238E27FC236}">
                <a16:creationId xmlns:a16="http://schemas.microsoft.com/office/drawing/2014/main" id="{07F9CCB3-8CC0-B962-2084-AB33D0B39552}"/>
              </a:ext>
            </a:extLst>
          </p:cNvPr>
          <p:cNvPicPr>
            <a:picLocks/>
          </p:cNvPicPr>
          <p:nvPr/>
        </p:nvPicPr>
        <p:blipFill>
          <a:blip r:link="rId18"/>
          <a:stretch>
            <a:fillRect/>
          </a:stretch>
        </p:blipFill>
        <p:spPr>
          <a:xfrm>
            <a:off x="3670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47" name="Picture 146">
            <a:hlinkClick r:id="rId19" tooltip="True Crime&#10;Character: Steve Everett&#10;Release Year: 1999"/>
            <a:extLst>
              <a:ext uri="{FF2B5EF4-FFF2-40B4-BE49-F238E27FC236}">
                <a16:creationId xmlns:a16="http://schemas.microsoft.com/office/drawing/2014/main" id="{060E79F1-076D-FE43-A88B-B43DF6F6FC4D}"/>
              </a:ext>
            </a:extLst>
          </p:cNvPr>
          <p:cNvPicPr>
            <a:picLocks/>
          </p:cNvPicPr>
          <p:nvPr/>
        </p:nvPicPr>
        <p:blipFill>
          <a:blip r:link="rId20"/>
          <a:stretch>
            <a:fillRect/>
          </a:stretch>
        </p:blipFill>
        <p:spPr>
          <a:xfrm>
            <a:off x="4279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49" name="Picture 148">
            <a:hlinkClick r:id="rId21" tooltip="Absolute Power&#10;Character: Luther Whitney&#10;Release Year: 1997"/>
            <a:extLst>
              <a:ext uri="{FF2B5EF4-FFF2-40B4-BE49-F238E27FC236}">
                <a16:creationId xmlns:a16="http://schemas.microsoft.com/office/drawing/2014/main" id="{8E4EE01F-0A22-C9A1-2C6B-D04FBDB6EE35}"/>
              </a:ext>
            </a:extLst>
          </p:cNvPr>
          <p:cNvPicPr>
            <a:picLocks/>
          </p:cNvPicPr>
          <p:nvPr/>
        </p:nvPicPr>
        <p:blipFill>
          <a:blip r:link="rId22"/>
          <a:stretch>
            <a:fillRect/>
          </a:stretch>
        </p:blipFill>
        <p:spPr>
          <a:xfrm>
            <a:off x="4889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51" name="Picture 150">
            <a:hlinkClick r:id="rId23" tooltip="The Bridges of Madison County&#10;Character: Robert Kincaid&#10;Release Year: 1995"/>
            <a:extLst>
              <a:ext uri="{FF2B5EF4-FFF2-40B4-BE49-F238E27FC236}">
                <a16:creationId xmlns:a16="http://schemas.microsoft.com/office/drawing/2014/main" id="{EECFB6A4-BA98-50E6-4AB8-72D3888834CA}"/>
              </a:ext>
            </a:extLst>
          </p:cNvPr>
          <p:cNvPicPr>
            <a:picLocks/>
          </p:cNvPicPr>
          <p:nvPr/>
        </p:nvPicPr>
        <p:blipFill>
          <a:blip r:link="rId24"/>
          <a:stretch>
            <a:fillRect/>
          </a:stretch>
        </p:blipFill>
        <p:spPr>
          <a:xfrm>
            <a:off x="5499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53" name="Picture 152">
            <a:hlinkClick r:id="rId25" tooltip="A Perfect World&#10;Character: Red Garnett&#10;Release Year: 1993"/>
            <a:extLst>
              <a:ext uri="{FF2B5EF4-FFF2-40B4-BE49-F238E27FC236}">
                <a16:creationId xmlns:a16="http://schemas.microsoft.com/office/drawing/2014/main" id="{9C7E8EF4-AC6C-C216-0FE0-B5C19683B454}"/>
              </a:ext>
            </a:extLst>
          </p:cNvPr>
          <p:cNvPicPr>
            <a:picLocks/>
          </p:cNvPicPr>
          <p:nvPr/>
        </p:nvPicPr>
        <p:blipFill>
          <a:blip r:link="rId26"/>
          <a:stretch>
            <a:fillRect/>
          </a:stretch>
        </p:blipFill>
        <p:spPr>
          <a:xfrm>
            <a:off x="6108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55" name="Picture 154">
            <a:hlinkClick r:id="rId27" tooltip="In the Line of Fire&#10;Character: Frank Horrigan&#10;Release Year: 1993"/>
            <a:extLst>
              <a:ext uri="{FF2B5EF4-FFF2-40B4-BE49-F238E27FC236}">
                <a16:creationId xmlns:a16="http://schemas.microsoft.com/office/drawing/2014/main" id="{811C2E55-B206-3565-27A7-5ED48C0E9CA8}"/>
              </a:ext>
            </a:extLst>
          </p:cNvPr>
          <p:cNvPicPr>
            <a:picLocks/>
          </p:cNvPicPr>
          <p:nvPr/>
        </p:nvPicPr>
        <p:blipFill>
          <a:blip r:link="rId28"/>
          <a:stretch>
            <a:fillRect/>
          </a:stretch>
        </p:blipFill>
        <p:spPr>
          <a:xfrm>
            <a:off x="6718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57" name="Picture 156">
            <a:hlinkClick r:id="rId29" tooltip="Unforgiven&#10;Character: Bill Munny&#10;Release Year: 1992"/>
            <a:extLst>
              <a:ext uri="{FF2B5EF4-FFF2-40B4-BE49-F238E27FC236}">
                <a16:creationId xmlns:a16="http://schemas.microsoft.com/office/drawing/2014/main" id="{7B24FC86-55A2-109C-928D-72A229FD0265}"/>
              </a:ext>
            </a:extLst>
          </p:cNvPr>
          <p:cNvPicPr>
            <a:picLocks/>
          </p:cNvPicPr>
          <p:nvPr/>
        </p:nvPicPr>
        <p:blipFill>
          <a:blip r:link="rId30"/>
          <a:stretch>
            <a:fillRect/>
          </a:stretch>
        </p:blipFill>
        <p:spPr>
          <a:xfrm>
            <a:off x="7327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59" name="Picture 158">
            <a:hlinkClick r:id="rId31" tooltip="The Rookie&#10;Character: Nick Pulovski&#10;Release Year: 1990"/>
            <a:extLst>
              <a:ext uri="{FF2B5EF4-FFF2-40B4-BE49-F238E27FC236}">
                <a16:creationId xmlns:a16="http://schemas.microsoft.com/office/drawing/2014/main" id="{F9E60308-D81E-C1CA-253E-9A302C6BC047}"/>
              </a:ext>
            </a:extLst>
          </p:cNvPr>
          <p:cNvPicPr>
            <a:picLocks/>
          </p:cNvPicPr>
          <p:nvPr/>
        </p:nvPicPr>
        <p:blipFill>
          <a:blip r:link="rId32"/>
          <a:stretch>
            <a:fillRect/>
          </a:stretch>
        </p:blipFill>
        <p:spPr>
          <a:xfrm>
            <a:off x="7937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61" name="Picture 160">
            <a:hlinkClick r:id="rId33" tooltip="White Hunter Black Heart&#10;Character: John Wilson&#10;Release Year: 1990"/>
            <a:extLst>
              <a:ext uri="{FF2B5EF4-FFF2-40B4-BE49-F238E27FC236}">
                <a16:creationId xmlns:a16="http://schemas.microsoft.com/office/drawing/2014/main" id="{58F81934-1013-3F8A-00AE-BC020F79C674}"/>
              </a:ext>
            </a:extLst>
          </p:cNvPr>
          <p:cNvPicPr>
            <a:picLocks/>
          </p:cNvPicPr>
          <p:nvPr/>
        </p:nvPicPr>
        <p:blipFill>
          <a:blip r:link="rId34"/>
          <a:stretch>
            <a:fillRect/>
          </a:stretch>
        </p:blipFill>
        <p:spPr>
          <a:xfrm>
            <a:off x="8547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63" name="Picture 162">
            <a:hlinkClick r:id="rId35" tooltip="Pink Cadillac&#10;Character: Tommy Nowak&#10;Release Year: 1989"/>
            <a:extLst>
              <a:ext uri="{FF2B5EF4-FFF2-40B4-BE49-F238E27FC236}">
                <a16:creationId xmlns:a16="http://schemas.microsoft.com/office/drawing/2014/main" id="{8D9FEC92-0342-4979-3F84-6E18DF3ACCF2}"/>
              </a:ext>
            </a:extLst>
          </p:cNvPr>
          <p:cNvPicPr>
            <a:picLocks/>
          </p:cNvPicPr>
          <p:nvPr/>
        </p:nvPicPr>
        <p:blipFill>
          <a:blip r:link="rId36"/>
          <a:stretch>
            <a:fillRect/>
          </a:stretch>
        </p:blipFill>
        <p:spPr>
          <a:xfrm>
            <a:off x="91567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65" name="Picture 164">
            <a:hlinkClick r:id="rId37" tooltip="The Dead Pool&#10;Character: Harry Callahan&#10;Release Year: 1988"/>
            <a:extLst>
              <a:ext uri="{FF2B5EF4-FFF2-40B4-BE49-F238E27FC236}">
                <a16:creationId xmlns:a16="http://schemas.microsoft.com/office/drawing/2014/main" id="{66076156-F0D1-EF6C-FD4E-BCA9E8D7560B}"/>
              </a:ext>
            </a:extLst>
          </p:cNvPr>
          <p:cNvPicPr>
            <a:picLocks/>
          </p:cNvPicPr>
          <p:nvPr/>
        </p:nvPicPr>
        <p:blipFill>
          <a:blip r:link="rId38"/>
          <a:stretch>
            <a:fillRect/>
          </a:stretch>
        </p:blipFill>
        <p:spPr>
          <a:xfrm>
            <a:off x="97663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67" name="Picture 166">
            <a:hlinkClick r:id="rId39" tooltip="Heartbreak Ridge&#10;Character: Gunnery Sergent Thomas Highway&#10;Release Year: 1986"/>
            <a:extLst>
              <a:ext uri="{FF2B5EF4-FFF2-40B4-BE49-F238E27FC236}">
                <a16:creationId xmlns:a16="http://schemas.microsoft.com/office/drawing/2014/main" id="{DAD88DBE-26E6-2C37-D296-0C648A365808}"/>
              </a:ext>
            </a:extLst>
          </p:cNvPr>
          <p:cNvPicPr>
            <a:picLocks/>
          </p:cNvPicPr>
          <p:nvPr/>
        </p:nvPicPr>
        <p:blipFill>
          <a:blip r:link="rId40"/>
          <a:stretch>
            <a:fillRect/>
          </a:stretch>
        </p:blipFill>
        <p:spPr>
          <a:xfrm>
            <a:off x="103759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69" name="Picture 168">
            <a:hlinkClick r:id="rId41" tooltip="Pale Rider&#10;Character: Preacher&#10;Release Year: 1985"/>
            <a:extLst>
              <a:ext uri="{FF2B5EF4-FFF2-40B4-BE49-F238E27FC236}">
                <a16:creationId xmlns:a16="http://schemas.microsoft.com/office/drawing/2014/main" id="{856B167F-7A70-1936-BBB5-91A34F87B674}"/>
              </a:ext>
            </a:extLst>
          </p:cNvPr>
          <p:cNvPicPr>
            <a:picLocks/>
          </p:cNvPicPr>
          <p:nvPr/>
        </p:nvPicPr>
        <p:blipFill>
          <a:blip r:link="rId42"/>
          <a:stretch>
            <a:fillRect/>
          </a:stretch>
        </p:blipFill>
        <p:spPr>
          <a:xfrm>
            <a:off x="109855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71" name="Picture 170">
            <a:hlinkClick r:id="rId43" tooltip="City Heat&#10;Character: Lt. Speer&#10;Release Year: 1984"/>
            <a:extLst>
              <a:ext uri="{FF2B5EF4-FFF2-40B4-BE49-F238E27FC236}">
                <a16:creationId xmlns:a16="http://schemas.microsoft.com/office/drawing/2014/main" id="{C7D2B9CD-75E7-5C67-0195-A3F8B82F9C4C}"/>
              </a:ext>
            </a:extLst>
          </p:cNvPr>
          <p:cNvPicPr>
            <a:picLocks/>
          </p:cNvPicPr>
          <p:nvPr/>
        </p:nvPicPr>
        <p:blipFill>
          <a:blip r:link="rId44"/>
          <a:stretch>
            <a:fillRect/>
          </a:stretch>
        </p:blipFill>
        <p:spPr>
          <a:xfrm>
            <a:off x="11595100" y="3429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73" name="Picture 172">
            <a:hlinkClick r:id="rId45" tooltip="Tightrope&#10;Character: Wes Block&#10;Release Year: 1984"/>
            <a:extLst>
              <a:ext uri="{FF2B5EF4-FFF2-40B4-BE49-F238E27FC236}">
                <a16:creationId xmlns:a16="http://schemas.microsoft.com/office/drawing/2014/main" id="{D9F2D471-714E-E24B-A003-6CCB229C0255}"/>
              </a:ext>
            </a:extLst>
          </p:cNvPr>
          <p:cNvPicPr>
            <a:picLocks/>
          </p:cNvPicPr>
          <p:nvPr/>
        </p:nvPicPr>
        <p:blipFill>
          <a:blip r:link="rId46"/>
          <a:stretch>
            <a:fillRect/>
          </a:stretch>
        </p:blipFill>
        <p:spPr>
          <a:xfrm>
            <a:off x="12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75" name="Picture 174">
            <a:hlinkClick r:id="rId47" tooltip="Sudden Impact&#10;Character: Harry Callahan&#10;Release Year: 1983"/>
            <a:extLst>
              <a:ext uri="{FF2B5EF4-FFF2-40B4-BE49-F238E27FC236}">
                <a16:creationId xmlns:a16="http://schemas.microsoft.com/office/drawing/2014/main" id="{439BCF8A-1D87-DDCA-65F4-A8AFF39E132F}"/>
              </a:ext>
            </a:extLst>
          </p:cNvPr>
          <p:cNvPicPr>
            <a:picLocks/>
          </p:cNvPicPr>
          <p:nvPr/>
        </p:nvPicPr>
        <p:blipFill>
          <a:blip r:link="rId48"/>
          <a:stretch>
            <a:fillRect/>
          </a:stretch>
        </p:blipFill>
        <p:spPr>
          <a:xfrm>
            <a:off x="622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77" name="Picture 176">
            <a:hlinkClick r:id="rId49" tooltip="Honkytonk Man&#10;Character: Red Stovall&#10;Release Year: 1982"/>
            <a:extLst>
              <a:ext uri="{FF2B5EF4-FFF2-40B4-BE49-F238E27FC236}">
                <a16:creationId xmlns:a16="http://schemas.microsoft.com/office/drawing/2014/main" id="{92BEC460-B2AF-47D1-1517-C5272F4D41C2}"/>
              </a:ext>
            </a:extLst>
          </p:cNvPr>
          <p:cNvPicPr>
            <a:picLocks/>
          </p:cNvPicPr>
          <p:nvPr/>
        </p:nvPicPr>
        <p:blipFill>
          <a:blip r:link="rId50"/>
          <a:stretch>
            <a:fillRect/>
          </a:stretch>
        </p:blipFill>
        <p:spPr>
          <a:xfrm>
            <a:off x="1231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79" name="Picture 178">
            <a:hlinkClick r:id="rId51" tooltip="Firefox&#10;Character: Mitchell Gant&#10;Release Year: 1982"/>
            <a:extLst>
              <a:ext uri="{FF2B5EF4-FFF2-40B4-BE49-F238E27FC236}">
                <a16:creationId xmlns:a16="http://schemas.microsoft.com/office/drawing/2014/main" id="{C959870B-DAD8-E0FE-5D0A-7CF6CB5DA140}"/>
              </a:ext>
            </a:extLst>
          </p:cNvPr>
          <p:cNvPicPr>
            <a:picLocks/>
          </p:cNvPicPr>
          <p:nvPr/>
        </p:nvPicPr>
        <p:blipFill>
          <a:blip r:link="rId52"/>
          <a:stretch>
            <a:fillRect/>
          </a:stretch>
        </p:blipFill>
        <p:spPr>
          <a:xfrm>
            <a:off x="1841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81" name="Picture 180">
            <a:hlinkClick r:id="rId53" tooltip="Any Which Way You Can&#10;Character: Philo Beddoe&#10;Release Year: 1980"/>
            <a:extLst>
              <a:ext uri="{FF2B5EF4-FFF2-40B4-BE49-F238E27FC236}">
                <a16:creationId xmlns:a16="http://schemas.microsoft.com/office/drawing/2014/main" id="{07C63829-4E4D-B939-0A13-7910F28DE274}"/>
              </a:ext>
            </a:extLst>
          </p:cNvPr>
          <p:cNvPicPr>
            <a:picLocks/>
          </p:cNvPicPr>
          <p:nvPr/>
        </p:nvPicPr>
        <p:blipFill>
          <a:blip r:link="rId54"/>
          <a:stretch>
            <a:fillRect/>
          </a:stretch>
        </p:blipFill>
        <p:spPr>
          <a:xfrm>
            <a:off x="2451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83" name="Picture 182">
            <a:hlinkClick r:id="rId55" tooltip="Bronco Billy&#10;Character: Bronco Billy&#10;Release Year: 1980"/>
            <a:extLst>
              <a:ext uri="{FF2B5EF4-FFF2-40B4-BE49-F238E27FC236}">
                <a16:creationId xmlns:a16="http://schemas.microsoft.com/office/drawing/2014/main" id="{507CA961-DA4E-CC0F-DBC6-6F9789BF180E}"/>
              </a:ext>
            </a:extLst>
          </p:cNvPr>
          <p:cNvPicPr>
            <a:picLocks/>
          </p:cNvPicPr>
          <p:nvPr/>
        </p:nvPicPr>
        <p:blipFill>
          <a:blip r:link="rId56"/>
          <a:stretch>
            <a:fillRect/>
          </a:stretch>
        </p:blipFill>
        <p:spPr>
          <a:xfrm>
            <a:off x="3060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85" name="Picture 184">
            <a:hlinkClick r:id="rId57" tooltip="Escape from Alcatraz&#10;Character: Frank Morris&#10;Release Year: 1979"/>
            <a:extLst>
              <a:ext uri="{FF2B5EF4-FFF2-40B4-BE49-F238E27FC236}">
                <a16:creationId xmlns:a16="http://schemas.microsoft.com/office/drawing/2014/main" id="{81157A70-BE36-9840-C6DA-B04B6F42B5A7}"/>
              </a:ext>
            </a:extLst>
          </p:cNvPr>
          <p:cNvPicPr>
            <a:picLocks/>
          </p:cNvPicPr>
          <p:nvPr/>
        </p:nvPicPr>
        <p:blipFill>
          <a:blip r:link="rId58"/>
          <a:stretch>
            <a:fillRect/>
          </a:stretch>
        </p:blipFill>
        <p:spPr>
          <a:xfrm>
            <a:off x="3670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87" name="Picture 186">
            <a:hlinkClick r:id="rId59" tooltip="Every Which Way But Loose&#10;Character: Philo Beddoe&#10;Release Year: 1978"/>
            <a:extLst>
              <a:ext uri="{FF2B5EF4-FFF2-40B4-BE49-F238E27FC236}">
                <a16:creationId xmlns:a16="http://schemas.microsoft.com/office/drawing/2014/main" id="{602E4147-2B02-AC8C-DD5B-CFF68689F2C1}"/>
              </a:ext>
            </a:extLst>
          </p:cNvPr>
          <p:cNvPicPr>
            <a:picLocks/>
          </p:cNvPicPr>
          <p:nvPr/>
        </p:nvPicPr>
        <p:blipFill>
          <a:blip r:link="rId60"/>
          <a:stretch>
            <a:fillRect/>
          </a:stretch>
        </p:blipFill>
        <p:spPr>
          <a:xfrm>
            <a:off x="4279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89" name="Picture 188">
            <a:hlinkClick r:id="rId61" tooltip="The Gauntlet&#10;Character: Det. Ben Shockley&#10;Release Year: 1977"/>
            <a:extLst>
              <a:ext uri="{FF2B5EF4-FFF2-40B4-BE49-F238E27FC236}">
                <a16:creationId xmlns:a16="http://schemas.microsoft.com/office/drawing/2014/main" id="{3CF4BF13-CFB9-2410-C108-7ABBEE50F1FD}"/>
              </a:ext>
            </a:extLst>
          </p:cNvPr>
          <p:cNvPicPr>
            <a:picLocks/>
          </p:cNvPicPr>
          <p:nvPr/>
        </p:nvPicPr>
        <p:blipFill>
          <a:blip r:link="rId62"/>
          <a:stretch>
            <a:fillRect/>
          </a:stretch>
        </p:blipFill>
        <p:spPr>
          <a:xfrm>
            <a:off x="4889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91" name="Picture 190">
            <a:hlinkClick r:id="rId63" tooltip="The Enforcer&#10;Character: Harry Callahan&#10;Release Year: 1976"/>
            <a:extLst>
              <a:ext uri="{FF2B5EF4-FFF2-40B4-BE49-F238E27FC236}">
                <a16:creationId xmlns:a16="http://schemas.microsoft.com/office/drawing/2014/main" id="{4C4A11C4-5B4C-86D6-6CD7-2D813694DC2D}"/>
              </a:ext>
            </a:extLst>
          </p:cNvPr>
          <p:cNvPicPr>
            <a:picLocks/>
          </p:cNvPicPr>
          <p:nvPr/>
        </p:nvPicPr>
        <p:blipFill>
          <a:blip r:link="rId64"/>
          <a:stretch>
            <a:fillRect/>
          </a:stretch>
        </p:blipFill>
        <p:spPr>
          <a:xfrm>
            <a:off x="5499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93" name="Picture 192">
            <a:hlinkClick r:id="rId65" tooltip="The Outlaw Josey Wales&#10;Character: Josey Wales&#10;Release Year: 1976"/>
            <a:extLst>
              <a:ext uri="{FF2B5EF4-FFF2-40B4-BE49-F238E27FC236}">
                <a16:creationId xmlns:a16="http://schemas.microsoft.com/office/drawing/2014/main" id="{83E6B540-9FCD-3EBF-D6A7-53CD845BF7BB}"/>
              </a:ext>
            </a:extLst>
          </p:cNvPr>
          <p:cNvPicPr>
            <a:picLocks/>
          </p:cNvPicPr>
          <p:nvPr/>
        </p:nvPicPr>
        <p:blipFill>
          <a:blip r:link="rId66"/>
          <a:stretch>
            <a:fillRect/>
          </a:stretch>
        </p:blipFill>
        <p:spPr>
          <a:xfrm>
            <a:off x="6108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95" name="Picture 194">
            <a:hlinkClick r:id="rId67" tooltip="The Eiger Sanction&#10;Character: Jonathan Hemlock&#10;Release Year: 1975"/>
            <a:extLst>
              <a:ext uri="{FF2B5EF4-FFF2-40B4-BE49-F238E27FC236}">
                <a16:creationId xmlns:a16="http://schemas.microsoft.com/office/drawing/2014/main" id="{67C4F230-E71B-F50B-ABB1-C177ED902D24}"/>
              </a:ext>
            </a:extLst>
          </p:cNvPr>
          <p:cNvPicPr>
            <a:picLocks/>
          </p:cNvPicPr>
          <p:nvPr/>
        </p:nvPicPr>
        <p:blipFill>
          <a:blip r:link="rId68"/>
          <a:stretch>
            <a:fillRect/>
          </a:stretch>
        </p:blipFill>
        <p:spPr>
          <a:xfrm>
            <a:off x="6718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97" name="Picture 196">
            <a:hlinkClick r:id="rId69" tooltip="Thunderbolt and Lightfoot&#10;Character: Thunderbolt&#10;Release Year: 1974"/>
            <a:extLst>
              <a:ext uri="{FF2B5EF4-FFF2-40B4-BE49-F238E27FC236}">
                <a16:creationId xmlns:a16="http://schemas.microsoft.com/office/drawing/2014/main" id="{2A760966-EC5C-DAA9-5C53-3AE5798AF07D}"/>
              </a:ext>
            </a:extLst>
          </p:cNvPr>
          <p:cNvPicPr>
            <a:picLocks/>
          </p:cNvPicPr>
          <p:nvPr/>
        </p:nvPicPr>
        <p:blipFill>
          <a:blip r:link="rId70"/>
          <a:stretch>
            <a:fillRect/>
          </a:stretch>
        </p:blipFill>
        <p:spPr>
          <a:xfrm>
            <a:off x="7327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199" name="Picture 198">
            <a:hlinkClick r:id="rId71" tooltip="Magnum Force&#10;Character: Insp. Harry Calahan&#10;Release Year: 1973"/>
            <a:extLst>
              <a:ext uri="{FF2B5EF4-FFF2-40B4-BE49-F238E27FC236}">
                <a16:creationId xmlns:a16="http://schemas.microsoft.com/office/drawing/2014/main" id="{B639407C-9DC8-3457-AED7-333FFE38EFC0}"/>
              </a:ext>
            </a:extLst>
          </p:cNvPr>
          <p:cNvPicPr>
            <a:picLocks/>
          </p:cNvPicPr>
          <p:nvPr/>
        </p:nvPicPr>
        <p:blipFill>
          <a:blip r:link="rId72"/>
          <a:stretch>
            <a:fillRect/>
          </a:stretch>
        </p:blipFill>
        <p:spPr>
          <a:xfrm>
            <a:off x="7937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01" name="Picture 200">
            <a:hlinkClick r:id="rId73" tooltip="High Plains Drifter&#10;Character: The Stranger&#10;Release Year: 1973"/>
            <a:extLst>
              <a:ext uri="{FF2B5EF4-FFF2-40B4-BE49-F238E27FC236}">
                <a16:creationId xmlns:a16="http://schemas.microsoft.com/office/drawing/2014/main" id="{7DA770DA-A578-8801-DC14-9B9326C62578}"/>
              </a:ext>
            </a:extLst>
          </p:cNvPr>
          <p:cNvPicPr>
            <a:picLocks/>
          </p:cNvPicPr>
          <p:nvPr/>
        </p:nvPicPr>
        <p:blipFill>
          <a:blip r:link="rId74"/>
          <a:stretch>
            <a:fillRect/>
          </a:stretch>
        </p:blipFill>
        <p:spPr>
          <a:xfrm>
            <a:off x="8547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03" name="Picture 202">
            <a:hlinkClick r:id="rId75" tooltip="Joe Kidd&#10;Character: Joe Kidd&#10;Release Year: 1972"/>
            <a:extLst>
              <a:ext uri="{FF2B5EF4-FFF2-40B4-BE49-F238E27FC236}">
                <a16:creationId xmlns:a16="http://schemas.microsoft.com/office/drawing/2014/main" id="{29F50DE1-202D-06D1-7256-90090306F862}"/>
              </a:ext>
            </a:extLst>
          </p:cNvPr>
          <p:cNvPicPr>
            <a:picLocks/>
          </p:cNvPicPr>
          <p:nvPr/>
        </p:nvPicPr>
        <p:blipFill>
          <a:blip r:link="rId76"/>
          <a:stretch>
            <a:fillRect/>
          </a:stretch>
        </p:blipFill>
        <p:spPr>
          <a:xfrm>
            <a:off x="91567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05" name="Picture 204">
            <a:hlinkClick r:id="rId77" tooltip="Dirty Harry&#10;Character: Harry&#10;Release Year: 1971"/>
            <a:extLst>
              <a:ext uri="{FF2B5EF4-FFF2-40B4-BE49-F238E27FC236}">
                <a16:creationId xmlns:a16="http://schemas.microsoft.com/office/drawing/2014/main" id="{C2C1891F-7F85-04DC-543E-20B8C32E098E}"/>
              </a:ext>
            </a:extLst>
          </p:cNvPr>
          <p:cNvPicPr>
            <a:picLocks/>
          </p:cNvPicPr>
          <p:nvPr/>
        </p:nvPicPr>
        <p:blipFill>
          <a:blip r:link="rId78"/>
          <a:stretch>
            <a:fillRect/>
          </a:stretch>
        </p:blipFill>
        <p:spPr>
          <a:xfrm>
            <a:off x="97663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07" name="Picture 206">
            <a:hlinkClick r:id="rId79" tooltip="Play Misty for Me&#10;Character: Dave&#10;Release Year: 1971"/>
            <a:extLst>
              <a:ext uri="{FF2B5EF4-FFF2-40B4-BE49-F238E27FC236}">
                <a16:creationId xmlns:a16="http://schemas.microsoft.com/office/drawing/2014/main" id="{6EF8A50B-7081-3EA8-FAF0-C8BB920AC618}"/>
              </a:ext>
            </a:extLst>
          </p:cNvPr>
          <p:cNvPicPr>
            <a:picLocks/>
          </p:cNvPicPr>
          <p:nvPr/>
        </p:nvPicPr>
        <p:blipFill>
          <a:blip r:link="rId80"/>
          <a:stretch>
            <a:fillRect/>
          </a:stretch>
        </p:blipFill>
        <p:spPr>
          <a:xfrm>
            <a:off x="103759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09" name="Picture 208">
            <a:hlinkClick r:id="rId81" tooltip="The Beguiled&#10;Character: John McBurney&#10;Release Year: 1971"/>
            <a:extLst>
              <a:ext uri="{FF2B5EF4-FFF2-40B4-BE49-F238E27FC236}">
                <a16:creationId xmlns:a16="http://schemas.microsoft.com/office/drawing/2014/main" id="{3258BE19-0748-F5AC-8B23-34F1AD6CD613}"/>
              </a:ext>
            </a:extLst>
          </p:cNvPr>
          <p:cNvPicPr>
            <a:picLocks/>
          </p:cNvPicPr>
          <p:nvPr/>
        </p:nvPicPr>
        <p:blipFill>
          <a:blip r:link="rId82"/>
          <a:stretch>
            <a:fillRect/>
          </a:stretch>
        </p:blipFill>
        <p:spPr>
          <a:xfrm>
            <a:off x="109855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11" name="Picture 210">
            <a:hlinkClick r:id="rId83" tooltip="Two Mules for Sister Sara&#10;Character: Hogan&#10;Release Year: 1970"/>
            <a:extLst>
              <a:ext uri="{FF2B5EF4-FFF2-40B4-BE49-F238E27FC236}">
                <a16:creationId xmlns:a16="http://schemas.microsoft.com/office/drawing/2014/main" id="{F4F52222-C4C4-6669-5115-0147392B7F72}"/>
              </a:ext>
            </a:extLst>
          </p:cNvPr>
          <p:cNvPicPr>
            <a:picLocks/>
          </p:cNvPicPr>
          <p:nvPr/>
        </p:nvPicPr>
        <p:blipFill>
          <a:blip r:link="rId84"/>
          <a:stretch>
            <a:fillRect/>
          </a:stretch>
        </p:blipFill>
        <p:spPr>
          <a:xfrm>
            <a:off x="11595100" y="4572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13" name="Picture 212">
            <a:hlinkClick r:id="rId85" tooltip="Kelly's Heroes&#10;Character: Private Kelly&#10;Release Year: 1970"/>
            <a:extLst>
              <a:ext uri="{FF2B5EF4-FFF2-40B4-BE49-F238E27FC236}">
                <a16:creationId xmlns:a16="http://schemas.microsoft.com/office/drawing/2014/main" id="{9A41BFDC-CCD0-4229-F2D8-31996DC6FB74}"/>
              </a:ext>
            </a:extLst>
          </p:cNvPr>
          <p:cNvPicPr>
            <a:picLocks/>
          </p:cNvPicPr>
          <p:nvPr/>
        </p:nvPicPr>
        <p:blipFill>
          <a:blip r:link="rId86"/>
          <a:stretch>
            <a:fillRect/>
          </a:stretch>
        </p:blipFill>
        <p:spPr>
          <a:xfrm>
            <a:off x="12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15" name="Picture 214">
            <a:hlinkClick r:id="rId87" tooltip="Paint Your Wagon&#10;Character: Pardner&#10;Release Year: 1969"/>
            <a:extLst>
              <a:ext uri="{FF2B5EF4-FFF2-40B4-BE49-F238E27FC236}">
                <a16:creationId xmlns:a16="http://schemas.microsoft.com/office/drawing/2014/main" id="{59DC314E-D0A0-0BAE-1617-E336DAB89E5F}"/>
              </a:ext>
            </a:extLst>
          </p:cNvPr>
          <p:cNvPicPr>
            <a:picLocks/>
          </p:cNvPicPr>
          <p:nvPr/>
        </p:nvPicPr>
        <p:blipFill>
          <a:blip r:link="rId88"/>
          <a:stretch>
            <a:fillRect/>
          </a:stretch>
        </p:blipFill>
        <p:spPr>
          <a:xfrm>
            <a:off x="622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17" name="Picture 216">
            <a:hlinkClick r:id="rId89" tooltip="Where Eagles Dare&#10;Character: Lt. Schaffer&#10;Release Year: 1968"/>
            <a:extLst>
              <a:ext uri="{FF2B5EF4-FFF2-40B4-BE49-F238E27FC236}">
                <a16:creationId xmlns:a16="http://schemas.microsoft.com/office/drawing/2014/main" id="{80FB3036-9B79-BF67-DC32-208EF9BB44B8}"/>
              </a:ext>
            </a:extLst>
          </p:cNvPr>
          <p:cNvPicPr>
            <a:picLocks/>
          </p:cNvPicPr>
          <p:nvPr/>
        </p:nvPicPr>
        <p:blipFill>
          <a:blip r:link="rId90"/>
          <a:stretch>
            <a:fillRect/>
          </a:stretch>
        </p:blipFill>
        <p:spPr>
          <a:xfrm>
            <a:off x="1231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19" name="Picture 218">
            <a:hlinkClick r:id="rId91" tooltip="Coogan's Bluff&#10;Character: Coogan&#10;Release Year: 1968"/>
            <a:extLst>
              <a:ext uri="{FF2B5EF4-FFF2-40B4-BE49-F238E27FC236}">
                <a16:creationId xmlns:a16="http://schemas.microsoft.com/office/drawing/2014/main" id="{4DAA8F34-CCE7-E7BC-5BF5-AEE740C51258}"/>
              </a:ext>
            </a:extLst>
          </p:cNvPr>
          <p:cNvPicPr>
            <a:picLocks/>
          </p:cNvPicPr>
          <p:nvPr/>
        </p:nvPicPr>
        <p:blipFill>
          <a:blip r:link="rId92"/>
          <a:stretch>
            <a:fillRect/>
          </a:stretch>
        </p:blipFill>
        <p:spPr>
          <a:xfrm>
            <a:off x="1841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21" name="Picture 220">
            <a:hlinkClick r:id="rId93" tooltip="Hang 'Em High&#10;Character: Marshal Jed Cooper&#10;Release Year: 1968"/>
            <a:extLst>
              <a:ext uri="{FF2B5EF4-FFF2-40B4-BE49-F238E27FC236}">
                <a16:creationId xmlns:a16="http://schemas.microsoft.com/office/drawing/2014/main" id="{CE345908-A0A3-0094-02E8-F40E58D73CFD}"/>
              </a:ext>
            </a:extLst>
          </p:cNvPr>
          <p:cNvPicPr>
            <a:picLocks/>
          </p:cNvPicPr>
          <p:nvPr/>
        </p:nvPicPr>
        <p:blipFill>
          <a:blip r:link="rId94"/>
          <a:stretch>
            <a:fillRect/>
          </a:stretch>
        </p:blipFill>
        <p:spPr>
          <a:xfrm>
            <a:off x="2451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23" name="Picture 222">
            <a:hlinkClick r:id="rId95" tooltip="The Witches&#10;Character: Carlo&#10;Release Year: 1967"/>
            <a:extLst>
              <a:ext uri="{FF2B5EF4-FFF2-40B4-BE49-F238E27FC236}">
                <a16:creationId xmlns:a16="http://schemas.microsoft.com/office/drawing/2014/main" id="{EF27B641-9476-C64E-039D-EE6D9E1FE4EF}"/>
              </a:ext>
            </a:extLst>
          </p:cNvPr>
          <p:cNvPicPr>
            <a:picLocks/>
          </p:cNvPicPr>
          <p:nvPr/>
        </p:nvPicPr>
        <p:blipFill>
          <a:blip r:link="rId96"/>
          <a:stretch>
            <a:fillRect/>
          </a:stretch>
        </p:blipFill>
        <p:spPr>
          <a:xfrm>
            <a:off x="3060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25" name="Picture 224">
            <a:hlinkClick r:id="rId97" tooltip="The Good, the Bad and the Ugly&#10;Character: Blondie&#10;Release Year: 1966"/>
            <a:extLst>
              <a:ext uri="{FF2B5EF4-FFF2-40B4-BE49-F238E27FC236}">
                <a16:creationId xmlns:a16="http://schemas.microsoft.com/office/drawing/2014/main" id="{98D36005-FDF7-27BA-31A7-F1DDFA6AC75D}"/>
              </a:ext>
            </a:extLst>
          </p:cNvPr>
          <p:cNvPicPr>
            <a:picLocks/>
          </p:cNvPicPr>
          <p:nvPr/>
        </p:nvPicPr>
        <p:blipFill>
          <a:blip r:link="rId98"/>
          <a:stretch>
            <a:fillRect/>
          </a:stretch>
        </p:blipFill>
        <p:spPr>
          <a:xfrm>
            <a:off x="3670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27" name="Picture 226">
            <a:hlinkClick r:id="rId99" tooltip="For a Few Dollars More&#10;Character: Monco&#10;Release Year: 1965"/>
            <a:extLst>
              <a:ext uri="{FF2B5EF4-FFF2-40B4-BE49-F238E27FC236}">
                <a16:creationId xmlns:a16="http://schemas.microsoft.com/office/drawing/2014/main" id="{734C638B-4BF1-18F1-E179-1256FFB34D8F}"/>
              </a:ext>
            </a:extLst>
          </p:cNvPr>
          <p:cNvPicPr>
            <a:picLocks/>
          </p:cNvPicPr>
          <p:nvPr/>
        </p:nvPicPr>
        <p:blipFill>
          <a:blip r:link="rId100"/>
          <a:stretch>
            <a:fillRect/>
          </a:stretch>
        </p:blipFill>
        <p:spPr>
          <a:xfrm>
            <a:off x="4279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29" name="Picture 228">
            <a:hlinkClick r:id="rId101" tooltip="A Fistful of Dollars&#10;Character: Joe&#10;Release Year: 1964"/>
            <a:extLst>
              <a:ext uri="{FF2B5EF4-FFF2-40B4-BE49-F238E27FC236}">
                <a16:creationId xmlns:a16="http://schemas.microsoft.com/office/drawing/2014/main" id="{8D6100A9-1504-679F-439C-05E019BB33F8}"/>
              </a:ext>
            </a:extLst>
          </p:cNvPr>
          <p:cNvPicPr>
            <a:picLocks/>
          </p:cNvPicPr>
          <p:nvPr/>
        </p:nvPicPr>
        <p:blipFill>
          <a:blip r:link="rId102"/>
          <a:stretch>
            <a:fillRect/>
          </a:stretch>
        </p:blipFill>
        <p:spPr>
          <a:xfrm>
            <a:off x="4889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31" name="Picture 230">
            <a:hlinkClick r:id="rId103" tooltip="Lafayette Escadrille&#10;Character: George Moseley&#10;Release Year: 1958"/>
            <a:extLst>
              <a:ext uri="{FF2B5EF4-FFF2-40B4-BE49-F238E27FC236}">
                <a16:creationId xmlns:a16="http://schemas.microsoft.com/office/drawing/2014/main" id="{73A5AD82-5B53-AD50-7C50-511EB4274B7D}"/>
              </a:ext>
            </a:extLst>
          </p:cNvPr>
          <p:cNvPicPr>
            <a:picLocks/>
          </p:cNvPicPr>
          <p:nvPr/>
        </p:nvPicPr>
        <p:blipFill>
          <a:blip r:link="rId104"/>
          <a:stretch>
            <a:fillRect/>
          </a:stretch>
        </p:blipFill>
        <p:spPr>
          <a:xfrm>
            <a:off x="5499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33" name="Picture 232">
            <a:hlinkClick r:id="rId105" tooltip="Ambush at Cimarron Pass&#10;Character: Keith Williams&#10;Release Year: 1958"/>
            <a:extLst>
              <a:ext uri="{FF2B5EF4-FFF2-40B4-BE49-F238E27FC236}">
                <a16:creationId xmlns:a16="http://schemas.microsoft.com/office/drawing/2014/main" id="{C2E6DEA6-CC47-50CD-1C03-F875C4F59F97}"/>
              </a:ext>
            </a:extLst>
          </p:cNvPr>
          <p:cNvPicPr>
            <a:picLocks/>
          </p:cNvPicPr>
          <p:nvPr/>
        </p:nvPicPr>
        <p:blipFill>
          <a:blip r:link="rId106"/>
          <a:stretch>
            <a:fillRect/>
          </a:stretch>
        </p:blipFill>
        <p:spPr>
          <a:xfrm>
            <a:off x="6108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35" name="Picture 234">
            <a:hlinkClick r:id="rId107" tooltip="Escapade in Japan&#10;Character: Dumbo - Pilot&#10;Release Year: 1957"/>
            <a:extLst>
              <a:ext uri="{FF2B5EF4-FFF2-40B4-BE49-F238E27FC236}">
                <a16:creationId xmlns:a16="http://schemas.microsoft.com/office/drawing/2014/main" id="{4CF23491-2D35-5611-6BBD-08BEDD2C5786}"/>
              </a:ext>
            </a:extLst>
          </p:cNvPr>
          <p:cNvPicPr>
            <a:picLocks/>
          </p:cNvPicPr>
          <p:nvPr/>
        </p:nvPicPr>
        <p:blipFill>
          <a:blip r:link="rId108"/>
          <a:stretch>
            <a:fillRect/>
          </a:stretch>
        </p:blipFill>
        <p:spPr>
          <a:xfrm>
            <a:off x="6718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37" name="Picture 236">
            <a:hlinkClick r:id="rId109" tooltip="Away All Boats&#10;Character: Corpsman&#10;Release Year: 1956"/>
            <a:extLst>
              <a:ext uri="{FF2B5EF4-FFF2-40B4-BE49-F238E27FC236}">
                <a16:creationId xmlns:a16="http://schemas.microsoft.com/office/drawing/2014/main" id="{71B8B607-F612-2180-5C62-3D0009D08481}"/>
              </a:ext>
            </a:extLst>
          </p:cNvPr>
          <p:cNvPicPr>
            <a:picLocks/>
          </p:cNvPicPr>
          <p:nvPr/>
        </p:nvPicPr>
        <p:blipFill>
          <a:blip r:link="rId110"/>
          <a:stretch>
            <a:fillRect/>
          </a:stretch>
        </p:blipFill>
        <p:spPr>
          <a:xfrm>
            <a:off x="7327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39" name="Picture 238">
            <a:hlinkClick r:id="rId111" tooltip="The First Traveling Saleslady&#10;Character: Lt. Jack Rice&#10;Release Year: 1956"/>
            <a:extLst>
              <a:ext uri="{FF2B5EF4-FFF2-40B4-BE49-F238E27FC236}">
                <a16:creationId xmlns:a16="http://schemas.microsoft.com/office/drawing/2014/main" id="{1FD52119-2959-73FF-1163-CA5A5EEB6AC8}"/>
              </a:ext>
            </a:extLst>
          </p:cNvPr>
          <p:cNvPicPr>
            <a:picLocks/>
          </p:cNvPicPr>
          <p:nvPr/>
        </p:nvPicPr>
        <p:blipFill>
          <a:blip r:link="rId112"/>
          <a:stretch>
            <a:fillRect/>
          </a:stretch>
        </p:blipFill>
        <p:spPr>
          <a:xfrm>
            <a:off x="7937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41" name="Picture 240">
            <a:hlinkClick r:id="rId113" tooltip="Star in the Dust&#10;Character: Tom - Ranch Hand&#10;Release Year: 1956"/>
            <a:extLst>
              <a:ext uri="{FF2B5EF4-FFF2-40B4-BE49-F238E27FC236}">
                <a16:creationId xmlns:a16="http://schemas.microsoft.com/office/drawing/2014/main" id="{74DDFD65-659F-2C26-9AAC-A8C74F200DEA}"/>
              </a:ext>
            </a:extLst>
          </p:cNvPr>
          <p:cNvPicPr>
            <a:picLocks/>
          </p:cNvPicPr>
          <p:nvPr/>
        </p:nvPicPr>
        <p:blipFill>
          <a:blip r:link="rId114"/>
          <a:stretch>
            <a:fillRect/>
          </a:stretch>
        </p:blipFill>
        <p:spPr>
          <a:xfrm>
            <a:off x="8547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43" name="Picture 242">
            <a:hlinkClick r:id="rId115" tooltip="Never Say Goodbye&#10;Character: Will&#10;Release Year: 1956"/>
            <a:extLst>
              <a:ext uri="{FF2B5EF4-FFF2-40B4-BE49-F238E27FC236}">
                <a16:creationId xmlns:a16="http://schemas.microsoft.com/office/drawing/2014/main" id="{32C426CB-D58C-1E5E-B615-8F6A3B0969C4}"/>
              </a:ext>
            </a:extLst>
          </p:cNvPr>
          <p:cNvPicPr>
            <a:picLocks/>
          </p:cNvPicPr>
          <p:nvPr/>
        </p:nvPicPr>
        <p:blipFill>
          <a:blip r:link="rId116"/>
          <a:stretch>
            <a:fillRect/>
          </a:stretch>
        </p:blipFill>
        <p:spPr>
          <a:xfrm>
            <a:off x="91567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45" name="Picture 244">
            <a:hlinkClick r:id="rId117" tooltip="Tarantula&#10;Character: Jet Squadron Leader&#10;Release Year: 1955"/>
            <a:extLst>
              <a:ext uri="{FF2B5EF4-FFF2-40B4-BE49-F238E27FC236}">
                <a16:creationId xmlns:a16="http://schemas.microsoft.com/office/drawing/2014/main" id="{58DEAE9E-04F9-5565-D40A-31AD6C8C0AAB}"/>
              </a:ext>
            </a:extLst>
          </p:cNvPr>
          <p:cNvPicPr>
            <a:picLocks/>
          </p:cNvPicPr>
          <p:nvPr/>
        </p:nvPicPr>
        <p:blipFill>
          <a:blip r:link="rId118"/>
          <a:stretch>
            <a:fillRect/>
          </a:stretch>
        </p:blipFill>
        <p:spPr>
          <a:xfrm>
            <a:off x="97663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47" name="Picture 246">
            <a:hlinkClick r:id="rId119" tooltip="Lady Godiva of Coventry&#10;Character: Alfred the Fletcher&#10;Release Year: 1955"/>
            <a:extLst>
              <a:ext uri="{FF2B5EF4-FFF2-40B4-BE49-F238E27FC236}">
                <a16:creationId xmlns:a16="http://schemas.microsoft.com/office/drawing/2014/main" id="{BFD17363-0F24-3D4D-8DD9-D9EFB070FB9E}"/>
              </a:ext>
            </a:extLst>
          </p:cNvPr>
          <p:cNvPicPr>
            <a:picLocks/>
          </p:cNvPicPr>
          <p:nvPr/>
        </p:nvPicPr>
        <p:blipFill>
          <a:blip r:link="rId120"/>
          <a:stretch>
            <a:fillRect/>
          </a:stretch>
        </p:blipFill>
        <p:spPr>
          <a:xfrm>
            <a:off x="103759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49" name="Picture 248">
            <a:hlinkClick r:id="rId121" tooltip="Francis in the Navy&#10;Character: Jonesy&#10;Release Year: 1955"/>
            <a:extLst>
              <a:ext uri="{FF2B5EF4-FFF2-40B4-BE49-F238E27FC236}">
                <a16:creationId xmlns:a16="http://schemas.microsoft.com/office/drawing/2014/main" id="{619E344C-006F-F6B6-2B20-57C85FF82FA5}"/>
              </a:ext>
            </a:extLst>
          </p:cNvPr>
          <p:cNvPicPr>
            <a:picLocks/>
          </p:cNvPicPr>
          <p:nvPr/>
        </p:nvPicPr>
        <p:blipFill>
          <a:blip r:link="rId122"/>
          <a:stretch>
            <a:fillRect/>
          </a:stretch>
        </p:blipFill>
        <p:spPr>
          <a:xfrm>
            <a:off x="109855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pic>
        <p:nvPicPr>
          <p:cNvPr id="251" name="Picture 250">
            <a:hlinkClick r:id="rId123" tooltip="Revenge of the Creature&#10;Character: Jennings&#10;Release Year: 1955"/>
            <a:extLst>
              <a:ext uri="{FF2B5EF4-FFF2-40B4-BE49-F238E27FC236}">
                <a16:creationId xmlns:a16="http://schemas.microsoft.com/office/drawing/2014/main" id="{9DD27C2A-6DD5-2FCC-F900-7DE4A8E1A9B4}"/>
              </a:ext>
            </a:extLst>
          </p:cNvPr>
          <p:cNvPicPr>
            <a:picLocks/>
          </p:cNvPicPr>
          <p:nvPr/>
        </p:nvPicPr>
        <p:blipFill>
          <a:blip r:link="rId124"/>
          <a:stretch>
            <a:fillRect/>
          </a:stretch>
        </p:blipFill>
        <p:spPr>
          <a:xfrm>
            <a:off x="11595100" y="5715000"/>
            <a:ext cx="584200" cy="1117600"/>
          </a:xfrm>
          <a:prstGeom prst="rect">
            <a:avLst/>
          </a:prstGeom>
          <a:ln w="12700" cmpd="sng">
            <a:solidFill>
              <a:srgbClr val="F3D381"/>
            </a:solidFill>
          </a:ln>
        </p:spPr>
      </p:pic>
      <p:sp>
        <p:nvSpPr>
          <p:cNvPr id="252" name="Rectangle 251">
            <a:extLst>
              <a:ext uri="{FF2B5EF4-FFF2-40B4-BE49-F238E27FC236}">
                <a16:creationId xmlns:a16="http://schemas.microsoft.com/office/drawing/2014/main" id="{FA547AE7-62D0-EC7D-4B4C-2B722FD819BB}"/>
              </a:ext>
            </a:extLst>
          </p:cNvPr>
          <p:cNvSpPr/>
          <p:nvPr/>
        </p:nvSpPr>
        <p:spPr>
          <a:xfrm>
            <a:off x="3556000" y="635000"/>
            <a:ext cx="5080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3D381"/>
                </a:solidFill>
              </a:rPr>
              <a:t>Box Office Earnings per Movie (MUSD)</a:t>
            </a:r>
            <a:endParaRPr lang="en-SE">
              <a:solidFill>
                <a:srgbClr val="F3D38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A51C430-57D5-A6FE-672C-7BC90270CAFE}"/>
              </a:ext>
            </a:extLst>
          </p:cNvPr>
          <p:cNvSpPr/>
          <p:nvPr/>
        </p:nvSpPr>
        <p:spPr>
          <a:xfrm>
            <a:off x="8445500" y="698500"/>
            <a:ext cx="1270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solidFill>
                  <a:srgbClr val="E9AE1B"/>
                </a:solidFill>
              </a:rPr>
              <a:t>Sort chart by: </a:t>
            </a:r>
            <a:endParaRPr lang="en-SE" sz="1400">
              <a:solidFill>
                <a:srgbClr val="E9AE1B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CFE25A5-A4C6-EB4F-D5BF-C66789C9F592}"/>
              </a:ext>
            </a:extLst>
          </p:cNvPr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Release Year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2839A64-0ACC-874D-DC60-17D4215B5207}"/>
              </a:ext>
            </a:extLst>
          </p:cNvPr>
          <p:cNvSpPr/>
          <p:nvPr/>
        </p:nvSpPr>
        <p:spPr>
          <a:xfrm>
            <a:off x="9715500" y="698500"/>
            <a:ext cx="1143000" cy="190500"/>
          </a:xfrm>
          <a:prstGeom prst="rect">
            <a:avLst/>
          </a:prstGeom>
          <a:noFill/>
          <a:ln w="12700" cap="flat" cmpd="sng" algn="ctr">
            <a:solidFill>
              <a:srgbClr val="F3D38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3D381"/>
                </a:solidFill>
              </a:rPr>
              <a:t>Earnings</a:t>
            </a:r>
            <a:endParaRPr lang="en-SE" sz="1400">
              <a:solidFill>
                <a:srgbClr val="F3D38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DD217513-918D-C3F8-C2B4-23DD54B10CE9}"/>
              </a:ext>
            </a:extLst>
          </p:cNvPr>
          <p:cNvSpPr/>
          <p:nvPr/>
        </p:nvSpPr>
        <p:spPr>
          <a:xfrm>
            <a:off x="584200" y="889000"/>
            <a:ext cx="203200" cy="18923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Every Which Way But Loose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28E9510-87D4-0243-3ADD-24467A270585}"/>
              </a:ext>
            </a:extLst>
          </p:cNvPr>
          <p:cNvSpPr/>
          <p:nvPr/>
        </p:nvSpPr>
        <p:spPr>
          <a:xfrm>
            <a:off x="571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1978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E088A8E-D5C2-9857-29E3-E81BD540071A}"/>
              </a:ext>
            </a:extLst>
          </p:cNvPr>
          <p:cNvSpPr/>
          <p:nvPr/>
        </p:nvSpPr>
        <p:spPr>
          <a:xfrm>
            <a:off x="571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F3F3D60-284D-F7CE-89CB-3339A17A2928}"/>
              </a:ext>
            </a:extLst>
          </p:cNvPr>
          <p:cNvSpPr/>
          <p:nvPr/>
        </p:nvSpPr>
        <p:spPr>
          <a:xfrm>
            <a:off x="812800" y="1419077"/>
            <a:ext cx="203200" cy="136222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Any Which Way You Can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C7F6183-FD8D-C917-951E-1EB23DE9EC50}"/>
              </a:ext>
            </a:extLst>
          </p:cNvPr>
          <p:cNvSpPr/>
          <p:nvPr/>
        </p:nvSpPr>
        <p:spPr>
          <a:xfrm>
            <a:off x="800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1980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0EC953F-C8D0-32FA-8DAC-1966B1B235BE}"/>
              </a:ext>
            </a:extLst>
          </p:cNvPr>
          <p:cNvSpPr/>
          <p:nvPr/>
        </p:nvSpPr>
        <p:spPr>
          <a:xfrm>
            <a:off x="800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A6475EC-91E5-C483-0FBA-75EFC28F5403}"/>
              </a:ext>
            </a:extLst>
          </p:cNvPr>
          <p:cNvSpPr/>
          <p:nvPr/>
        </p:nvSpPr>
        <p:spPr>
          <a:xfrm>
            <a:off x="1041400" y="1500914"/>
            <a:ext cx="203200" cy="12803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In the Line of Fire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11A9558-A85D-DD5A-0F87-B5E6B8945D1D}"/>
              </a:ext>
            </a:extLst>
          </p:cNvPr>
          <p:cNvSpPr/>
          <p:nvPr/>
        </p:nvSpPr>
        <p:spPr>
          <a:xfrm>
            <a:off x="1028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1993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8154322-7A30-2C7A-ADA4-5A93815D6CA8}"/>
              </a:ext>
            </a:extLst>
          </p:cNvPr>
          <p:cNvSpPr/>
          <p:nvPr/>
        </p:nvSpPr>
        <p:spPr>
          <a:xfrm>
            <a:off x="1028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3AFA217-66FF-1D36-A1C6-A8295858BC33}"/>
              </a:ext>
            </a:extLst>
          </p:cNvPr>
          <p:cNvSpPr/>
          <p:nvPr/>
        </p:nvSpPr>
        <p:spPr>
          <a:xfrm>
            <a:off x="1270000" y="1517826"/>
            <a:ext cx="203200" cy="126347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Unforgiven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DD00FCA-E363-1DE2-6AE0-D486D5CE5637}"/>
              </a:ext>
            </a:extLst>
          </p:cNvPr>
          <p:cNvSpPr/>
          <p:nvPr/>
        </p:nvSpPr>
        <p:spPr>
          <a:xfrm>
            <a:off x="1257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1992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FC652F6-C984-910A-D401-A0A6925F92FB}"/>
              </a:ext>
            </a:extLst>
          </p:cNvPr>
          <p:cNvSpPr/>
          <p:nvPr/>
        </p:nvSpPr>
        <p:spPr>
          <a:xfrm>
            <a:off x="1257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511DE92-919B-E7A2-79AC-C359910324ED}"/>
              </a:ext>
            </a:extLst>
          </p:cNvPr>
          <p:cNvSpPr/>
          <p:nvPr/>
        </p:nvSpPr>
        <p:spPr>
          <a:xfrm>
            <a:off x="1498600" y="1618427"/>
            <a:ext cx="203200" cy="116287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Magnum Force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33692F4-99EF-1181-6FB3-471EACD2E9EB}"/>
              </a:ext>
            </a:extLst>
          </p:cNvPr>
          <p:cNvSpPr/>
          <p:nvPr/>
        </p:nvSpPr>
        <p:spPr>
          <a:xfrm>
            <a:off x="1485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1973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8AB18B0-81CF-4A41-6F24-6D6A0D9E2D7F}"/>
              </a:ext>
            </a:extLst>
          </p:cNvPr>
          <p:cNvSpPr/>
          <p:nvPr/>
        </p:nvSpPr>
        <p:spPr>
          <a:xfrm>
            <a:off x="1485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C85436E-505A-D352-FC0C-F55FEEC9FC95}"/>
              </a:ext>
            </a:extLst>
          </p:cNvPr>
          <p:cNvSpPr/>
          <p:nvPr/>
        </p:nvSpPr>
        <p:spPr>
          <a:xfrm>
            <a:off x="1727200" y="1653178"/>
            <a:ext cx="203200" cy="112812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Dirty Harry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5E498B0-DD59-1C3A-B8F8-74335AA58D13}"/>
              </a:ext>
            </a:extLst>
          </p:cNvPr>
          <p:cNvSpPr/>
          <p:nvPr/>
        </p:nvSpPr>
        <p:spPr>
          <a:xfrm>
            <a:off x="1714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954BF5C-8A44-C186-446E-6F58AD43969E}"/>
              </a:ext>
            </a:extLst>
          </p:cNvPr>
          <p:cNvSpPr/>
          <p:nvPr/>
        </p:nvSpPr>
        <p:spPr>
          <a:xfrm>
            <a:off x="1714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4E35A58-465F-4680-725F-B3B351E73D4A}"/>
              </a:ext>
            </a:extLst>
          </p:cNvPr>
          <p:cNvSpPr/>
          <p:nvPr/>
        </p:nvSpPr>
        <p:spPr>
          <a:xfrm>
            <a:off x="1955800" y="1658232"/>
            <a:ext cx="203200" cy="1123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Enforcer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7481095-A471-850F-C359-10943A11DD9B}"/>
              </a:ext>
            </a:extLst>
          </p:cNvPr>
          <p:cNvSpPr/>
          <p:nvPr/>
        </p:nvSpPr>
        <p:spPr>
          <a:xfrm>
            <a:off x="1943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1976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4EDDD0F-2C35-0819-9707-8C51EC3C7089}"/>
              </a:ext>
            </a:extLst>
          </p:cNvPr>
          <p:cNvSpPr/>
          <p:nvPr/>
        </p:nvSpPr>
        <p:spPr>
          <a:xfrm>
            <a:off x="1943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0B2BA03-A303-B733-A3F6-D810BD966FC5}"/>
              </a:ext>
            </a:extLst>
          </p:cNvPr>
          <p:cNvSpPr/>
          <p:nvPr/>
        </p:nvSpPr>
        <p:spPr>
          <a:xfrm>
            <a:off x="2184400" y="1667647"/>
            <a:ext cx="203200" cy="111365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Mule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8A1FB82-F282-1D36-6589-832302F37984}"/>
              </a:ext>
            </a:extLst>
          </p:cNvPr>
          <p:cNvSpPr/>
          <p:nvPr/>
        </p:nvSpPr>
        <p:spPr>
          <a:xfrm>
            <a:off x="2171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2018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4B4CD28-B2E7-2C1F-B40C-CFDADA0CCA0D}"/>
              </a:ext>
            </a:extLst>
          </p:cNvPr>
          <p:cNvSpPr/>
          <p:nvPr/>
        </p:nvSpPr>
        <p:spPr>
          <a:xfrm>
            <a:off x="2171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B183DA1-EFE0-8270-73B6-28C963947F8C}"/>
              </a:ext>
            </a:extLst>
          </p:cNvPr>
          <p:cNvSpPr/>
          <p:nvPr/>
        </p:nvSpPr>
        <p:spPr>
          <a:xfrm>
            <a:off x="2413000" y="1699586"/>
            <a:ext cx="203200" cy="108171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Good, the Bad and the Ugly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F14E8C1-08D1-D2BB-ACED-8CB8127B7630}"/>
              </a:ext>
            </a:extLst>
          </p:cNvPr>
          <p:cNvSpPr/>
          <p:nvPr/>
        </p:nvSpPr>
        <p:spPr>
          <a:xfrm>
            <a:off x="2400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1966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5A106E7-D66E-BCBC-6D42-37E987C6FD3A}"/>
              </a:ext>
            </a:extLst>
          </p:cNvPr>
          <p:cNvSpPr/>
          <p:nvPr/>
        </p:nvSpPr>
        <p:spPr>
          <a:xfrm>
            <a:off x="2400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F7DAAF0-5DCB-AFD6-3325-48BE26D5AEF1}"/>
              </a:ext>
            </a:extLst>
          </p:cNvPr>
          <p:cNvSpPr/>
          <p:nvPr/>
        </p:nvSpPr>
        <p:spPr>
          <a:xfrm>
            <a:off x="2641600" y="1705248"/>
            <a:ext cx="203200" cy="107605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Sudden Impact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C9F0630-6EA7-BE89-C34E-8D22CA3D23B7}"/>
              </a:ext>
            </a:extLst>
          </p:cNvPr>
          <p:cNvSpPr/>
          <p:nvPr/>
        </p:nvSpPr>
        <p:spPr>
          <a:xfrm>
            <a:off x="2628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1983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8E437E1-0559-6198-3334-C1E20128A561}"/>
              </a:ext>
            </a:extLst>
          </p:cNvPr>
          <p:cNvSpPr/>
          <p:nvPr/>
        </p:nvSpPr>
        <p:spPr>
          <a:xfrm>
            <a:off x="2628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7A93881-53DE-648F-C96A-38A9016894DD}"/>
              </a:ext>
            </a:extLst>
          </p:cNvPr>
          <p:cNvSpPr/>
          <p:nvPr/>
        </p:nvSpPr>
        <p:spPr>
          <a:xfrm>
            <a:off x="2870200" y="1714790"/>
            <a:ext cx="203200" cy="106651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Gran Torino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FC27F41-5CA7-081A-F744-A22FA2F3E084}"/>
              </a:ext>
            </a:extLst>
          </p:cNvPr>
          <p:cNvSpPr/>
          <p:nvPr/>
        </p:nvSpPr>
        <p:spPr>
          <a:xfrm>
            <a:off x="2857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2008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8F86F7B-6851-A60F-09B5-490CC17DF278}"/>
              </a:ext>
            </a:extLst>
          </p:cNvPr>
          <p:cNvSpPr/>
          <p:nvPr/>
        </p:nvSpPr>
        <p:spPr>
          <a:xfrm>
            <a:off x="2857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4193CB3-D4B4-9971-DF9E-24BE747E9F2C}"/>
              </a:ext>
            </a:extLst>
          </p:cNvPr>
          <p:cNvSpPr/>
          <p:nvPr/>
        </p:nvSpPr>
        <p:spPr>
          <a:xfrm>
            <a:off x="3098800" y="1897637"/>
            <a:ext cx="203200" cy="8836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Escape from Alcatraz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96B3930-23C9-3551-905F-9F3AA70348FD}"/>
              </a:ext>
            </a:extLst>
          </p:cNvPr>
          <p:cNvSpPr/>
          <p:nvPr/>
        </p:nvSpPr>
        <p:spPr>
          <a:xfrm>
            <a:off x="3086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1979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725DBBD-4F50-B072-E9A5-CFDDE1099B80}"/>
              </a:ext>
            </a:extLst>
          </p:cNvPr>
          <p:cNvSpPr/>
          <p:nvPr/>
        </p:nvSpPr>
        <p:spPr>
          <a:xfrm>
            <a:off x="3086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C16A96E-16B1-3269-1061-7B22ED7AE4D4}"/>
              </a:ext>
            </a:extLst>
          </p:cNvPr>
          <p:cNvSpPr/>
          <p:nvPr/>
        </p:nvSpPr>
        <p:spPr>
          <a:xfrm>
            <a:off x="3327400" y="1916100"/>
            <a:ext cx="203200" cy="86520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Space Cowboys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9263CB25-CF2A-61E2-1D72-843E3ECE9A4F}"/>
              </a:ext>
            </a:extLst>
          </p:cNvPr>
          <p:cNvSpPr/>
          <p:nvPr/>
        </p:nvSpPr>
        <p:spPr>
          <a:xfrm>
            <a:off x="3314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2000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D6D595B-D0F0-7C32-78D9-92411431DA06}"/>
              </a:ext>
            </a:extLst>
          </p:cNvPr>
          <p:cNvSpPr/>
          <p:nvPr/>
        </p:nvSpPr>
        <p:spPr>
          <a:xfrm>
            <a:off x="3314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3E74A7F1-ABBA-5B90-E32E-CA67E43B31C3}"/>
              </a:ext>
            </a:extLst>
          </p:cNvPr>
          <p:cNvSpPr/>
          <p:nvPr/>
        </p:nvSpPr>
        <p:spPr>
          <a:xfrm>
            <a:off x="3556000" y="1933785"/>
            <a:ext cx="203200" cy="84751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Bridges of Madison County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E191AB71-C7E7-5EEB-4963-9251310D37F3}"/>
              </a:ext>
            </a:extLst>
          </p:cNvPr>
          <p:cNvSpPr/>
          <p:nvPr/>
        </p:nvSpPr>
        <p:spPr>
          <a:xfrm>
            <a:off x="3543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1995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5376A0F0-9F3B-1EE6-2F01-EBD892A36A3F}"/>
              </a:ext>
            </a:extLst>
          </p:cNvPr>
          <p:cNvSpPr/>
          <p:nvPr/>
        </p:nvSpPr>
        <p:spPr>
          <a:xfrm>
            <a:off x="3543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D857263-0000-E716-CDBE-B6A33DC964B2}"/>
              </a:ext>
            </a:extLst>
          </p:cNvPr>
          <p:cNvSpPr/>
          <p:nvPr/>
        </p:nvSpPr>
        <p:spPr>
          <a:xfrm>
            <a:off x="3784600" y="1962742"/>
            <a:ext cx="203200" cy="81855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Firefox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192B67C-C4FD-5AA7-7879-20474F9FFE26}"/>
              </a:ext>
            </a:extLst>
          </p:cNvPr>
          <p:cNvSpPr/>
          <p:nvPr/>
        </p:nvSpPr>
        <p:spPr>
          <a:xfrm>
            <a:off x="3771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1982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649138F1-1A4A-C125-43C2-924F787C8AD1}"/>
              </a:ext>
            </a:extLst>
          </p:cNvPr>
          <p:cNvSpPr/>
          <p:nvPr/>
        </p:nvSpPr>
        <p:spPr>
          <a:xfrm>
            <a:off x="3771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E4D59E5D-EA6B-83EF-F643-967D7FDA2688}"/>
              </a:ext>
            </a:extLst>
          </p:cNvPr>
          <p:cNvSpPr/>
          <p:nvPr/>
        </p:nvSpPr>
        <p:spPr>
          <a:xfrm>
            <a:off x="4013200" y="1973514"/>
            <a:ext cx="203200" cy="8077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Million Dollar Baby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1376F0F-2ECA-A21E-9533-32C949D6AF85}"/>
              </a:ext>
            </a:extLst>
          </p:cNvPr>
          <p:cNvSpPr/>
          <p:nvPr/>
        </p:nvSpPr>
        <p:spPr>
          <a:xfrm>
            <a:off x="4000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2004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B42F0AB-678B-154C-8B74-688B1D7EBC2F}"/>
              </a:ext>
            </a:extLst>
          </p:cNvPr>
          <p:cNvSpPr/>
          <p:nvPr/>
        </p:nvSpPr>
        <p:spPr>
          <a:xfrm>
            <a:off x="4000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E1A0A29-4901-BD35-910D-30501043CA31}"/>
              </a:ext>
            </a:extLst>
          </p:cNvPr>
          <p:cNvSpPr/>
          <p:nvPr/>
        </p:nvSpPr>
        <p:spPr>
          <a:xfrm>
            <a:off x="4241800" y="2012846"/>
            <a:ext cx="203200" cy="7684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Outlaw Josey Wales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417D88FD-5591-64D8-C302-ABE8D39100FA}"/>
              </a:ext>
            </a:extLst>
          </p:cNvPr>
          <p:cNvSpPr/>
          <p:nvPr/>
        </p:nvSpPr>
        <p:spPr>
          <a:xfrm>
            <a:off x="4229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1976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167B1A7-513A-E295-4391-FD0F569B4E4E}"/>
              </a:ext>
            </a:extLst>
          </p:cNvPr>
          <p:cNvSpPr/>
          <p:nvPr/>
        </p:nvSpPr>
        <p:spPr>
          <a:xfrm>
            <a:off x="4229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3AE8C087-C8FC-7FDB-5B63-A9E6FEB167D0}"/>
              </a:ext>
            </a:extLst>
          </p:cNvPr>
          <p:cNvSpPr/>
          <p:nvPr/>
        </p:nvSpPr>
        <p:spPr>
          <a:xfrm>
            <a:off x="4470400" y="2044299"/>
            <a:ext cx="203200" cy="73700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Tightrope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09E024D-64E0-13B8-26B4-DEEA1CD801B1}"/>
              </a:ext>
            </a:extLst>
          </p:cNvPr>
          <p:cNvSpPr/>
          <p:nvPr/>
        </p:nvSpPr>
        <p:spPr>
          <a:xfrm>
            <a:off x="4457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1984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00676E0B-B580-B979-6421-4E6DCAA8457F}"/>
              </a:ext>
            </a:extLst>
          </p:cNvPr>
          <p:cNvSpPr/>
          <p:nvPr/>
        </p:nvSpPr>
        <p:spPr>
          <a:xfrm>
            <a:off x="4457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8EE59F1-158D-581D-B642-0646178B103A}"/>
              </a:ext>
            </a:extLst>
          </p:cNvPr>
          <p:cNvSpPr/>
          <p:nvPr/>
        </p:nvSpPr>
        <p:spPr>
          <a:xfrm>
            <a:off x="4699000" y="2139968"/>
            <a:ext cx="203200" cy="64133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For a Few Dollars More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38C82E56-85A9-84AC-D828-D8DDC40E154E}"/>
              </a:ext>
            </a:extLst>
          </p:cNvPr>
          <p:cNvSpPr/>
          <p:nvPr/>
        </p:nvSpPr>
        <p:spPr>
          <a:xfrm>
            <a:off x="4686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1965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87B17D8-E7C3-A822-591B-181484CDDF21}"/>
              </a:ext>
            </a:extLst>
          </p:cNvPr>
          <p:cNvSpPr/>
          <p:nvPr/>
        </p:nvSpPr>
        <p:spPr>
          <a:xfrm>
            <a:off x="4686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80A6931B-C34F-14C5-16D6-11E42D73FF2C}"/>
              </a:ext>
            </a:extLst>
          </p:cNvPr>
          <p:cNvSpPr/>
          <p:nvPr/>
        </p:nvSpPr>
        <p:spPr>
          <a:xfrm>
            <a:off x="4927600" y="2161769"/>
            <a:ext cx="203200" cy="61953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 Fistful of Dollars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D7CEAC6-A827-7592-D815-A5B01A13615D}"/>
              </a:ext>
            </a:extLst>
          </p:cNvPr>
          <p:cNvSpPr/>
          <p:nvPr/>
        </p:nvSpPr>
        <p:spPr>
          <a:xfrm>
            <a:off x="4914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1964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F9A4D35-56B5-8B6D-22C9-FA959CD04E33}"/>
              </a:ext>
            </a:extLst>
          </p:cNvPr>
          <p:cNvSpPr/>
          <p:nvPr/>
        </p:nvSpPr>
        <p:spPr>
          <a:xfrm>
            <a:off x="4914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DEDBADB-4D4B-A68D-A33F-18A99228A5B6}"/>
              </a:ext>
            </a:extLst>
          </p:cNvPr>
          <p:cNvSpPr/>
          <p:nvPr/>
        </p:nvSpPr>
        <p:spPr>
          <a:xfrm>
            <a:off x="5156200" y="2174232"/>
            <a:ext cx="203200" cy="60706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Gauntlet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E5D4B18-5B66-5F09-FBE5-6F13548881AD}"/>
              </a:ext>
            </a:extLst>
          </p:cNvPr>
          <p:cNvSpPr/>
          <p:nvPr/>
        </p:nvSpPr>
        <p:spPr>
          <a:xfrm>
            <a:off x="5143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1977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84C03AD1-3229-B0F2-DB52-221B1F15A92B}"/>
              </a:ext>
            </a:extLst>
          </p:cNvPr>
          <p:cNvSpPr/>
          <p:nvPr/>
        </p:nvSpPr>
        <p:spPr>
          <a:xfrm>
            <a:off x="5143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24A0D73-834F-F6CE-44EF-26510A6EBF19}"/>
              </a:ext>
            </a:extLst>
          </p:cNvPr>
          <p:cNvSpPr/>
          <p:nvPr/>
        </p:nvSpPr>
        <p:spPr>
          <a:xfrm>
            <a:off x="5384800" y="2183660"/>
            <a:ext cx="203200" cy="59764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Pale Rider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12416998-3AF0-BDC2-4A2D-FCE39C0E8BA9}"/>
              </a:ext>
            </a:extLst>
          </p:cNvPr>
          <p:cNvSpPr/>
          <p:nvPr/>
        </p:nvSpPr>
        <p:spPr>
          <a:xfrm>
            <a:off x="5372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1985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1CEF370-ADD1-3EF0-38B7-A021F770442D}"/>
              </a:ext>
            </a:extLst>
          </p:cNvPr>
          <p:cNvSpPr/>
          <p:nvPr/>
        </p:nvSpPr>
        <p:spPr>
          <a:xfrm>
            <a:off x="5372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CE108CE1-23B0-5E6C-5740-4656A670DF9C}"/>
              </a:ext>
            </a:extLst>
          </p:cNvPr>
          <p:cNvSpPr/>
          <p:nvPr/>
        </p:nvSpPr>
        <p:spPr>
          <a:xfrm>
            <a:off x="5613400" y="2186835"/>
            <a:ext cx="203200" cy="59446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Thunderbolt and Lightfoot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67EA32B-D367-13E5-F512-B68F50612D75}"/>
              </a:ext>
            </a:extLst>
          </p:cNvPr>
          <p:cNvSpPr/>
          <p:nvPr/>
        </p:nvSpPr>
        <p:spPr>
          <a:xfrm>
            <a:off x="5600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1974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2B5DA6B-37BE-8A1A-8F8B-329ACE6B6F6A}"/>
              </a:ext>
            </a:extLst>
          </p:cNvPr>
          <p:cNvSpPr/>
          <p:nvPr/>
        </p:nvSpPr>
        <p:spPr>
          <a:xfrm>
            <a:off x="5600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A8B949B5-3AD7-85F8-CE54-8A1354A6DA91}"/>
              </a:ext>
            </a:extLst>
          </p:cNvPr>
          <p:cNvSpPr/>
          <p:nvPr/>
        </p:nvSpPr>
        <p:spPr>
          <a:xfrm>
            <a:off x="5842000" y="2205546"/>
            <a:ext cx="203200" cy="5757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Heartbreak Ridge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16F17ED-B61C-CFFE-E223-CF8A39F406E4}"/>
              </a:ext>
            </a:extLst>
          </p:cNvPr>
          <p:cNvSpPr/>
          <p:nvPr/>
        </p:nvSpPr>
        <p:spPr>
          <a:xfrm>
            <a:off x="5829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1986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59AAA280-BF51-CAFB-1C86-C973E5B3DAFA}"/>
              </a:ext>
            </a:extLst>
          </p:cNvPr>
          <p:cNvSpPr/>
          <p:nvPr/>
        </p:nvSpPr>
        <p:spPr>
          <a:xfrm>
            <a:off x="5829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CFF80AC-4A72-A991-C4DF-05DF17981136}"/>
              </a:ext>
            </a:extLst>
          </p:cNvPr>
          <p:cNvSpPr/>
          <p:nvPr/>
        </p:nvSpPr>
        <p:spPr>
          <a:xfrm>
            <a:off x="6070600" y="2211454"/>
            <a:ext cx="203200" cy="56984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City Heat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2FE718E0-9F11-516A-8181-55B9A1B9D635}"/>
              </a:ext>
            </a:extLst>
          </p:cNvPr>
          <p:cNvSpPr/>
          <p:nvPr/>
        </p:nvSpPr>
        <p:spPr>
          <a:xfrm>
            <a:off x="6057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1984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C66D377-FDD3-C5E1-8694-C65A2580EA6E}"/>
              </a:ext>
            </a:extLst>
          </p:cNvPr>
          <p:cNvSpPr/>
          <p:nvPr/>
        </p:nvSpPr>
        <p:spPr>
          <a:xfrm>
            <a:off x="6057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CE4F4D0B-0BAC-7260-D491-2B489B2416AF}"/>
              </a:ext>
            </a:extLst>
          </p:cNvPr>
          <p:cNvSpPr/>
          <p:nvPr/>
        </p:nvSpPr>
        <p:spPr>
          <a:xfrm>
            <a:off x="6299200" y="2223259"/>
            <a:ext cx="203200" cy="558041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Absolute Power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3CBCA43-A550-A8DF-D0A4-BA198D69F135}"/>
              </a:ext>
            </a:extLst>
          </p:cNvPr>
          <p:cNvSpPr/>
          <p:nvPr/>
        </p:nvSpPr>
        <p:spPr>
          <a:xfrm>
            <a:off x="6286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1997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F68736E4-96F3-0808-28C7-F40FABCD5C5D}"/>
              </a:ext>
            </a:extLst>
          </p:cNvPr>
          <p:cNvSpPr/>
          <p:nvPr/>
        </p:nvSpPr>
        <p:spPr>
          <a:xfrm>
            <a:off x="6286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C4923AB-F18A-1063-230A-F4702B5EC486}"/>
              </a:ext>
            </a:extLst>
          </p:cNvPr>
          <p:cNvSpPr/>
          <p:nvPr/>
        </p:nvSpPr>
        <p:spPr>
          <a:xfrm>
            <a:off x="6527800" y="2259720"/>
            <a:ext cx="203200" cy="52158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Paint Your Wagon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ABF3A24-028C-68D1-ABC2-912172A5F698}"/>
              </a:ext>
            </a:extLst>
          </p:cNvPr>
          <p:cNvSpPr/>
          <p:nvPr/>
        </p:nvSpPr>
        <p:spPr>
          <a:xfrm>
            <a:off x="6515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1969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A011FB2-5799-569F-FEED-72A1174285D5}"/>
              </a:ext>
            </a:extLst>
          </p:cNvPr>
          <p:cNvSpPr/>
          <p:nvPr/>
        </p:nvSpPr>
        <p:spPr>
          <a:xfrm>
            <a:off x="6515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34F568C-9A87-0F67-69FA-37792F5DB4F2}"/>
              </a:ext>
            </a:extLst>
          </p:cNvPr>
          <p:cNvSpPr/>
          <p:nvPr/>
        </p:nvSpPr>
        <p:spPr>
          <a:xfrm>
            <a:off x="6756400" y="2311470"/>
            <a:ext cx="203200" cy="4698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Dead Pool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503FF67-2EF7-1020-EBFA-E1EA557D593F}"/>
              </a:ext>
            </a:extLst>
          </p:cNvPr>
          <p:cNvSpPr/>
          <p:nvPr/>
        </p:nvSpPr>
        <p:spPr>
          <a:xfrm>
            <a:off x="6743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1988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2178E99-7C75-02F7-F146-9C85CBDC34A7}"/>
              </a:ext>
            </a:extLst>
          </p:cNvPr>
          <p:cNvSpPr/>
          <p:nvPr/>
        </p:nvSpPr>
        <p:spPr>
          <a:xfrm>
            <a:off x="6743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14822AC8-3F2D-E472-6174-0E4889137B0C}"/>
              </a:ext>
            </a:extLst>
          </p:cNvPr>
          <p:cNvSpPr/>
          <p:nvPr/>
        </p:nvSpPr>
        <p:spPr>
          <a:xfrm>
            <a:off x="6985000" y="2322014"/>
            <a:ext cx="203200" cy="4592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Bronco Billy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1079FC9-9F83-A216-D256-0FC8665A3E68}"/>
              </a:ext>
            </a:extLst>
          </p:cNvPr>
          <p:cNvSpPr/>
          <p:nvPr/>
        </p:nvSpPr>
        <p:spPr>
          <a:xfrm>
            <a:off x="6972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1980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595DE5-14BF-EEE4-1DF3-2259A66A69EA}"/>
              </a:ext>
            </a:extLst>
          </p:cNvPr>
          <p:cNvSpPr/>
          <p:nvPr/>
        </p:nvSpPr>
        <p:spPr>
          <a:xfrm>
            <a:off x="6972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170A3E2-EE8A-F013-9274-244D3C11D357}"/>
              </a:ext>
            </a:extLst>
          </p:cNvPr>
          <p:cNvSpPr/>
          <p:nvPr/>
        </p:nvSpPr>
        <p:spPr>
          <a:xfrm>
            <a:off x="7213600" y="2329896"/>
            <a:ext cx="203200" cy="45140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High Plains Drifter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1F7052E-5A3B-7C38-63B8-AA7903BADE1B}"/>
              </a:ext>
            </a:extLst>
          </p:cNvPr>
          <p:cNvSpPr/>
          <p:nvPr/>
        </p:nvSpPr>
        <p:spPr>
          <a:xfrm>
            <a:off x="7200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1973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41BC6F19-BE99-D638-D870-77F1C4263E55}"/>
              </a:ext>
            </a:extLst>
          </p:cNvPr>
          <p:cNvSpPr/>
          <p:nvPr/>
        </p:nvSpPr>
        <p:spPr>
          <a:xfrm>
            <a:off x="7200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8BD7B98-8668-F213-BD8E-15CCCE5E1DD3}"/>
              </a:ext>
            </a:extLst>
          </p:cNvPr>
          <p:cNvSpPr/>
          <p:nvPr/>
        </p:nvSpPr>
        <p:spPr>
          <a:xfrm>
            <a:off x="7442200" y="2354650"/>
            <a:ext cx="203200" cy="42665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Hang 'Em High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D44CD8C-6270-7711-3FDF-A41EC9B0A090}"/>
              </a:ext>
            </a:extLst>
          </p:cNvPr>
          <p:cNvSpPr/>
          <p:nvPr/>
        </p:nvSpPr>
        <p:spPr>
          <a:xfrm>
            <a:off x="7429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E669A9D-4298-C42F-4E1F-940DD2FEE3BA}"/>
              </a:ext>
            </a:extLst>
          </p:cNvPr>
          <p:cNvSpPr/>
          <p:nvPr/>
        </p:nvSpPr>
        <p:spPr>
          <a:xfrm>
            <a:off x="7429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E1FB260-F0B9-2C6A-AE25-E12B7F4735C9}"/>
              </a:ext>
            </a:extLst>
          </p:cNvPr>
          <p:cNvSpPr/>
          <p:nvPr/>
        </p:nvSpPr>
        <p:spPr>
          <a:xfrm>
            <a:off x="7670800" y="2400941"/>
            <a:ext cx="203200" cy="380359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A Perfect World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F79C561-05B0-3709-8339-1E582D587F97}"/>
              </a:ext>
            </a:extLst>
          </p:cNvPr>
          <p:cNvSpPr/>
          <p:nvPr/>
        </p:nvSpPr>
        <p:spPr>
          <a:xfrm>
            <a:off x="7658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C444EFA-E24B-5FEE-9AF3-E1E376C17757}"/>
              </a:ext>
            </a:extLst>
          </p:cNvPr>
          <p:cNvSpPr/>
          <p:nvPr/>
        </p:nvSpPr>
        <p:spPr>
          <a:xfrm>
            <a:off x="7658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EA9CCA5-C380-5DDD-405B-D65855E98D53}"/>
              </a:ext>
            </a:extLst>
          </p:cNvPr>
          <p:cNvSpPr/>
          <p:nvPr/>
        </p:nvSpPr>
        <p:spPr>
          <a:xfrm>
            <a:off x="7899400" y="2431570"/>
            <a:ext cx="203200" cy="34973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Eiger Sanction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F05FFBF-CFCB-F409-9794-25B1941FFCE0}"/>
              </a:ext>
            </a:extLst>
          </p:cNvPr>
          <p:cNvSpPr/>
          <p:nvPr/>
        </p:nvSpPr>
        <p:spPr>
          <a:xfrm>
            <a:off x="7886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1975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DF24323C-B588-B2FD-9404-8A25A110792E}"/>
              </a:ext>
            </a:extLst>
          </p:cNvPr>
          <p:cNvSpPr/>
          <p:nvPr/>
        </p:nvSpPr>
        <p:spPr>
          <a:xfrm>
            <a:off x="7886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75F50F13-CBB8-2350-7521-A180F6680D4C}"/>
              </a:ext>
            </a:extLst>
          </p:cNvPr>
          <p:cNvSpPr/>
          <p:nvPr/>
        </p:nvSpPr>
        <p:spPr>
          <a:xfrm>
            <a:off x="8128000" y="2457867"/>
            <a:ext cx="203200" cy="32343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Play Misty for Me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8D53F817-39C6-2583-F48C-5C379C638138}"/>
              </a:ext>
            </a:extLst>
          </p:cNvPr>
          <p:cNvSpPr/>
          <p:nvPr/>
        </p:nvSpPr>
        <p:spPr>
          <a:xfrm>
            <a:off x="8115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8EAE5347-0359-FA38-CE46-17793FCA8D37}"/>
              </a:ext>
            </a:extLst>
          </p:cNvPr>
          <p:cNvSpPr/>
          <p:nvPr/>
        </p:nvSpPr>
        <p:spPr>
          <a:xfrm>
            <a:off x="8115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1B72F97-D7AA-BB3E-0BCD-AFECB487F250}"/>
              </a:ext>
            </a:extLst>
          </p:cNvPr>
          <p:cNvSpPr/>
          <p:nvPr/>
        </p:nvSpPr>
        <p:spPr>
          <a:xfrm>
            <a:off x="8356600" y="2526046"/>
            <a:ext cx="203200" cy="25525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Rookie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AC7446E-CC95-F86B-6F10-DDDB63CE61B8}"/>
              </a:ext>
            </a:extLst>
          </p:cNvPr>
          <p:cNvSpPr/>
          <p:nvPr/>
        </p:nvSpPr>
        <p:spPr>
          <a:xfrm>
            <a:off x="8343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1990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7A1B1A21-0664-F471-7626-559C805BA65F}"/>
              </a:ext>
            </a:extLst>
          </p:cNvPr>
          <p:cNvSpPr/>
          <p:nvPr/>
        </p:nvSpPr>
        <p:spPr>
          <a:xfrm>
            <a:off x="8343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63C968-B89F-51AB-6B40-A110457BE006}"/>
              </a:ext>
            </a:extLst>
          </p:cNvPr>
          <p:cNvSpPr/>
          <p:nvPr/>
        </p:nvSpPr>
        <p:spPr>
          <a:xfrm>
            <a:off x="8585200" y="2532387"/>
            <a:ext cx="203200" cy="24891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Where Eagles Dare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B49C361-E580-DD76-9966-BF4595DD5450}"/>
              </a:ext>
            </a:extLst>
          </p:cNvPr>
          <p:cNvSpPr/>
          <p:nvPr/>
        </p:nvSpPr>
        <p:spPr>
          <a:xfrm>
            <a:off x="8572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E1C57EB4-E921-032D-9ED8-2AE12A048640}"/>
              </a:ext>
            </a:extLst>
          </p:cNvPr>
          <p:cNvSpPr/>
          <p:nvPr/>
        </p:nvSpPr>
        <p:spPr>
          <a:xfrm>
            <a:off x="8572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233D91DC-B825-F494-7BE6-3C9DCEBBE31E}"/>
              </a:ext>
            </a:extLst>
          </p:cNvPr>
          <p:cNvSpPr/>
          <p:nvPr/>
        </p:nvSpPr>
        <p:spPr>
          <a:xfrm>
            <a:off x="8813800" y="2553484"/>
            <a:ext cx="203200" cy="2278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Trouble with the Curve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DF8878B-4AD1-7DD0-8D25-E3FEF7E88A62}"/>
              </a:ext>
            </a:extLst>
          </p:cNvPr>
          <p:cNvSpPr/>
          <p:nvPr/>
        </p:nvSpPr>
        <p:spPr>
          <a:xfrm>
            <a:off x="8801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2012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C7F19C46-5C95-EAE4-4151-021E3091EFFA}"/>
              </a:ext>
            </a:extLst>
          </p:cNvPr>
          <p:cNvSpPr/>
          <p:nvPr/>
        </p:nvSpPr>
        <p:spPr>
          <a:xfrm>
            <a:off x="8801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2B2A5211-02C4-D2E4-A360-AEF3EAD787E7}"/>
              </a:ext>
            </a:extLst>
          </p:cNvPr>
          <p:cNvSpPr/>
          <p:nvPr/>
        </p:nvSpPr>
        <p:spPr>
          <a:xfrm>
            <a:off x="9042400" y="2557737"/>
            <a:ext cx="203200" cy="223563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Blood Work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435A05A8-E43B-3DDB-EA62-2008378DFC69}"/>
              </a:ext>
            </a:extLst>
          </p:cNvPr>
          <p:cNvSpPr/>
          <p:nvPr/>
        </p:nvSpPr>
        <p:spPr>
          <a:xfrm>
            <a:off x="9029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2002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E33D976B-3F74-D7BA-F70C-209D8EABC4E3}"/>
              </a:ext>
            </a:extLst>
          </p:cNvPr>
          <p:cNvSpPr/>
          <p:nvPr/>
        </p:nvSpPr>
        <p:spPr>
          <a:xfrm>
            <a:off x="9029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38EA040B-EDA5-75EB-C21F-8D9CCFBC1177}"/>
              </a:ext>
            </a:extLst>
          </p:cNvPr>
          <p:cNvSpPr/>
          <p:nvPr/>
        </p:nvSpPr>
        <p:spPr>
          <a:xfrm>
            <a:off x="9271000" y="2599175"/>
            <a:ext cx="203200" cy="18212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Joe Kidd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F0768582-F038-4D70-60A2-515FA25403B5}"/>
              </a:ext>
            </a:extLst>
          </p:cNvPr>
          <p:cNvSpPr/>
          <p:nvPr/>
        </p:nvSpPr>
        <p:spPr>
          <a:xfrm>
            <a:off x="9258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1972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EAD2198-A3FF-F34F-633F-F41DC4C52F79}"/>
              </a:ext>
            </a:extLst>
          </p:cNvPr>
          <p:cNvSpPr/>
          <p:nvPr/>
        </p:nvSpPr>
        <p:spPr>
          <a:xfrm>
            <a:off x="9258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C89B967F-10B0-C100-0359-F7710732E1D3}"/>
              </a:ext>
            </a:extLst>
          </p:cNvPr>
          <p:cNvSpPr/>
          <p:nvPr/>
        </p:nvSpPr>
        <p:spPr>
          <a:xfrm>
            <a:off x="9499600" y="2618466"/>
            <a:ext cx="203200" cy="162834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Kelly's Heroes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A8F058F-B9DC-7599-64D1-9D87E9776853}"/>
              </a:ext>
            </a:extLst>
          </p:cNvPr>
          <p:cNvSpPr/>
          <p:nvPr/>
        </p:nvSpPr>
        <p:spPr>
          <a:xfrm>
            <a:off x="9486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1970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14A7A974-D72E-8A44-933C-6D13FD42B57C}"/>
              </a:ext>
            </a:extLst>
          </p:cNvPr>
          <p:cNvSpPr/>
          <p:nvPr/>
        </p:nvSpPr>
        <p:spPr>
          <a:xfrm>
            <a:off x="9486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267A4E3-9777-5E5F-7D8B-FCA8D411A7BC}"/>
              </a:ext>
            </a:extLst>
          </p:cNvPr>
          <p:cNvSpPr/>
          <p:nvPr/>
        </p:nvSpPr>
        <p:spPr>
          <a:xfrm>
            <a:off x="9728200" y="2622512"/>
            <a:ext cx="203200" cy="15878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True Crime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DC94004E-7E71-A029-C067-93B78D2A7547}"/>
              </a:ext>
            </a:extLst>
          </p:cNvPr>
          <p:cNvSpPr/>
          <p:nvPr/>
        </p:nvSpPr>
        <p:spPr>
          <a:xfrm>
            <a:off x="9715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1999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1973052-BB9E-BB83-CF6C-458107DD112C}"/>
              </a:ext>
            </a:extLst>
          </p:cNvPr>
          <p:cNvSpPr/>
          <p:nvPr/>
        </p:nvSpPr>
        <p:spPr>
          <a:xfrm>
            <a:off x="9715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2C49B01-26A5-74CF-A6CD-7BA5E6954726}"/>
              </a:ext>
            </a:extLst>
          </p:cNvPr>
          <p:cNvSpPr/>
          <p:nvPr/>
        </p:nvSpPr>
        <p:spPr>
          <a:xfrm>
            <a:off x="9956800" y="2623530"/>
            <a:ext cx="203200" cy="15777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Two Mules for Sister Sara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354BF12-7A2E-5C14-D474-9E40E3382915}"/>
              </a:ext>
            </a:extLst>
          </p:cNvPr>
          <p:cNvSpPr/>
          <p:nvPr/>
        </p:nvSpPr>
        <p:spPr>
          <a:xfrm>
            <a:off x="9944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1970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F598C6CB-247F-5E3C-0B4F-2B449EDAC51B}"/>
              </a:ext>
            </a:extLst>
          </p:cNvPr>
          <p:cNvSpPr/>
          <p:nvPr/>
        </p:nvSpPr>
        <p:spPr>
          <a:xfrm>
            <a:off x="9944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D6A6D69-232A-C6C9-940B-200407CE8DAC}"/>
              </a:ext>
            </a:extLst>
          </p:cNvPr>
          <p:cNvSpPr/>
          <p:nvPr/>
        </p:nvSpPr>
        <p:spPr>
          <a:xfrm>
            <a:off x="10185400" y="2633955"/>
            <a:ext cx="203200" cy="147345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Pink Cadillac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7DAC2C3-272E-DCB8-D748-462CBC756B24}"/>
              </a:ext>
            </a:extLst>
          </p:cNvPr>
          <p:cNvSpPr/>
          <p:nvPr/>
        </p:nvSpPr>
        <p:spPr>
          <a:xfrm>
            <a:off x="10172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1989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E49F376B-F921-926B-C76C-92CA71211E28}"/>
              </a:ext>
            </a:extLst>
          </p:cNvPr>
          <p:cNvSpPr/>
          <p:nvPr/>
        </p:nvSpPr>
        <p:spPr>
          <a:xfrm>
            <a:off x="10172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E6CCCE8-0C32-B8B6-4CAE-519963481936}"/>
              </a:ext>
            </a:extLst>
          </p:cNvPr>
          <p:cNvSpPr/>
          <p:nvPr/>
        </p:nvSpPr>
        <p:spPr>
          <a:xfrm>
            <a:off x="10414000" y="2669784"/>
            <a:ext cx="203200" cy="11151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Coogan's Bluff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A08BED55-4337-32ED-01AE-EFF2C579FFAC}"/>
              </a:ext>
            </a:extLst>
          </p:cNvPr>
          <p:cNvSpPr/>
          <p:nvPr/>
        </p:nvSpPr>
        <p:spPr>
          <a:xfrm>
            <a:off x="10401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1968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80BA358-1D3C-314E-E423-605D8557E7C9}"/>
              </a:ext>
            </a:extLst>
          </p:cNvPr>
          <p:cNvSpPr/>
          <p:nvPr/>
        </p:nvSpPr>
        <p:spPr>
          <a:xfrm>
            <a:off x="10401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61F6256-309F-0426-1A35-73A77E8B9F91}"/>
              </a:ext>
            </a:extLst>
          </p:cNvPr>
          <p:cNvSpPr/>
          <p:nvPr/>
        </p:nvSpPr>
        <p:spPr>
          <a:xfrm>
            <a:off x="10642600" y="2687610"/>
            <a:ext cx="203200" cy="93690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Cry Macho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C91682BD-7BCC-7DD7-5BAF-F95FDEFDAEBE}"/>
              </a:ext>
            </a:extLst>
          </p:cNvPr>
          <p:cNvSpPr/>
          <p:nvPr/>
        </p:nvSpPr>
        <p:spPr>
          <a:xfrm>
            <a:off x="106299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2021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1EEC9BA6-0B3D-24AC-942D-56641D339C12}"/>
              </a:ext>
            </a:extLst>
          </p:cNvPr>
          <p:cNvSpPr/>
          <p:nvPr/>
        </p:nvSpPr>
        <p:spPr>
          <a:xfrm>
            <a:off x="106299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4ED527F5-C52D-015E-8978-03739570848F}"/>
              </a:ext>
            </a:extLst>
          </p:cNvPr>
          <p:cNvSpPr/>
          <p:nvPr/>
        </p:nvSpPr>
        <p:spPr>
          <a:xfrm>
            <a:off x="10871200" y="2695022"/>
            <a:ext cx="203200" cy="8627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Witches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9A20E855-F62F-7D74-4E92-B2D1F75980C7}"/>
              </a:ext>
            </a:extLst>
          </p:cNvPr>
          <p:cNvSpPr/>
          <p:nvPr/>
        </p:nvSpPr>
        <p:spPr>
          <a:xfrm>
            <a:off x="108585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1967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F2F242D9-2B31-E57B-95AA-CD070D5F43F9}"/>
              </a:ext>
            </a:extLst>
          </p:cNvPr>
          <p:cNvSpPr/>
          <p:nvPr/>
        </p:nvSpPr>
        <p:spPr>
          <a:xfrm>
            <a:off x="108585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F2DE02D-6D84-87B9-9178-F4074E12B3FE}"/>
              </a:ext>
            </a:extLst>
          </p:cNvPr>
          <p:cNvSpPr/>
          <p:nvPr/>
        </p:nvSpPr>
        <p:spPr>
          <a:xfrm>
            <a:off x="11099800" y="2714182"/>
            <a:ext cx="203200" cy="67118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Honkytonk Man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2065964-794F-33A2-DA74-345A6E530FDC}"/>
              </a:ext>
            </a:extLst>
          </p:cNvPr>
          <p:cNvSpPr/>
          <p:nvPr/>
        </p:nvSpPr>
        <p:spPr>
          <a:xfrm>
            <a:off x="110871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1982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3B629AD-DC8C-907F-FBD8-CD264100F4B9}"/>
              </a:ext>
            </a:extLst>
          </p:cNvPr>
          <p:cNvSpPr/>
          <p:nvPr/>
        </p:nvSpPr>
        <p:spPr>
          <a:xfrm>
            <a:off x="110871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CB050A7-1D7B-9EF3-1E4B-0EA6EA3FBF6E}"/>
              </a:ext>
            </a:extLst>
          </p:cNvPr>
          <p:cNvSpPr/>
          <p:nvPr/>
        </p:nvSpPr>
        <p:spPr>
          <a:xfrm>
            <a:off x="11328400" y="2759118"/>
            <a:ext cx="203200" cy="22182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The Beguiled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2E7E0FF-9987-D793-4F1D-AC5A623493EF}"/>
              </a:ext>
            </a:extLst>
          </p:cNvPr>
          <p:cNvSpPr/>
          <p:nvPr/>
        </p:nvSpPr>
        <p:spPr>
          <a:xfrm>
            <a:off x="113157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1971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6F3B2BF-AF10-3CC3-CCFF-79096A162ED8}"/>
              </a:ext>
            </a:extLst>
          </p:cNvPr>
          <p:cNvSpPr/>
          <p:nvPr/>
        </p:nvSpPr>
        <p:spPr>
          <a:xfrm>
            <a:off x="113157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B5D1DE9-9590-4170-D14F-4088E9C339EE}"/>
              </a:ext>
            </a:extLst>
          </p:cNvPr>
          <p:cNvSpPr/>
          <p:nvPr/>
        </p:nvSpPr>
        <p:spPr>
          <a:xfrm>
            <a:off x="11557000" y="2765314"/>
            <a:ext cx="203200" cy="15986"/>
          </a:xfrm>
          <a:prstGeom prst="rect">
            <a:avLst/>
          </a:prstGeom>
          <a:solidFill>
            <a:srgbClr val="D9A115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6322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>
                <a:solidFill>
                  <a:srgbClr val="F7E0A7"/>
                </a:solidFill>
              </a:rPr>
              <a:t>White Hunter Black Heart</a:t>
            </a:r>
            <a:endParaRPr lang="en-SE" sz="1200">
              <a:solidFill>
                <a:srgbClr val="F7E0A7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A626F9F-9146-52B1-FF3E-AFECB4E17DA3}"/>
              </a:ext>
            </a:extLst>
          </p:cNvPr>
          <p:cNvSpPr/>
          <p:nvPr/>
        </p:nvSpPr>
        <p:spPr>
          <a:xfrm>
            <a:off x="11544300" y="2832100"/>
            <a:ext cx="2286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E0A7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SE" sz="900">
                <a:solidFill>
                  <a:srgbClr val="F7E0A7"/>
                </a:solidFill>
              </a:rPr>
              <a:t>1990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CB763B5-D58B-4B4F-6202-63BBBE0A02BE}"/>
              </a:ext>
            </a:extLst>
          </p:cNvPr>
          <p:cNvSpPr/>
          <p:nvPr/>
        </p:nvSpPr>
        <p:spPr>
          <a:xfrm>
            <a:off x="11544300" y="889000"/>
            <a:ext cx="228600" cy="1905000"/>
          </a:xfrm>
          <a:prstGeom prst="rect">
            <a:avLst/>
          </a:prstGeom>
          <a:solidFill>
            <a:srgbClr val="F7E0A7">
              <a:alpha val="1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94A31B61-CEF1-FA98-3C01-5E023C953AF9}"/>
              </a:ext>
            </a:extLst>
          </p:cNvPr>
          <p:cNvCxnSpPr/>
          <p:nvPr/>
        </p:nvCxnSpPr>
        <p:spPr>
          <a:xfrm>
            <a:off x="508000" y="2149633"/>
            <a:ext cx="11264900" cy="0"/>
          </a:xfrm>
          <a:prstGeom prst="line">
            <a:avLst/>
          </a:prstGeom>
          <a:ln w="12700" cap="flat" cmpd="sng" algn="ctr">
            <a:solidFill>
              <a:srgbClr val="F7E0A7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D230DC45-ED1F-B8DF-E8E3-298C09DD6ABA}"/>
              </a:ext>
            </a:extLst>
          </p:cNvPr>
          <p:cNvSpPr txBox="1"/>
          <p:nvPr/>
        </p:nvSpPr>
        <p:spPr>
          <a:xfrm>
            <a:off x="0" y="2022633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SE" sz="1400">
                <a:solidFill>
                  <a:srgbClr val="F3D381"/>
                </a:solidFill>
              </a:rPr>
              <a:t>100</a:t>
            </a:r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AEF5F645-F584-BDF5-D0C6-F3BCBDFBF381}"/>
              </a:ext>
            </a:extLst>
          </p:cNvPr>
          <p:cNvCxnSpPr/>
          <p:nvPr/>
        </p:nvCxnSpPr>
        <p:spPr>
          <a:xfrm>
            <a:off x="508000" y="1505267"/>
            <a:ext cx="11264900" cy="0"/>
          </a:xfrm>
          <a:prstGeom prst="line">
            <a:avLst/>
          </a:prstGeom>
          <a:ln w="12700" cap="flat" cmpd="sng" algn="ctr">
            <a:solidFill>
              <a:srgbClr val="F3D381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36F178CD-E72F-7BAA-E22D-7A0A71455F55}"/>
              </a:ext>
            </a:extLst>
          </p:cNvPr>
          <p:cNvSpPr txBox="1"/>
          <p:nvPr/>
        </p:nvSpPr>
        <p:spPr>
          <a:xfrm>
            <a:off x="0" y="1378267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SE" sz="1400">
                <a:solidFill>
                  <a:srgbClr val="F3D381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6104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8665"/>
    </mc:Choice>
    <mc:Fallback>
      <p:transition spd="slow" advTm="38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-2000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100000" y="157"/>
                                      <p:to x="0" y="1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-100000" y="157"/>
                                      <p:to x="0" y="1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100000"/>
                                      <p:to x="646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29" presetClass="entr" presetSubtype="0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29" presetClass="entr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29" presetClass="entr" presetSubtype="0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29" presetClass="entr" presetSubtype="0" fill="hold" grpId="2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29" presetClass="entr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29" presetClass="entr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5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9" presetClass="entr" presetSubtype="0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9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5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29" presetClass="entr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3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29" presetClass="entr" presetSubtype="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3" presetID="29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3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9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29" presetClass="entr" presetSubtype="0" fill="hold" grpId="2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5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29" presetClass="entr" presetSubtype="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9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29" presetClass="entr" presetSubtype="0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1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29" presetClass="entr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9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29" presetClass="entr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9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29" presetClass="entr" presetSubtype="0" fill="hold" grpId="2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5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1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3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29" presetClass="entr" presetSubtype="0" fill="hold" grpId="2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9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7" presetID="29" presetClass="entr" presetSubtype="0" fill="hold" grpId="2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9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3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29" presetClass="entr" presetSubtype="0" fill="hold" grpId="2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5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29" presetClass="entr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3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29" presetClass="entr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1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29" presetClass="entr" presetSubtype="0" fill="hold" grpId="2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3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1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29" presetClass="entr" presetSubtype="0" fill="hold" grpId="2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1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3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29" presetClass="entr" presetSubtype="0" fill="hold" grpId="2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9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1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29" presetClass="entr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3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9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29" presetClass="entr" presetSubtype="0" fill="hold" grpId="2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5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29" presetClass="entr" presetSubtype="0" fill="hold" grpId="2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3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5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29" presetClass="entr" presetSubtype="0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1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3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29" presetClass="entr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9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5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1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3" presetID="29" presetClass="entr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3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35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9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29" presetClass="entr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5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7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1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9" presetID="29" presetClass="entr" presetSubtype="0" fill="hold" grpId="2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1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5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29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1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3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3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9" presetClass="entr" presetSubtype="0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9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5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7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1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29" presetClass="entr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9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3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9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1" presetID="29" presetClass="entr" presetSubtype="0" fill="hold" grpId="2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5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1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9" presetClass="entr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9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5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7" presetID="29" presetClass="entr" presetSubtype="0" fill="hold" grpId="2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1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3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9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3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85" presetID="29" presetClass="entr" presetSubtype="0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9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5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7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3" presetID="29" presetClass="entr" presetSubtype="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9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3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5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7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1" presetID="29" presetClass="entr" presetSubtype="0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3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5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7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9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0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1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3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9" presetID="29" presetClass="entr" presetSubtype="0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3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45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7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9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1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3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5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29" presetClass="entr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9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5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6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1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2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3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29" presetClass="entr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7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9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3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4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5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9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0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1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29" presetClass="entr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5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6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7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1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3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7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9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29" presetClass="entr" presetSubtype="0" fill="hold" grpId="2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3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5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9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0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1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29" presetClass="entr" presetSubtype="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1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2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3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7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9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3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4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5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29" presetClass="entr" presetSubtype="0" fill="hold" grpId="2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0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1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29" presetClass="entr" presetSubtype="0" fill="hold" grpId="2" nodeType="withEffect">
                                  <p:stCondLst>
                                    <p:cond delay="990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5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6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29" presetClass="entr" presetSubtype="0" fill="hold" grpId="2" nodeType="withEffect">
                                  <p:stCondLst>
                                    <p:cond delay="990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1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2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29" presetClass="entr" presetSubtype="0" fill="hold" grpId="2" nodeType="withEffect">
                                  <p:stCondLst>
                                    <p:cond delay="990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7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8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29" presetClass="entr" presetSubtype="0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29" presetClass="entr" presetSubtype="0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9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0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1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29" presetClass="entr" presetSubtype="0" fill="hold" grpId="0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5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6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29" presetClass="entr" presetSubtype="0" fill="hold" grpId="0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1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2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3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9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6" fill="hold">
                      <p:stCondLst>
                        <p:cond delay="0"/>
                      </p:stCondLst>
                      <p:childTnLst>
                        <p:par>
                          <p:cTn id="1197" fill="hold">
                            <p:stCondLst>
                              <p:cond delay="0"/>
                            </p:stCondLst>
                            <p:childTnLst>
                              <p:par>
                                <p:cTn id="11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0" pathEditMode="relative">
                                      <p:cBhvr from="" to="">
                                        <p:cTn id="12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0.333" pathEditMode="relative">
                                      <p:cBhvr from="" to="">
                                        <p:cTn id="12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1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9,0.333" pathEditMode="relative">
                                      <p:cBhvr from="" to="">
                                        <p:cTn id="12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9,0" pathEditMode="relative">
                                      <p:cBhvr from="" to="">
                                        <p:cTn id="12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167" pathEditMode="relative">
                                      <p:cBhvr from="" to="">
                                        <p:cTn id="12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" pathEditMode="relative">
                                      <p:cBhvr from="" to="">
                                        <p:cTn id="12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3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0.167" pathEditMode="relative">
                                      <p:cBhvr from="" to="">
                                        <p:cTn id="12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99,0.333" pathEditMode="relative">
                                      <p:cBhvr from="" to="">
                                        <p:cTn id="12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9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" pathEditMode="relative">
                                      <p:cBhvr from="" to="">
                                        <p:cTn id="12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333" pathEditMode="relative">
                                      <p:cBhvr from="" to="">
                                        <p:cTn id="1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1,0" pathEditMode="relative">
                                      <p:cBhvr from="" to="">
                                        <p:cTn id="12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167" pathEditMode="relative">
                                      <p:cBhvr from="" to="">
                                        <p:cTn id="12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1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333" pathEditMode="relative">
                                      <p:cBhvr from="" to="">
                                        <p:cTn id="12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4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.333" pathEditMode="relative">
                                      <p:cBhvr from="" to="">
                                        <p:cTn id="12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0.333" pathEditMode="relative">
                                      <p:cBhvr from="" to="">
                                        <p:cTn id="12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0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.167" pathEditMode="relative">
                                      <p:cBhvr from="" to="">
                                        <p:cTn id="12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3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1,0.333" pathEditMode="relative">
                                      <p:cBhvr from="" to="">
                                        <p:cTn id="12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51,0.167" pathEditMode="relative">
                                      <p:cBhvr from="" to="">
                                        <p:cTn id="12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9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01,0.167" pathEditMode="relative">
                                      <p:cBhvr from="" to="">
                                        <p:cTn id="126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0" pathEditMode="relative">
                                      <p:cBhvr from="" to="">
                                        <p:cTn id="12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5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49,0.167" pathEditMode="relative">
                                      <p:cBhvr from="" to="">
                                        <p:cTn id="12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49,0" pathEditMode="relative">
                                      <p:cBhvr from="" to="">
                                        <p:cTn id="12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1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" pathEditMode="relative">
                                      <p:cBhvr from="" to="">
                                        <p:cTn id="12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4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99,-0.167" pathEditMode="relative">
                                      <p:cBhvr from="" to="">
                                        <p:cTn id="1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-0.167" pathEditMode="relative">
                                      <p:cBhvr from="" to="">
                                        <p:cTn id="12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9,-0.167" pathEditMode="relative">
                                      <p:cBhvr from="" to="">
                                        <p:cTn id="12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3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-0.167" pathEditMode="relative">
                                      <p:cBhvr from="" to="">
                                        <p:cTn id="12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6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49,-0.167" pathEditMode="relative">
                                      <p:cBhvr from="" to="">
                                        <p:cTn id="12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9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0.167" pathEditMode="relative">
                                      <p:cBhvr from="" to="">
                                        <p:cTn id="12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0.167" pathEditMode="relative">
                                      <p:cBhvr from="" to="">
                                        <p:cTn id="12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5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1,0.167" pathEditMode="relative">
                                      <p:cBhvr from="" to="">
                                        <p:cTn id="12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8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.167" pathEditMode="relative">
                                      <p:cBhvr from="" to="">
                                        <p:cTn id="12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1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0104,0.167" pathEditMode="relative">
                                      <p:cBhvr from="" to="">
                                        <p:cTn id="13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0" pathEditMode="relative">
                                      <p:cBhvr from="" to="">
                                        <p:cTn id="13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7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1,0" pathEditMode="relative">
                                      <p:cBhvr from="" to="">
                                        <p:cTn id="13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0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0" pathEditMode="relative">
                                      <p:cBhvr from="" to="">
                                        <p:cTn id="13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3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-0.167" pathEditMode="relative">
                                      <p:cBhvr from="" to="">
                                        <p:cTn id="13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6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" pathEditMode="relative">
                                      <p:cBhvr from="" to="">
                                        <p:cTn id="13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901,0.167" pathEditMode="relative">
                                      <p:cBhvr from="" to="">
                                        <p:cTn id="13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2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1,0.167" pathEditMode="relative">
                                      <p:cBhvr from="" to="">
                                        <p:cTn id="13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5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49,-0.167" pathEditMode="relative">
                                      <p:cBhvr from="" to="">
                                        <p:cTn id="13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9,-0.167" pathEditMode="relative">
                                      <p:cBhvr from="" to="">
                                        <p:cTn id="13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1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99,0" pathEditMode="relative">
                                      <p:cBhvr from="" to="">
                                        <p:cTn id="13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-0.333" pathEditMode="relative">
                                      <p:cBhvr from="" to="">
                                        <p:cTn id="13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49,-0.333" pathEditMode="relative">
                                      <p:cBhvr from="" to="">
                                        <p:cTn id="13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9,0" pathEditMode="relative">
                                      <p:cBhvr from="" to="">
                                        <p:cTn id="13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3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0" pathEditMode="relative">
                                      <p:cBhvr from="" to="">
                                        <p:cTn id="13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49,-0.333" pathEditMode="relative">
                                      <p:cBhvr from="" to="">
                                        <p:cTn id="13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9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-0.333" pathEditMode="relative">
                                      <p:cBhvr from="" to="">
                                        <p:cTn id="13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2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1,-0.167" pathEditMode="relative">
                                      <p:cBhvr from="" to="">
                                        <p:cTn id="13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-0.333" pathEditMode="relative">
                                      <p:cBhvr from="" to="">
                                        <p:cTn id="13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8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9,-0.333" pathEditMode="relative">
                                      <p:cBhvr from="" to="">
                                        <p:cTn id="13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1,-0.333" pathEditMode="relative">
                                      <p:cBhvr from="" to="">
                                        <p:cTn id="13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01,0" pathEditMode="relative">
                                      <p:cBhvr from="" to="">
                                        <p:cTn id="13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7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167" pathEditMode="relative">
                                      <p:cBhvr from="" to="">
                                        <p:cTn id="136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0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1,-0.167" pathEditMode="relative">
                                      <p:cBhvr from="" to="">
                                        <p:cTn id="13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3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9,-0.167" pathEditMode="relative">
                                      <p:cBhvr from="" to="">
                                        <p:cTn id="13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6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1,-0.167" pathEditMode="relative">
                                      <p:cBhvr from="" to="">
                                        <p:cTn id="13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9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1,-0.333" pathEditMode="relative">
                                      <p:cBhvr from="" to="">
                                        <p:cTn id="13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2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1,-0.167" pathEditMode="relative">
                                      <p:cBhvr from="" to="">
                                        <p:cTn id="13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8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5" fill="hold">
                      <p:stCondLst>
                        <p:cond delay="0"/>
                      </p:stCondLst>
                      <p:childTnLst>
                        <p:par>
                          <p:cTn id="1386" fill="hold">
                            <p:stCondLst>
                              <p:cond delay="0"/>
                            </p:stCondLst>
                            <p:childTnLst>
                              <p:par>
                                <p:cTn id="13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0 L0,0" pathEditMode="relative">
                                      <p:cBhvr from="" to="">
                                        <p:cTn id="13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0.333 L0,0" pathEditMode="relative">
                                      <p:cBhvr from="" to="">
                                        <p:cTn id="13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9,0.333 L0,0" pathEditMode="relative">
                                      <p:cBhvr from="" to="">
                                        <p:cTn id="1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3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9,0 L0,0" pathEditMode="relative">
                                      <p:cBhvr from="" to="">
                                        <p:cTn id="140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167 L0,0" pathEditMode="relative">
                                      <p:cBhvr from="" to="">
                                        <p:cTn id="14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 L0,0" pathEditMode="relative">
                                      <p:cBhvr from="" to="">
                                        <p:cTn id="14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0.167 L0,0" pathEditMode="relative">
                                      <p:cBhvr from="" to="">
                                        <p:cTn id="14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5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99,0.333 L0,0" pathEditMode="relative">
                                      <p:cBhvr from="" to="">
                                        <p:cTn id="14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 L0,0" pathEditMode="relative">
                                      <p:cBhvr from="" to="">
                                        <p:cTn id="14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333 L0,0" pathEditMode="relative">
                                      <p:cBhvr from="" to="">
                                        <p:cTn id="14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1,0 L0,0" pathEditMode="relative">
                                      <p:cBhvr from="" to="">
                                        <p:cTn id="14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7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167 L0,0" pathEditMode="relative">
                                      <p:cBhvr from="" to="">
                                        <p:cTn id="14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333 L0,0" pathEditMode="relative">
                                      <p:cBhvr from="" to="">
                                        <p:cTn id="14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.333 L0,0" pathEditMode="relative">
                                      <p:cBhvr from="" to="">
                                        <p:cTn id="14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0.333 L0,0" pathEditMode="relative">
                                      <p:cBhvr from="" to="">
                                        <p:cTn id="14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9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.167 L0,0" pathEditMode="relative">
                                      <p:cBhvr from="" to="">
                                        <p:cTn id="14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1,0.333 L0,0" pathEditMode="relative">
                                      <p:cBhvr from="" to="">
                                        <p:cTn id="14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51,0.167 L0,0" pathEditMode="relative">
                                      <p:cBhvr from="" to="">
                                        <p:cTn id="14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01,0.167 L0,0" pathEditMode="relative">
                                      <p:cBhvr from="" to="">
                                        <p:cTn id="14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0 L0,0" pathEditMode="relative">
                                      <p:cBhvr from="" to="">
                                        <p:cTn id="14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4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49,0.167 L0,0" pathEditMode="relative">
                                      <p:cBhvr from="" to="">
                                        <p:cTn id="14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49,0 L0,0" pathEditMode="relative">
                                      <p:cBhvr from="" to="">
                                        <p:cTn id="14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0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 L0,0" pathEditMode="relative">
                                      <p:cBhvr from="" to="">
                                        <p:cTn id="14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3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99,-0.167 L0,0" pathEditMode="relative">
                                      <p:cBhvr from="" to="">
                                        <p:cTn id="14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6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-0.167 L0,0" pathEditMode="relative">
                                      <p:cBhvr from="" to="">
                                        <p:cTn id="14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9,-0.167 L0,0" pathEditMode="relative">
                                      <p:cBhvr from="" to="">
                                        <p:cTn id="14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-0.167 L0,0" pathEditMode="relative">
                                      <p:cBhvr from="" to="">
                                        <p:cTn id="14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5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49,-0.167 L0,0" pathEditMode="relative">
                                      <p:cBhvr from="" to="">
                                        <p:cTn id="14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0.167 L0,0" pathEditMode="relative">
                                      <p:cBhvr from="" to="">
                                        <p:cTn id="14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0.167 L0,0" pathEditMode="relative">
                                      <p:cBhvr from="" to="">
                                        <p:cTn id="14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4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1,0.167 L0,0" pathEditMode="relative">
                                      <p:cBhvr from="" to="">
                                        <p:cTn id="14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7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.167 L0,0" pathEditMode="relative">
                                      <p:cBhvr from="" to="">
                                        <p:cTn id="148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0104,0.167 L0,0" pathEditMode="relative">
                                      <p:cBhvr from="" to="">
                                        <p:cTn id="14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0 L0,0" pathEditMode="relative">
                                      <p:cBhvr from="" to="">
                                        <p:cTn id="14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6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1,0 L0,0" pathEditMode="relative">
                                      <p:cBhvr from="" to="">
                                        <p:cTn id="14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9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0 L0,0" pathEditMode="relative">
                                      <p:cBhvr from="" to="">
                                        <p:cTn id="15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2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-0.167 L0,0" pathEditMode="relative">
                                      <p:cBhvr from="" to="">
                                        <p:cTn id="15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5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 L0,0" pathEditMode="relative">
                                      <p:cBhvr from="" to="">
                                        <p:cTn id="15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8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901,0.167 L0,0" pathEditMode="relative">
                                      <p:cBhvr from="" to="">
                                        <p:cTn id="15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1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1,0.167 L0,0" pathEditMode="relative">
                                      <p:cBhvr from="" to="">
                                        <p:cTn id="15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4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49,-0.167 L0,0" pathEditMode="relative">
                                      <p:cBhvr from="" to="">
                                        <p:cTn id="15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9,-0.167 L0,0" pathEditMode="relative">
                                      <p:cBhvr from="" to="">
                                        <p:cTn id="15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0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99,0 L0,0" pathEditMode="relative">
                                      <p:cBhvr from="" to="">
                                        <p:cTn id="15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3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-0.333 L0,0" pathEditMode="relative">
                                      <p:cBhvr from="" to="">
                                        <p:cTn id="15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6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49,-0.333 L0,0" pathEditMode="relative">
                                      <p:cBhvr from="" to="">
                                        <p:cTn id="15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9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9,0 L0,0" pathEditMode="relative">
                                      <p:cBhvr from="" to="">
                                        <p:cTn id="15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2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0 L0,0" pathEditMode="relative">
                                      <p:cBhvr from="" to="">
                                        <p:cTn id="15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5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49,-0.333 L0,0" pathEditMode="relative">
                                      <p:cBhvr from="" to="">
                                        <p:cTn id="15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8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-0.333 L0,0" pathEditMode="relative">
                                      <p:cBhvr from="" to="">
                                        <p:cTn id="15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1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1,-0.167 L0,0" pathEditMode="relative">
                                      <p:cBhvr from="" to="">
                                        <p:cTn id="15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4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-0.333 L0,0" pathEditMode="relative">
                                      <p:cBhvr from="" to="">
                                        <p:cTn id="15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9,-0.333 L0,0" pathEditMode="relative">
                                      <p:cBhvr from="" to="">
                                        <p:cTn id="15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0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1,-0.333 L0,0" pathEditMode="relative">
                                      <p:cBhvr from="" to="">
                                        <p:cTn id="15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3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01,0 L0,0" pathEditMode="relative">
                                      <p:cBhvr from="" to="">
                                        <p:cTn id="15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6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167 L0,0" pathEditMode="relative">
                                      <p:cBhvr from="" to="">
                                        <p:cTn id="15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9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1,-0.167 L0,0" pathEditMode="relative">
                                      <p:cBhvr from="" to="">
                                        <p:cTn id="156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2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9,-0.167 L0,0" pathEditMode="relative">
                                      <p:cBhvr from="" to="">
                                        <p:cTn id="15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5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1,-0.167 L0,0" pathEditMode="relative">
                                      <p:cBhvr from="" to="">
                                        <p:cTn id="15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8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1,-0.333 L0,0" pathEditMode="relative">
                                      <p:cBhvr from="" to="">
                                        <p:cTn id="15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1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1,-0.167 L0,0" pathEditMode="relative">
                                      <p:cBhvr from="" to="">
                                        <p:cTn id="15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573" restart="whenNotActive" fill="hold" evtFilter="cancelBubble" nodeType="interactiveSeq">
                <p:stCondLst>
                  <p:cond evt="onClick" delay="0">
                    <p:tgtEl>
                      <p:spTgt spid="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4" fill="hold">
                      <p:stCondLst>
                        <p:cond delay="0"/>
                      </p:stCondLst>
                      <p:childTnLst>
                        <p:par>
                          <p:cTn id="1575" fill="hold">
                            <p:stCondLst>
                              <p:cond delay="0"/>
                            </p:stCondLst>
                            <p:childTnLst>
                              <p:par>
                                <p:cTn id="15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3" dur="1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6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9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06,0" pathEditMode="relative">
                                      <p:cBhvr from="" to="">
                                        <p:cTn id="15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2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5" dur="1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8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5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1" dur="1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4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7" dur="1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0" dur="1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3" dur="1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6" dur="1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6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9" dur="1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6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2" dur="1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6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5" dur="1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6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8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6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1" dur="1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6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4" dur="1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81,0" pathEditMode="relative">
                                      <p:cBhvr from="" to="">
                                        <p:cTn id="16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7" dur="1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0" dur="1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3" dur="1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1,0" pathEditMode="relative">
                                      <p:cBhvr from="" to="">
                                        <p:cTn id="16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6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9" dur="1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2" dur="1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5" dur="1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13,0" pathEditMode="relative">
                                      <p:cBhvr from="" to="">
                                        <p:cTn id="16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8" dur="1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13,0" pathEditMode="relative">
                                      <p:cBhvr from="" to="">
                                        <p:cTn id="16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1" dur="1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13,0" pathEditMode="relative">
                                      <p:cBhvr from="" to="">
                                        <p:cTn id="16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4" dur="1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7" dur="1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0" dur="1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5,0" pathEditMode="relative">
                                      <p:cBhvr from="" to="">
                                        <p:cTn id="16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3" dur="1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6" dur="1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9" dur="1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1,0" pathEditMode="relative">
                                      <p:cBhvr from="" to="">
                                        <p:cTn id="16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2" dur="1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5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8" dur="1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6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1" dur="1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4" dur="1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7" dur="1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6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0" dur="1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7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3" dur="1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7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6" dur="1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5,0" pathEditMode="relative">
                                      <p:cBhvr from="" to="">
                                        <p:cTn id="17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9" dur="1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7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2" dur="1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7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5" dur="1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9,0" pathEditMode="relative">
                                      <p:cBhvr from="" to="">
                                        <p:cTn id="17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8" dur="1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1" dur="1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4" dur="1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7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7" dur="1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7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0" dur="1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7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3" dur="1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7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6" dur="1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9" dur="1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2" dur="1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63,0" pathEditMode="relative">
                                      <p:cBhvr from="" to="">
                                        <p:cTn id="17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5" dur="1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7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8" dur="1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7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1" dur="1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7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4" dur="1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7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7" dur="1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7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0" dur="1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44,0" pathEditMode="relative">
                                      <p:cBhvr from="" to="">
                                        <p:cTn id="17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3" dur="1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6" dur="1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9" dur="1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7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2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5" dur="1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8" dur="1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7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1" dur="1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4" dur="1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7" dur="1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17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0" dur="1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3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6" dur="1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2,0" pathEditMode="relative">
                                      <p:cBhvr from="" to="">
                                        <p:cTn id="17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9" dur="1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8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2" dur="1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8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5" dur="1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38,0" pathEditMode="relative">
                                      <p:cBhvr from="" to="">
                                        <p:cTn id="18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8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8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1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8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4" dur="1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19,0" pathEditMode="relative">
                                      <p:cBhvr from="" to="">
                                        <p:cTn id="18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7" dur="1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8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0" dur="1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8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3" dur="1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81,0" pathEditMode="relative">
                                      <p:cBhvr from="" to="">
                                        <p:cTn id="18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6" dur="1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8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9" dur="1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8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2" dur="1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06,0" pathEditMode="relative">
                                      <p:cBhvr from="" to="">
                                        <p:cTn id="18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5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8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1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8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4" dur="1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7" dur="1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0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938,0" pathEditMode="relative">
                                      <p:cBhvr from="" to="">
                                        <p:cTn id="18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3" dur="1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6" dur="1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9" dur="1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63,0" pathEditMode="relative">
                                      <p:cBhvr from="" to="">
                                        <p:cTn id="18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2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5" dur="1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8" dur="1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1" dur="1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4" dur="1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7" dur="1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87,0" pathEditMode="relative">
                                      <p:cBhvr from="" to="">
                                        <p:cTn id="18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0" dur="1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3" dur="1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6" dur="1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5,0" pathEditMode="relative">
                                      <p:cBhvr from="" to="">
                                        <p:cTn id="18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9" dur="1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2" dur="1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5" dur="1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94,0" pathEditMode="relative">
                                      <p:cBhvr from="" to="">
                                        <p:cTn id="18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8" dur="1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8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1" dur="1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9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4" dur="1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1,0" pathEditMode="relative">
                                      <p:cBhvr from="" to="">
                                        <p:cTn id="19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7" dur="1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9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0" dur="1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9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3" dur="1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19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6" dur="1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9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9" dur="1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9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2" dur="1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9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5" dur="1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9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8" dur="1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9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1" dur="1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563,0" pathEditMode="relative">
                                      <p:cBhvr from="" to="">
                                        <p:cTn id="19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4" dur="1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9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7" dur="1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9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0" dur="1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187,0" pathEditMode="relative">
                                      <p:cBhvr from="" to="">
                                        <p:cTn id="19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3" dur="1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6" dur="1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9" dur="1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19,0" pathEditMode="relative">
                                      <p:cBhvr from="" to="">
                                        <p:cTn id="19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2" dur="1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5" dur="1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8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75,0" pathEditMode="relative">
                                      <p:cBhvr from="" to="">
                                        <p:cTn id="19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1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4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7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06,0" pathEditMode="relative">
                                      <p:cBhvr from="" to="">
                                        <p:cTn id="19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0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3" dur="1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6" dur="1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9" dur="1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2" dur="1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5" dur="1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25,0" pathEditMode="relative">
                                      <p:cBhvr from="" to="">
                                        <p:cTn id="19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8" dur="1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1" dur="1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4" dur="1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19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7" dur="1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,0" pathEditMode="relative">
                                      <p:cBhvr from="" to="">
                                        <p:cTn id="19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0" dur="1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,0" pathEditMode="relative">
                                      <p:cBhvr from="" to="">
                                        <p:cTn id="20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3" dur="1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,0" pathEditMode="relative">
                                      <p:cBhvr from="" to="">
                                        <p:cTn id="20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6" dur="1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69,0" pathEditMode="relative">
                                      <p:cBhvr from="" to="">
                                        <p:cTn id="20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9" dur="1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69,0" pathEditMode="relative">
                                      <p:cBhvr from="" to="">
                                        <p:cTn id="20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2" dur="1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69,0" pathEditMode="relative">
                                      <p:cBhvr from="" to="">
                                        <p:cTn id="20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5" dur="1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20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8" dur="1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20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1" dur="1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37,0" pathEditMode="relative">
                                      <p:cBhvr from="" to="">
                                        <p:cTn id="20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4"/>
                  </p:tgtEl>
                </p:cond>
              </p:nextCondLst>
            </p:seq>
            <p:seq concurrent="1" nextAc="seek">
              <p:cTn id="2023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4" fill="hold">
                      <p:stCondLst>
                        <p:cond delay="0"/>
                      </p:stCondLst>
                      <p:childTnLst>
                        <p:par>
                          <p:cTn id="2025" fill="hold">
                            <p:stCondLst>
                              <p:cond delay="0"/>
                            </p:stCondLst>
                            <p:childTnLst>
                              <p:par>
                                <p:cTn id="20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3" dur="1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20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6" dur="1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20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9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06,0 L0,0" pathEditMode="relative">
                                      <p:cBhvr from="" to="">
                                        <p:cTn id="20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2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5" dur="1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8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1" dur="1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4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7" dur="1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0" dur="1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3" dur="1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6" dur="1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0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9" dur="1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2" dur="1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5" dur="1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0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8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1" dur="1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4" dur="1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81,0 L0,0" pathEditMode="relative">
                                      <p:cBhvr from="" to="">
                                        <p:cTn id="20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7" dur="1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0" dur="1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3" dur="1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1,0 L0,0" pathEditMode="relative">
                                      <p:cBhvr from="" to="">
                                        <p:cTn id="20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6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0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9" dur="1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2" dur="1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5" dur="1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13,0 L0,0" pathEditMode="relative">
                                      <p:cBhvr from="" to="">
                                        <p:cTn id="21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8" dur="1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13,0 L0,0" pathEditMode="relative">
                                      <p:cBhvr from="" to="">
                                        <p:cTn id="21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1" dur="1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13,0 L0,0" pathEditMode="relative">
                                      <p:cBhvr from="" to="">
                                        <p:cTn id="21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4" dur="1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1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7" dur="1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1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0" dur="1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5,0 L0,0" pathEditMode="relative">
                                      <p:cBhvr from="" to="">
                                        <p:cTn id="21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3" dur="1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1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6" dur="1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1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9" dur="1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1,0 L0,0" pathEditMode="relative">
                                      <p:cBhvr from="" to="">
                                        <p:cTn id="21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2" dur="1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1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5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1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8" dur="1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1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1" dur="1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4" dur="1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7" dur="1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1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0" dur="1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3" dur="1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6" dur="1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5,0 L0,0" pathEditMode="relative">
                                      <p:cBhvr from="" to="">
                                        <p:cTn id="21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9" dur="1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2" dur="1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5" dur="1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9,0 L0,0" pathEditMode="relative">
                                      <p:cBhvr from="" to="">
                                        <p:cTn id="21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8" dur="1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1" dur="1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4" dur="1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1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7" dur="1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0" dur="1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3" dur="1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1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6" dur="1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9" dur="1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2" dur="1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63,0 L0,0" pathEditMode="relative">
                                      <p:cBhvr from="" to="">
                                        <p:cTn id="21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5" dur="1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1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8" dur="1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1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1" dur="1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2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4" dur="1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2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7" dur="1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2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0" dur="1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44,0 L0,0" pathEditMode="relative">
                                      <p:cBhvr from="" to="">
                                        <p:cTn id="22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3" dur="1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2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6" dur="1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2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9" dur="1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22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2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5" dur="1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8" dur="1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1" dur="1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2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4" dur="1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2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7" dur="1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22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0" dur="1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2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3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2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6" dur="1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2,0 L0,0" pathEditMode="relative">
                                      <p:cBhvr from="" to="">
                                        <p:cTn id="22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9" dur="1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2" dur="1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5" dur="1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38,0 L0,0" pathEditMode="relative">
                                      <p:cBhvr from="" to="">
                                        <p:cTn id="22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8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1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4" dur="1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19,0 L0,0" pathEditMode="relative">
                                      <p:cBhvr from="" to="">
                                        <p:cTn id="22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7" dur="1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0" dur="1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3" dur="1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81,0 L0,0" pathEditMode="relative">
                                      <p:cBhvr from="" to="">
                                        <p:cTn id="22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6" dur="1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9" dur="1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2" dur="1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06,0 L0,0" pathEditMode="relative">
                                      <p:cBhvr from="" to="">
                                        <p:cTn id="22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5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8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1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2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4" dur="1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7" dur="1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2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0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938,0 L0,0" pathEditMode="relative">
                                      <p:cBhvr from="" to="">
                                        <p:cTn id="23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3" dur="1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3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6" dur="1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3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9" dur="1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63,0 L0,0" pathEditMode="relative">
                                      <p:cBhvr from="" to="">
                                        <p:cTn id="23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2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5" dur="1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8" dur="1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1" dur="1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3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4" dur="1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3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7" dur="1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87,0 L0,0" pathEditMode="relative">
                                      <p:cBhvr from="" to="">
                                        <p:cTn id="23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0" dur="1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3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3" dur="1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3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6" dur="1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5,0 L0,0" pathEditMode="relative">
                                      <p:cBhvr from="" to="">
                                        <p:cTn id="23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9" dur="1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2" dur="1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5" dur="1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94,0 L0,0" pathEditMode="relative">
                                      <p:cBhvr from="" to="">
                                        <p:cTn id="23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8" dur="1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1" dur="1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4" dur="1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1,0 L0,0" pathEditMode="relative">
                                      <p:cBhvr from="" to="">
                                        <p:cTn id="23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7" dur="1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0" dur="1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3" dur="1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3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6" dur="1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9" dur="1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2" dur="1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3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5" dur="1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8" dur="1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1" dur="1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563,0 L0,0" pathEditMode="relative">
                                      <p:cBhvr from="" to="">
                                        <p:cTn id="23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4" dur="1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87" dur="1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0" dur="1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187,0 L0,0" pathEditMode="relative">
                                      <p:cBhvr from="" to="">
                                        <p:cTn id="23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3" dur="1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6" dur="1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3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99" dur="1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19,0 L0,0" pathEditMode="relative">
                                      <p:cBhvr from="" to="">
                                        <p:cTn id="24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2" dur="1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4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5" dur="1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4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8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75,0 L0,0" pathEditMode="relative">
                                      <p:cBhvr from="" to="">
                                        <p:cTn id="24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1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4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4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4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17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06,0 L0,0" pathEditMode="relative">
                                      <p:cBhvr from="" to="">
                                        <p:cTn id="24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0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4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3" dur="1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4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6" dur="1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4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29" dur="1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4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2" dur="1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4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5" dur="1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25,0 L0,0" pathEditMode="relative">
                                      <p:cBhvr from="" to="">
                                        <p:cTn id="24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8" dur="1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4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41" dur="1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4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44" dur="1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" pathEditMode="relative">
                                      <p:cBhvr from="" to="">
                                        <p:cTn id="24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47" dur="1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,0 L0,0" pathEditMode="relative">
                                      <p:cBhvr from="" to="">
                                        <p:cTn id="24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50" dur="1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,0 L0,0" pathEditMode="relative">
                                      <p:cBhvr from="" to="">
                                        <p:cTn id="24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53" dur="1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,0 L0,0" pathEditMode="relative">
                                      <p:cBhvr from="" to="">
                                        <p:cTn id="24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56" dur="1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69,0 L0,0" pathEditMode="relative">
                                      <p:cBhvr from="" to="">
                                        <p:cTn id="24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59" dur="1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69,0 L0,0" pathEditMode="relative">
                                      <p:cBhvr from="" to="">
                                        <p:cTn id="24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62" dur="1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69,0 L0,0" pathEditMode="relative">
                                      <p:cBhvr from="" to="">
                                        <p:cTn id="24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65" dur="1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4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68" dur="1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4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71" dur="1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37,0 L0,0" pathEditMode="relative">
                                      <p:cBhvr from="" to="">
                                        <p:cTn id="24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2473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4" fill="hold">
                      <p:stCondLst>
                        <p:cond delay="0"/>
                      </p:stCondLst>
                      <p:childTnLst>
                        <p:par>
                          <p:cTn id="2475" fill="hold">
                            <p:stCondLst>
                              <p:cond delay="0"/>
                            </p:stCondLst>
                            <p:childTnLst>
                              <p:par>
                                <p:cTn id="24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8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9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1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2482" restart="whenNotActive" fill="hold" evtFilter="cancelBubble" nodeType="interactiveSeq">
                <p:stCondLst>
                  <p:cond evt="onClick" delay="0">
                    <p:tgtEl>
                      <p:spTgt spid="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3" fill="hold">
                      <p:stCondLst>
                        <p:cond delay="0"/>
                      </p:stCondLst>
                      <p:childTnLst>
                        <p:par>
                          <p:cTn id="2484" fill="hold">
                            <p:stCondLst>
                              <p:cond delay="0"/>
                            </p:stCondLst>
                            <p:childTnLst>
                              <p:par>
                                <p:cTn id="24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9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0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1"/>
                  </p:tgtEl>
                </p:cond>
              </p:nextCondLst>
            </p:seq>
            <p:seq concurrent="1" nextAc="seek">
              <p:cTn id="2491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2" fill="hold">
                      <p:stCondLst>
                        <p:cond delay="0"/>
                      </p:stCondLst>
                      <p:childTnLst>
                        <p:par>
                          <p:cTn id="2493" fill="hold">
                            <p:stCondLst>
                              <p:cond delay="0"/>
                            </p:stCondLst>
                            <p:childTnLst>
                              <p:par>
                                <p:cTn id="249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7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9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500" restart="whenNotActive" fill="hold" evtFilter="cancelBubble" nodeType="interactiveSeq">
                <p:stCondLst>
                  <p:cond evt="onClick" delay="0">
                    <p:tgtEl>
                      <p:spTgt spid="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1" fill="hold">
                      <p:stCondLst>
                        <p:cond delay="0"/>
                      </p:stCondLst>
                      <p:childTnLst>
                        <p:par>
                          <p:cTn id="2502" fill="hold">
                            <p:stCondLst>
                              <p:cond delay="0"/>
                            </p:stCondLst>
                            <p:childTnLst>
                              <p:par>
                                <p:cTn id="250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5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6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8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7"/>
                  </p:tgtEl>
                </p:cond>
              </p:nextCondLst>
            </p:seq>
            <p:seq concurrent="1" nextAc="seek">
              <p:cTn id="2509" restart="whenNotActive" fill="hold" evtFilter="cancelBubble" nodeType="interactiveSeq">
                <p:stCondLst>
                  <p:cond evt="onClick" delay="0">
                    <p:tgtEl>
                      <p:spTgt spid="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0" fill="hold">
                      <p:stCondLst>
                        <p:cond delay="0"/>
                      </p:stCondLst>
                      <p:childTnLst>
                        <p:par>
                          <p:cTn id="2511" fill="hold">
                            <p:stCondLst>
                              <p:cond delay="0"/>
                            </p:stCondLst>
                            <p:childTnLst>
                              <p:par>
                                <p:cTn id="25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5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7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0"/>
                  </p:tgtEl>
                </p:cond>
              </p:nextCondLst>
            </p:seq>
            <p:seq concurrent="1" nextAc="seek">
              <p:cTn id="2518" restart="whenNotActive" fill="hold" evtFilter="cancelBubble" nodeType="interactiveSeq">
                <p:stCondLst>
                  <p:cond evt="onClick" delay="0">
                    <p:tgtEl>
                      <p:spTgt spid="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9" fill="hold">
                      <p:stCondLst>
                        <p:cond delay="0"/>
                      </p:stCondLst>
                      <p:childTnLst>
                        <p:par>
                          <p:cTn id="2520" fill="hold">
                            <p:stCondLst>
                              <p:cond delay="0"/>
                            </p:stCondLst>
                            <p:childTnLst>
                              <p:par>
                                <p:cTn id="25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3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4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5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6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3"/>
                  </p:tgtEl>
                </p:cond>
              </p:nextCondLst>
            </p:seq>
            <p:seq concurrent="1" nextAc="seek">
              <p:cTn id="2527" restart="whenNotActive" fill="hold" evtFilter="cancelBubble" nodeType="interactiveSeq">
                <p:stCondLst>
                  <p:cond evt="onClick" delay="0">
                    <p:tgtEl>
                      <p:spTgt spid="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8" fill="hold">
                      <p:stCondLst>
                        <p:cond delay="0"/>
                      </p:stCondLst>
                      <p:childTnLst>
                        <p:par>
                          <p:cTn id="2529" fill="hold">
                            <p:stCondLst>
                              <p:cond delay="0"/>
                            </p:stCondLst>
                            <p:childTnLst>
                              <p:par>
                                <p:cTn id="25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5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"/>
                  </p:tgtEl>
                </p:cond>
              </p:nextCondLst>
            </p:seq>
            <p:seq concurrent="1" nextAc="seek">
              <p:cTn id="2536" restart="whenNotActive" fill="hold" evtFilter="cancelBubble" nodeType="interactiveSeq">
                <p:stCondLst>
                  <p:cond evt="onClick" delay="0">
                    <p:tgtEl>
                      <p:spTgt spid="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7" fill="hold">
                      <p:stCondLst>
                        <p:cond delay="0"/>
                      </p:stCondLst>
                      <p:childTnLst>
                        <p:par>
                          <p:cTn id="2538" fill="hold">
                            <p:stCondLst>
                              <p:cond delay="0"/>
                            </p:stCondLst>
                            <p:childTnLst>
                              <p:par>
                                <p:cTn id="25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9"/>
                  </p:tgtEl>
                </p:cond>
              </p:nextCondLst>
            </p:seq>
            <p:seq concurrent="1" nextAc="seek">
              <p:cTn id="2545" restart="whenNotActive" fill="hold" evtFilter="cancelBubble" nodeType="interactiveSeq">
                <p:stCondLst>
                  <p:cond evt="onClick" delay="0">
                    <p:tgtEl>
                      <p:spTgt spid="2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6" fill="hold">
                      <p:stCondLst>
                        <p:cond delay="0"/>
                      </p:stCondLst>
                      <p:childTnLst>
                        <p:par>
                          <p:cTn id="2547" fill="hold">
                            <p:stCondLst>
                              <p:cond delay="0"/>
                            </p:stCondLst>
                            <p:childTnLst>
                              <p:par>
                                <p:cTn id="25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0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1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2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3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2"/>
                  </p:tgtEl>
                </p:cond>
              </p:nextCondLst>
            </p:seq>
            <p:seq concurrent="1" nextAc="seek">
              <p:cTn id="2554" restart="whenNotActive" fill="hold" evtFilter="cancelBubble" nodeType="interactiveSeq">
                <p:stCondLst>
                  <p:cond evt="onClick" delay="0">
                    <p:tgtEl>
                      <p:spTgt spid="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5" fill="hold">
                      <p:stCondLst>
                        <p:cond delay="0"/>
                      </p:stCondLst>
                      <p:childTnLst>
                        <p:par>
                          <p:cTn id="2556" fill="hold">
                            <p:stCondLst>
                              <p:cond delay="0"/>
                            </p:stCondLst>
                            <p:childTnLst>
                              <p:par>
                                <p:cTn id="25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9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0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1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2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5"/>
                  </p:tgtEl>
                </p:cond>
              </p:nextCondLst>
            </p:seq>
            <p:seq concurrent="1" nextAc="seek">
              <p:cTn id="2563" restart="whenNotActive" fill="hold" evtFilter="cancelBubble" nodeType="interactiveSeq">
                <p:stCondLst>
                  <p:cond evt="onClick" delay="0">
                    <p:tgtEl>
                      <p:spTgt spid="2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4" fill="hold">
                      <p:stCondLst>
                        <p:cond delay="0"/>
                      </p:stCondLst>
                      <p:childTnLst>
                        <p:par>
                          <p:cTn id="2565" fill="hold">
                            <p:stCondLst>
                              <p:cond delay="0"/>
                            </p:stCondLst>
                            <p:childTnLst>
                              <p:par>
                                <p:cTn id="25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1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8"/>
                  </p:tgtEl>
                </p:cond>
              </p:nextCondLst>
            </p:seq>
            <p:seq concurrent="1" nextAc="seek">
              <p:cTn id="2572" restart="whenNotActive" fill="hold" evtFilter="cancelBubble" nodeType="interactiveSeq">
                <p:stCondLst>
                  <p:cond evt="onClick" delay="0">
                    <p:tgtEl>
                      <p:spTgt spid="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3" fill="hold">
                      <p:stCondLst>
                        <p:cond delay="0"/>
                      </p:stCondLst>
                      <p:childTnLst>
                        <p:par>
                          <p:cTn id="2574" fill="hold">
                            <p:stCondLst>
                              <p:cond delay="0"/>
                            </p:stCondLst>
                            <p:childTnLst>
                              <p:par>
                                <p:cTn id="25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7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9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1"/>
                  </p:tgtEl>
                </p:cond>
              </p:nextCondLst>
            </p:seq>
            <p:seq concurrent="1" nextAc="seek">
              <p:cTn id="2581" restart="whenNotActive" fill="hold" evtFilter="cancelBubble" nodeType="interactiveSeq">
                <p:stCondLst>
                  <p:cond evt="onClick" delay="0">
                    <p:tgtEl>
                      <p:spTgt spid="2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2" fill="hold">
                      <p:stCondLst>
                        <p:cond delay="0"/>
                      </p:stCondLst>
                      <p:childTnLst>
                        <p:par>
                          <p:cTn id="2583" fill="hold">
                            <p:stCondLst>
                              <p:cond delay="0"/>
                            </p:stCondLst>
                            <p:childTnLst>
                              <p:par>
                                <p:cTn id="258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4"/>
                  </p:tgtEl>
                </p:cond>
              </p:nextCondLst>
            </p:seq>
            <p:seq concurrent="1" nextAc="seek">
              <p:cTn id="2590" restart="whenNotActive" fill="hold" evtFilter="cancelBubble" nodeType="interactiveSeq">
                <p:stCondLst>
                  <p:cond evt="onClick" delay="0">
                    <p:tgtEl>
                      <p:spTgt spid="2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1" fill="hold">
                      <p:stCondLst>
                        <p:cond delay="0"/>
                      </p:stCondLst>
                      <p:childTnLst>
                        <p:par>
                          <p:cTn id="2592" fill="hold">
                            <p:stCondLst>
                              <p:cond delay="0"/>
                            </p:stCondLst>
                            <p:childTnLst>
                              <p:par>
                                <p:cTn id="25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5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7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8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"/>
                  </p:tgtEl>
                </p:cond>
              </p:nextCondLst>
            </p:seq>
            <p:seq concurrent="1" nextAc="seek">
              <p:cTn id="2599" restart="whenNotActive" fill="hold" evtFilter="cancelBubble" nodeType="interactiveSeq">
                <p:stCondLst>
                  <p:cond evt="onClick" delay="0">
                    <p:tgtEl>
                      <p:spTgt spid="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0" fill="hold">
                      <p:stCondLst>
                        <p:cond delay="0"/>
                      </p:stCondLst>
                      <p:childTnLst>
                        <p:par>
                          <p:cTn id="2601" fill="hold">
                            <p:stCondLst>
                              <p:cond delay="0"/>
                            </p:stCondLst>
                            <p:childTnLst>
                              <p:par>
                                <p:cTn id="260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4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5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0"/>
                  </p:tgtEl>
                </p:cond>
              </p:nextCondLst>
            </p:seq>
            <p:seq concurrent="1" nextAc="seek">
              <p:cTn id="2608" restart="whenNotActive" fill="hold" evtFilter="cancelBubble" nodeType="interactiveSeq">
                <p:stCondLst>
                  <p:cond evt="onClick" delay="0">
                    <p:tgtEl>
                      <p:spTgt spid="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9" fill="hold">
                      <p:stCondLst>
                        <p:cond delay="0"/>
                      </p:stCondLst>
                      <p:childTnLst>
                        <p:par>
                          <p:cTn id="2610" fill="hold">
                            <p:stCondLst>
                              <p:cond delay="0"/>
                            </p:stCondLst>
                            <p:childTnLst>
                              <p:par>
                                <p:cTn id="26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3"/>
                  </p:tgtEl>
                </p:cond>
              </p:nextCondLst>
            </p:seq>
            <p:seq concurrent="1" nextAc="seek">
              <p:cTn id="2617" restart="whenNotActive" fill="hold" evtFilter="cancelBubble" nodeType="interactiveSeq">
                <p:stCondLst>
                  <p:cond evt="onClick" delay="0">
                    <p:tgtEl>
                      <p:spTgt spid="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8" fill="hold">
                      <p:stCondLst>
                        <p:cond delay="0"/>
                      </p:stCondLst>
                      <p:childTnLst>
                        <p:par>
                          <p:cTn id="2619" fill="hold">
                            <p:stCondLst>
                              <p:cond delay="0"/>
                            </p:stCondLst>
                            <p:childTnLst>
                              <p:par>
                                <p:cTn id="26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4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5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6"/>
                  </p:tgtEl>
                </p:cond>
              </p:nextCondLst>
            </p:seq>
            <p:seq concurrent="1" nextAc="seek">
              <p:cTn id="2626" restart="whenNotActive" fill="hold" evtFilter="cancelBubble" nodeType="interactiveSeq">
                <p:stCondLst>
                  <p:cond evt="onClick" delay="0">
                    <p:tgtEl>
                      <p:spTgt spid="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27" fill="hold">
                      <p:stCondLst>
                        <p:cond delay="0"/>
                      </p:stCondLst>
                      <p:childTnLst>
                        <p:par>
                          <p:cTn id="2628" fill="hold">
                            <p:stCondLst>
                              <p:cond delay="0"/>
                            </p:stCondLst>
                            <p:childTnLst>
                              <p:par>
                                <p:cTn id="26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1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2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4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"/>
                  </p:tgtEl>
                </p:cond>
              </p:nextCondLst>
            </p:seq>
            <p:seq concurrent="1" nextAc="seek">
              <p:cTn id="2635" restart="whenNotActive" fill="hold" evtFilter="cancelBubble" nodeType="interactiveSeq">
                <p:stCondLst>
                  <p:cond evt="onClick" delay="0">
                    <p:tgtEl>
                      <p:spTgt spid="3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6" fill="hold">
                      <p:stCondLst>
                        <p:cond delay="0"/>
                      </p:stCondLst>
                      <p:childTnLst>
                        <p:par>
                          <p:cTn id="2637" fill="hold">
                            <p:stCondLst>
                              <p:cond delay="0"/>
                            </p:stCondLst>
                            <p:childTnLst>
                              <p:par>
                                <p:cTn id="26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0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1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2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3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2"/>
                  </p:tgtEl>
                </p:cond>
              </p:nextCondLst>
            </p:seq>
            <p:seq concurrent="1" nextAc="seek">
              <p:cTn id="2644" restart="whenNotActive" fill="hold" evtFilter="cancelBubble" nodeType="interactiveSeq">
                <p:stCondLst>
                  <p:cond evt="onClick" delay="0">
                    <p:tgtEl>
                      <p:spTgt spid="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5" fill="hold">
                      <p:stCondLst>
                        <p:cond delay="0"/>
                      </p:stCondLst>
                      <p:childTnLst>
                        <p:par>
                          <p:cTn id="2646" fill="hold">
                            <p:stCondLst>
                              <p:cond delay="0"/>
                            </p:stCondLst>
                            <p:childTnLst>
                              <p:par>
                                <p:cTn id="26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9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1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2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5"/>
                  </p:tgtEl>
                </p:cond>
              </p:nextCondLst>
            </p:seq>
            <p:seq concurrent="1" nextAc="seek">
              <p:cTn id="2653" restart="whenNotActive" fill="hold" evtFilter="cancelBubble" nodeType="interactiveSeq">
                <p:stCondLst>
                  <p:cond evt="onClick" delay="0">
                    <p:tgtEl>
                      <p:spTgt spid="3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4" fill="hold">
                      <p:stCondLst>
                        <p:cond delay="0"/>
                      </p:stCondLst>
                      <p:childTnLst>
                        <p:par>
                          <p:cTn id="2655" fill="hold">
                            <p:stCondLst>
                              <p:cond delay="0"/>
                            </p:stCondLst>
                            <p:childTnLst>
                              <p:par>
                                <p:cTn id="26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9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1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8"/>
                  </p:tgtEl>
                </p:cond>
              </p:nextCondLst>
            </p:seq>
            <p:seq concurrent="1" nextAc="seek">
              <p:cTn id="2662" restart="whenNotActive" fill="hold" evtFilter="cancelBubble" nodeType="interactiveSeq">
                <p:stCondLst>
                  <p:cond evt="onClick" delay="0">
                    <p:tgtEl>
                      <p:spTgt spid="3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3" fill="hold">
                      <p:stCondLst>
                        <p:cond delay="0"/>
                      </p:stCondLst>
                      <p:childTnLst>
                        <p:par>
                          <p:cTn id="2664" fill="hold">
                            <p:stCondLst>
                              <p:cond delay="0"/>
                            </p:stCondLst>
                            <p:childTnLst>
                              <p:par>
                                <p:cTn id="26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7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9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0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1"/>
                  </p:tgtEl>
                </p:cond>
              </p:nextCondLst>
            </p:seq>
            <p:seq concurrent="1" nextAc="seek">
              <p:cTn id="2671" restart="whenNotActive" fill="hold" evtFilter="cancelBubble" nodeType="interactiveSeq">
                <p:stCondLst>
                  <p:cond evt="onClick" delay="0">
                    <p:tgtEl>
                      <p:spTgt spid="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2" fill="hold">
                      <p:stCondLst>
                        <p:cond delay="0"/>
                      </p:stCondLst>
                      <p:childTnLst>
                        <p:par>
                          <p:cTn id="2673" fill="hold">
                            <p:stCondLst>
                              <p:cond delay="0"/>
                            </p:stCondLst>
                            <p:childTnLst>
                              <p:par>
                                <p:cTn id="267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9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4"/>
                  </p:tgtEl>
                </p:cond>
              </p:nextCondLst>
            </p:seq>
            <p:seq concurrent="1" nextAc="seek">
              <p:cTn id="2680" restart="whenNotActive" fill="hold" evtFilter="cancelBubble" nodeType="interactiveSeq">
                <p:stCondLst>
                  <p:cond evt="onClick" delay="0">
                    <p:tgtEl>
                      <p:spTgt spid="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1" fill="hold">
                      <p:stCondLst>
                        <p:cond delay="0"/>
                      </p:stCondLst>
                      <p:childTnLst>
                        <p:par>
                          <p:cTn id="2682" fill="hold">
                            <p:stCondLst>
                              <p:cond delay="0"/>
                            </p:stCondLst>
                            <p:childTnLst>
                              <p:par>
                                <p:cTn id="26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7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8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7"/>
                  </p:tgtEl>
                </p:cond>
              </p:nextCondLst>
            </p:seq>
            <p:seq concurrent="1" nextAc="seek">
              <p:cTn id="2689" restart="whenNotActive" fill="hold" evtFilter="cancelBubble" nodeType="interactiveSeq">
                <p:stCondLst>
                  <p:cond evt="onClick" delay="0">
                    <p:tgtEl>
                      <p:spTgt spid="3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0" fill="hold">
                      <p:stCondLst>
                        <p:cond delay="0"/>
                      </p:stCondLst>
                      <p:childTnLst>
                        <p:par>
                          <p:cTn id="2691" fill="hold">
                            <p:stCondLst>
                              <p:cond delay="0"/>
                            </p:stCondLst>
                            <p:childTnLst>
                              <p:par>
                                <p:cTn id="269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4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0"/>
                  </p:tgtEl>
                </p:cond>
              </p:nextCondLst>
            </p:seq>
            <p:seq concurrent="1" nextAc="seek">
              <p:cTn id="2698" restart="whenNotActive" fill="hold" evtFilter="cancelBubble" nodeType="interactiveSeq">
                <p:stCondLst>
                  <p:cond evt="onClick" delay="0">
                    <p:tgtEl>
                      <p:spTgt spid="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9" fill="hold">
                      <p:stCondLst>
                        <p:cond delay="0"/>
                      </p:stCondLst>
                      <p:childTnLst>
                        <p:par>
                          <p:cTn id="2700" fill="hold">
                            <p:stCondLst>
                              <p:cond delay="0"/>
                            </p:stCondLst>
                            <p:childTnLst>
                              <p:par>
                                <p:cTn id="27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5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6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3"/>
                  </p:tgtEl>
                </p:cond>
              </p:nextCondLst>
            </p:seq>
            <p:seq concurrent="1" nextAc="seek">
              <p:cTn id="2707" restart="whenNotActive" fill="hold" evtFilter="cancelBubble" nodeType="interactiveSeq">
                <p:stCondLst>
                  <p:cond evt="onClick" delay="0">
                    <p:tgtEl>
                      <p:spTgt spid="3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8" fill="hold">
                      <p:stCondLst>
                        <p:cond delay="0"/>
                      </p:stCondLst>
                      <p:childTnLst>
                        <p:par>
                          <p:cTn id="2709" fill="hold">
                            <p:stCondLst>
                              <p:cond delay="0"/>
                            </p:stCondLst>
                            <p:childTnLst>
                              <p:par>
                                <p:cTn id="27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2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3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4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5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6"/>
                  </p:tgtEl>
                </p:cond>
              </p:nextCondLst>
            </p:seq>
            <p:seq concurrent="1" nextAc="seek">
              <p:cTn id="2716" restart="whenNotActive" fill="hold" evtFilter="cancelBubble" nodeType="interactiveSeq">
                <p:stCondLst>
                  <p:cond evt="onClick" delay="0">
                    <p:tgtEl>
                      <p:spTgt spid="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7" fill="hold">
                      <p:stCondLst>
                        <p:cond delay="0"/>
                      </p:stCondLst>
                      <p:childTnLst>
                        <p:par>
                          <p:cTn id="2718" fill="hold">
                            <p:stCondLst>
                              <p:cond delay="0"/>
                            </p:stCondLst>
                            <p:childTnLst>
                              <p:par>
                                <p:cTn id="27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1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3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4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9"/>
                  </p:tgtEl>
                </p:cond>
              </p:nextCondLst>
            </p:seq>
            <p:seq concurrent="1" nextAc="seek">
              <p:cTn id="2725" restart="whenNotActive" fill="hold" evtFilter="cancelBubble" nodeType="interactiveSeq">
                <p:stCondLst>
                  <p:cond evt="onClick" delay="0">
                    <p:tgtEl>
                      <p:spTgt spid="3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26" fill="hold">
                      <p:stCondLst>
                        <p:cond delay="0"/>
                      </p:stCondLst>
                      <p:childTnLst>
                        <p:par>
                          <p:cTn id="2727" fill="hold">
                            <p:stCondLst>
                              <p:cond delay="0"/>
                            </p:stCondLst>
                            <p:childTnLst>
                              <p:par>
                                <p:cTn id="27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1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2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3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2"/>
                  </p:tgtEl>
                </p:cond>
              </p:nextCondLst>
            </p:seq>
            <p:seq concurrent="1" nextAc="seek">
              <p:cTn id="2734" restart="whenNotActive" fill="hold" evtFilter="cancelBubble" nodeType="interactiveSeq">
                <p:stCondLst>
                  <p:cond evt="onClick" delay="0">
                    <p:tgtEl>
                      <p:spTgt spid="3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5" fill="hold">
                      <p:stCondLst>
                        <p:cond delay="0"/>
                      </p:stCondLst>
                      <p:childTnLst>
                        <p:par>
                          <p:cTn id="2736" fill="hold">
                            <p:stCondLst>
                              <p:cond delay="0"/>
                            </p:stCondLst>
                            <p:childTnLst>
                              <p:par>
                                <p:cTn id="27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9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1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5"/>
                  </p:tgtEl>
                </p:cond>
              </p:nextCondLst>
            </p:seq>
            <p:seq concurrent="1" nextAc="seek">
              <p:cTn id="2743" restart="whenNotActive" fill="hold" evtFilter="cancelBubble" nodeType="interactiveSeq">
                <p:stCondLst>
                  <p:cond evt="onClick" delay="0">
                    <p:tgtEl>
                      <p:spTgt spid="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4" fill="hold">
                      <p:stCondLst>
                        <p:cond delay="0"/>
                      </p:stCondLst>
                      <p:childTnLst>
                        <p:par>
                          <p:cTn id="2745" fill="hold">
                            <p:stCondLst>
                              <p:cond delay="0"/>
                            </p:stCondLst>
                            <p:childTnLst>
                              <p:par>
                                <p:cTn id="27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8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9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1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8"/>
                  </p:tgtEl>
                </p:cond>
              </p:nextCondLst>
            </p:seq>
            <p:seq concurrent="1" nextAc="seek">
              <p:cTn id="2752" restart="whenNotActive" fill="hold" evtFilter="cancelBubble" nodeType="interactiveSeq">
                <p:stCondLst>
                  <p:cond evt="onClick" delay="0">
                    <p:tgtEl>
                      <p:spTgt spid="3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3" fill="hold">
                      <p:stCondLst>
                        <p:cond delay="0"/>
                      </p:stCondLst>
                      <p:childTnLst>
                        <p:par>
                          <p:cTn id="2754" fill="hold">
                            <p:stCondLst>
                              <p:cond delay="0"/>
                            </p:stCondLst>
                            <p:childTnLst>
                              <p:par>
                                <p:cTn id="27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7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0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1"/>
                  </p:tgtEl>
                </p:cond>
              </p:nextCondLst>
            </p:seq>
            <p:seq concurrent="1" nextAc="seek">
              <p:cTn id="2761" restart="whenNotActive" fill="hold" evtFilter="cancelBubble" nodeType="interactiveSeq">
                <p:stCondLst>
                  <p:cond evt="onClick" delay="0">
                    <p:tgtEl>
                      <p:spTgt spid="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2" fill="hold">
                      <p:stCondLst>
                        <p:cond delay="0"/>
                      </p:stCondLst>
                      <p:childTnLst>
                        <p:par>
                          <p:cTn id="2763" fill="hold">
                            <p:stCondLst>
                              <p:cond delay="0"/>
                            </p:stCondLst>
                            <p:childTnLst>
                              <p:par>
                                <p:cTn id="27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7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8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9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4"/>
                  </p:tgtEl>
                </p:cond>
              </p:nextCondLst>
            </p:seq>
            <p:seq concurrent="1" nextAc="seek">
              <p:cTn id="2770" restart="whenNotActive" fill="hold" evtFilter="cancelBubble" nodeType="interactiveSeq">
                <p:stCondLst>
                  <p:cond evt="onClick" delay="0">
                    <p:tgtEl>
                      <p:spTgt spid="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1" fill="hold">
                      <p:stCondLst>
                        <p:cond delay="0"/>
                      </p:stCondLst>
                      <p:childTnLst>
                        <p:par>
                          <p:cTn id="2772" fill="hold">
                            <p:stCondLst>
                              <p:cond delay="0"/>
                            </p:stCondLst>
                            <p:childTnLst>
                              <p:par>
                                <p:cTn id="277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5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6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7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8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7"/>
                  </p:tgtEl>
                </p:cond>
              </p:nextCondLst>
            </p:seq>
            <p:seq concurrent="1" nextAc="seek">
              <p:cTn id="2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0" fill="hold">
                      <p:stCondLst>
                        <p:cond delay="0"/>
                      </p:stCondLst>
                      <p:childTnLst>
                        <p:par>
                          <p:cTn id="2781" fill="hold">
                            <p:stCondLst>
                              <p:cond delay="0"/>
                            </p:stCondLst>
                            <p:childTnLst>
                              <p:par>
                                <p:cTn id="27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4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5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2788" restart="whenNotActive" fill="hold" evtFilter="cancelBubble" nodeType="interactiveSeq">
                <p:stCondLst>
                  <p:cond evt="onClick" delay="0">
                    <p:tgtEl>
                      <p:spTgt spid="3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9" fill="hold">
                      <p:stCondLst>
                        <p:cond delay="0"/>
                      </p:stCondLst>
                      <p:childTnLst>
                        <p:par>
                          <p:cTn id="2790" fill="hold">
                            <p:stCondLst>
                              <p:cond delay="0"/>
                            </p:stCondLst>
                            <p:childTnLst>
                              <p:par>
                                <p:cTn id="27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3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5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6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3"/>
                  </p:tgtEl>
                </p:cond>
              </p:nextCondLst>
            </p:seq>
            <p:seq concurrent="1" nextAc="seek">
              <p:cTn id="2797" restart="whenNotActive" fill="hold" evtFilter="cancelBubble" nodeType="interactiveSeq">
                <p:stCondLst>
                  <p:cond evt="onClick" delay="0">
                    <p:tgtEl>
                      <p:spTgt spid="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8" fill="hold">
                      <p:stCondLst>
                        <p:cond delay="0"/>
                      </p:stCondLst>
                      <p:childTnLst>
                        <p:par>
                          <p:cTn id="2799" fill="hold">
                            <p:stCondLst>
                              <p:cond delay="0"/>
                            </p:stCondLst>
                            <p:childTnLst>
                              <p:par>
                                <p:cTn id="280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3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5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6"/>
                  </p:tgtEl>
                </p:cond>
              </p:nextCondLst>
            </p:seq>
            <p:seq concurrent="1" nextAc="seek">
              <p:cTn id="2806" restart="whenNotActive" fill="hold" evtFilter="cancelBubble" nodeType="interactiveSeq">
                <p:stCondLst>
                  <p:cond evt="onClick" delay="0">
                    <p:tgtEl>
                      <p:spTgt spid="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7" fill="hold">
                      <p:stCondLst>
                        <p:cond delay="0"/>
                      </p:stCondLst>
                      <p:childTnLst>
                        <p:par>
                          <p:cTn id="2808" fill="hold">
                            <p:stCondLst>
                              <p:cond delay="0"/>
                            </p:stCondLst>
                            <p:childTnLst>
                              <p:par>
                                <p:cTn id="280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3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4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9"/>
                  </p:tgtEl>
                </p:cond>
              </p:nextCondLst>
            </p:seq>
            <p:seq concurrent="1" nextAc="seek">
              <p:cTn id="2815" restart="whenNotActive" fill="hold" evtFilter="cancelBubble" nodeType="interactiveSeq">
                <p:stCondLst>
                  <p:cond evt="onClick" delay="0">
                    <p:tgtEl>
                      <p:spTgt spid="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6" fill="hold">
                      <p:stCondLst>
                        <p:cond delay="0"/>
                      </p:stCondLst>
                      <p:childTnLst>
                        <p:par>
                          <p:cTn id="2817" fill="hold">
                            <p:stCondLst>
                              <p:cond delay="0"/>
                            </p:stCondLst>
                            <p:childTnLst>
                              <p:par>
                                <p:cTn id="28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0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1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2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3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2"/>
                  </p:tgtEl>
                </p:cond>
              </p:nextCondLst>
            </p:seq>
            <p:seq concurrent="1" nextAc="seek">
              <p:cTn id="2824" restart="whenNotActive" fill="hold" evtFilter="cancelBubble" nodeType="interactiveSeq">
                <p:stCondLst>
                  <p:cond evt="onClick" delay="0">
                    <p:tgtEl>
                      <p:spTgt spid="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5" fill="hold">
                      <p:stCondLst>
                        <p:cond delay="0"/>
                      </p:stCondLst>
                      <p:childTnLst>
                        <p:par>
                          <p:cTn id="2826" fill="hold">
                            <p:stCondLst>
                              <p:cond delay="0"/>
                            </p:stCondLst>
                            <p:childTnLst>
                              <p:par>
                                <p:cTn id="28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9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1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2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5"/>
                  </p:tgtEl>
                </p:cond>
              </p:nextCondLst>
            </p:seq>
            <p:seq concurrent="1" nextAc="seek">
              <p:cTn id="2833" restart="whenNotActive" fill="hold" evtFilter="cancelBubble" nodeType="interactiveSeq">
                <p:stCondLst>
                  <p:cond evt="onClick" delay="0">
                    <p:tgtEl>
                      <p:spTgt spid="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4" fill="hold">
                      <p:stCondLst>
                        <p:cond delay="0"/>
                      </p:stCondLst>
                      <p:childTnLst>
                        <p:par>
                          <p:cTn id="2835" fill="hold">
                            <p:stCondLst>
                              <p:cond delay="0"/>
                            </p:stCondLst>
                            <p:childTnLst>
                              <p:par>
                                <p:cTn id="28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1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8"/>
                  </p:tgtEl>
                </p:cond>
              </p:nextCondLst>
            </p:seq>
            <p:seq concurrent="1" nextAc="seek">
              <p:cTn id="2842" restart="whenNotActive" fill="hold" evtFilter="cancelBubble" nodeType="interactiveSeq">
                <p:stCondLst>
                  <p:cond evt="onClick" delay="0">
                    <p:tgtEl>
                      <p:spTgt spid="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3" fill="hold">
                      <p:stCondLst>
                        <p:cond delay="0"/>
                      </p:stCondLst>
                      <p:childTnLst>
                        <p:par>
                          <p:cTn id="2844" fill="hold">
                            <p:stCondLst>
                              <p:cond delay="0"/>
                            </p:stCondLst>
                            <p:childTnLst>
                              <p:par>
                                <p:cTn id="28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7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8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9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0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1"/>
                  </p:tgtEl>
                </p:cond>
              </p:nextCondLst>
            </p:seq>
            <p:seq concurrent="1" nextAc="seek">
              <p:cTn id="2851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2" fill="hold">
                      <p:stCondLst>
                        <p:cond delay="0"/>
                      </p:stCondLst>
                      <p:childTnLst>
                        <p:par>
                          <p:cTn id="2853" fill="hold">
                            <p:stCondLst>
                              <p:cond delay="0"/>
                            </p:stCondLst>
                            <p:childTnLst>
                              <p:par>
                                <p:cTn id="28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7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9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  <p:seq concurrent="1" nextAc="seek">
              <p:cTn id="2860" restart="whenNotActive" fill="hold" evtFilter="cancelBubble" nodeType="interactiveSeq">
                <p:stCondLst>
                  <p:cond evt="onClick" delay="0">
                    <p:tgtEl>
                      <p:spTgt spid="3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61" fill="hold">
                      <p:stCondLst>
                        <p:cond delay="0"/>
                      </p:stCondLst>
                      <p:childTnLst>
                        <p:par>
                          <p:cTn id="2862" fill="hold">
                            <p:stCondLst>
                              <p:cond delay="0"/>
                            </p:stCondLst>
                            <p:childTnLst>
                              <p:par>
                                <p:cTn id="28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5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6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7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8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7"/>
                  </p:tgtEl>
                </p:cond>
              </p:nextCondLst>
            </p:seq>
            <p:seq concurrent="1" nextAc="seek">
              <p:cTn id="2869" restart="whenNotActive" fill="hold" evtFilter="cancelBubble" nodeType="interactiveSeq">
                <p:stCondLst>
                  <p:cond evt="onClick" delay="0">
                    <p:tgtEl>
                      <p:spTgt spid="3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0" fill="hold">
                      <p:stCondLst>
                        <p:cond delay="0"/>
                      </p:stCondLst>
                      <p:childTnLst>
                        <p:par>
                          <p:cTn id="2871" fill="hold">
                            <p:stCondLst>
                              <p:cond delay="0"/>
                            </p:stCondLst>
                            <p:childTnLst>
                              <p:par>
                                <p:cTn id="287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0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4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5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6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3"/>
                  </p:tgtEl>
                </p:cond>
              </p:nextCondLst>
            </p:seq>
            <p:seq concurrent="1" nextAc="seek">
              <p:cTn id="2887" restart="whenNotActive" fill="hold" evtFilter="cancelBubble" nodeType="interactiveSeq">
                <p:stCondLst>
                  <p:cond evt="onClick" delay="0">
                    <p:tgtEl>
                      <p:spTgt spid="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8" fill="hold">
                      <p:stCondLst>
                        <p:cond delay="0"/>
                      </p:stCondLst>
                      <p:childTnLst>
                        <p:par>
                          <p:cTn id="2889" fill="hold">
                            <p:stCondLst>
                              <p:cond delay="0"/>
                            </p:stCondLst>
                            <p:childTnLst>
                              <p:par>
                                <p:cTn id="289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2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3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5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6"/>
                  </p:tgtEl>
                </p:cond>
              </p:nextCondLst>
            </p:seq>
            <p:seq concurrent="1" nextAc="seek">
              <p:cTn id="2896" restart="whenNotActive" fill="hold" evtFilter="cancelBubble" nodeType="interactiveSeq">
                <p:stCondLst>
                  <p:cond evt="onClick" delay="0">
                    <p:tgtEl>
                      <p:spTgt spid="3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97" fill="hold">
                      <p:stCondLst>
                        <p:cond delay="0"/>
                      </p:stCondLst>
                      <p:childTnLst>
                        <p:par>
                          <p:cTn id="2898" fill="hold">
                            <p:stCondLst>
                              <p:cond delay="0"/>
                            </p:stCondLst>
                            <p:childTnLst>
                              <p:par>
                                <p:cTn id="28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1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3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4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9"/>
                  </p:tgtEl>
                </p:cond>
              </p:nextCondLst>
            </p:seq>
            <p:seq concurrent="1" nextAc="seek">
              <p:cTn id="2905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06" fill="hold">
                      <p:stCondLst>
                        <p:cond delay="0"/>
                      </p:stCondLst>
                      <p:childTnLst>
                        <p:par>
                          <p:cTn id="2907" fill="hold">
                            <p:stCondLst>
                              <p:cond delay="0"/>
                            </p:stCondLst>
                            <p:childTnLst>
                              <p:par>
                                <p:cTn id="290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2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3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10" grpId="1" animBg="1"/>
      <p:bldP spid="10" grpId="2" animBg="1"/>
      <p:bldP spid="11" grpId="0" animBg="1"/>
      <p:bldP spid="11" grpId="1" animBg="1"/>
      <p:bldP spid="252" grpId="0"/>
      <p:bldP spid="253" grpId="0"/>
      <p:bldP spid="254" grpId="0" animBg="1"/>
      <p:bldP spid="254" grpId="1" animBg="1"/>
      <p:bldP spid="254" grpId="2" animBg="1"/>
      <p:bldP spid="255" grpId="0" animBg="1"/>
      <p:bldP spid="255" grpId="1" animBg="1"/>
      <p:bldP spid="256" grpId="0" animBg="1"/>
      <p:bldP spid="256" grpId="1" animBg="1"/>
      <p:bldP spid="256" grpId="2" animBg="1"/>
      <p:bldP spid="257" grpId="0"/>
      <p:bldP spid="257" grpId="1"/>
      <p:bldP spid="257" grpId="2"/>
      <p:bldP spid="258" grpId="0" animBg="1"/>
      <p:bldP spid="258" grpId="1" animBg="1"/>
      <p:bldP spid="258" grpId="2" animBg="1"/>
      <p:bldP spid="259" grpId="0" animBg="1"/>
      <p:bldP spid="259" grpId="1" animBg="1"/>
      <p:bldP spid="259" grpId="2" animBg="1"/>
      <p:bldP spid="260" grpId="0"/>
      <p:bldP spid="260" grpId="1"/>
      <p:bldP spid="260" grpId="2"/>
      <p:bldP spid="261" grpId="0" animBg="1"/>
      <p:bldP spid="261" grpId="1" animBg="1"/>
      <p:bldP spid="261" grpId="2" animBg="1"/>
      <p:bldP spid="262" grpId="0" animBg="1"/>
      <p:bldP spid="262" grpId="1" animBg="1"/>
      <p:bldP spid="262" grpId="2" animBg="1"/>
      <p:bldP spid="263" grpId="0"/>
      <p:bldP spid="263" grpId="1"/>
      <p:bldP spid="263" grpId="2"/>
      <p:bldP spid="264" grpId="0" animBg="1"/>
      <p:bldP spid="264" grpId="1" animBg="1"/>
      <p:bldP spid="264" grpId="2" animBg="1"/>
      <p:bldP spid="265" grpId="0" animBg="1"/>
      <p:bldP spid="265" grpId="1" animBg="1"/>
      <p:bldP spid="265" grpId="2" animBg="1"/>
      <p:bldP spid="266" grpId="0"/>
      <p:bldP spid="266" grpId="1"/>
      <p:bldP spid="266" grpId="2"/>
      <p:bldP spid="267" grpId="0" animBg="1"/>
      <p:bldP spid="267" grpId="1" animBg="1"/>
      <p:bldP spid="267" grpId="2" animBg="1"/>
      <p:bldP spid="268" grpId="0" animBg="1"/>
      <p:bldP spid="268" grpId="1" animBg="1"/>
      <p:bldP spid="268" grpId="2" animBg="1"/>
      <p:bldP spid="269" grpId="0"/>
      <p:bldP spid="269" grpId="1"/>
      <p:bldP spid="269" grpId="2"/>
      <p:bldP spid="270" grpId="0" animBg="1"/>
      <p:bldP spid="270" grpId="1" animBg="1"/>
      <p:bldP spid="270" grpId="2" animBg="1"/>
      <p:bldP spid="271" grpId="0" animBg="1"/>
      <p:bldP spid="271" grpId="1" animBg="1"/>
      <p:bldP spid="271" grpId="2" animBg="1"/>
      <p:bldP spid="272" grpId="0"/>
      <p:bldP spid="272" grpId="1"/>
      <p:bldP spid="272" grpId="2"/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5" grpId="0"/>
      <p:bldP spid="275" grpId="1"/>
      <p:bldP spid="275" grpId="2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8" grpId="0"/>
      <p:bldP spid="278" grpId="1"/>
      <p:bldP spid="278" grpId="2"/>
      <p:bldP spid="279" grpId="0" animBg="1"/>
      <p:bldP spid="279" grpId="1" animBg="1"/>
      <p:bldP spid="279" grpId="2" animBg="1"/>
      <p:bldP spid="280" grpId="0" animBg="1"/>
      <p:bldP spid="280" grpId="1" animBg="1"/>
      <p:bldP spid="280" grpId="2" animBg="1"/>
      <p:bldP spid="281" grpId="0"/>
      <p:bldP spid="281" grpId="1"/>
      <p:bldP spid="281" grpId="2"/>
      <p:bldP spid="282" grpId="0" animBg="1"/>
      <p:bldP spid="282" grpId="1" animBg="1"/>
      <p:bldP spid="282" grpId="2" animBg="1"/>
      <p:bldP spid="283" grpId="0" animBg="1"/>
      <p:bldP spid="283" grpId="1" animBg="1"/>
      <p:bldP spid="283" grpId="2" animBg="1"/>
      <p:bldP spid="284" grpId="0"/>
      <p:bldP spid="284" grpId="1"/>
      <p:bldP spid="284" grpId="2"/>
      <p:bldP spid="285" grpId="0" animBg="1"/>
      <p:bldP spid="285" grpId="1" animBg="1"/>
      <p:bldP spid="285" grpId="2" animBg="1"/>
      <p:bldP spid="286" grpId="0" animBg="1"/>
      <p:bldP spid="286" grpId="1" animBg="1"/>
      <p:bldP spid="286" grpId="2" animBg="1"/>
      <p:bldP spid="287" grpId="0"/>
      <p:bldP spid="287" grpId="1"/>
      <p:bldP spid="287" grpId="2"/>
      <p:bldP spid="288" grpId="0" animBg="1"/>
      <p:bldP spid="288" grpId="1" animBg="1"/>
      <p:bldP spid="288" grpId="2" animBg="1"/>
      <p:bldP spid="289" grpId="0" animBg="1"/>
      <p:bldP spid="289" grpId="1" animBg="1"/>
      <p:bldP spid="289" grpId="2" animBg="1"/>
      <p:bldP spid="290" grpId="0"/>
      <p:bldP spid="290" grpId="1"/>
      <p:bldP spid="290" grpId="2"/>
      <p:bldP spid="291" grpId="0" animBg="1"/>
      <p:bldP spid="291" grpId="1" animBg="1"/>
      <p:bldP spid="291" grpId="2" animBg="1"/>
      <p:bldP spid="292" grpId="0" animBg="1"/>
      <p:bldP spid="292" grpId="1" animBg="1"/>
      <p:bldP spid="292" grpId="2" animBg="1"/>
      <p:bldP spid="293" grpId="0"/>
      <p:bldP spid="293" grpId="1"/>
      <p:bldP spid="293" grpId="2"/>
      <p:bldP spid="294" grpId="0" animBg="1"/>
      <p:bldP spid="294" grpId="1" animBg="1"/>
      <p:bldP spid="294" grpId="2" animBg="1"/>
      <p:bldP spid="295" grpId="0" animBg="1"/>
      <p:bldP spid="295" grpId="1" animBg="1"/>
      <p:bldP spid="295" grpId="2" animBg="1"/>
      <p:bldP spid="296" grpId="0"/>
      <p:bldP spid="296" grpId="1"/>
      <p:bldP spid="296" grpId="2"/>
      <p:bldP spid="297" grpId="0" animBg="1"/>
      <p:bldP spid="297" grpId="1" animBg="1"/>
      <p:bldP spid="297" grpId="2" animBg="1"/>
      <p:bldP spid="298" grpId="0" animBg="1"/>
      <p:bldP spid="298" grpId="1" animBg="1"/>
      <p:bldP spid="298" grpId="2" animBg="1"/>
      <p:bldP spid="299" grpId="0"/>
      <p:bldP spid="299" grpId="1"/>
      <p:bldP spid="299" grpId="2"/>
      <p:bldP spid="300" grpId="0" animBg="1"/>
      <p:bldP spid="300" grpId="1" animBg="1"/>
      <p:bldP spid="300" grpId="2" animBg="1"/>
      <p:bldP spid="301" grpId="0" animBg="1"/>
      <p:bldP spid="301" grpId="1" animBg="1"/>
      <p:bldP spid="301" grpId="2" animBg="1"/>
      <p:bldP spid="302" grpId="0"/>
      <p:bldP spid="302" grpId="1"/>
      <p:bldP spid="302" grpId="2"/>
      <p:bldP spid="303" grpId="0" animBg="1"/>
      <p:bldP spid="303" grpId="1" animBg="1"/>
      <p:bldP spid="303" grpId="2" animBg="1"/>
      <p:bldP spid="304" grpId="0" animBg="1"/>
      <p:bldP spid="304" grpId="1" animBg="1"/>
      <p:bldP spid="304" grpId="2" animBg="1"/>
      <p:bldP spid="305" grpId="0"/>
      <p:bldP spid="305" grpId="1"/>
      <p:bldP spid="305" grpId="2"/>
      <p:bldP spid="306" grpId="0" animBg="1"/>
      <p:bldP spid="306" grpId="1" animBg="1"/>
      <p:bldP spid="306" grpId="2" animBg="1"/>
      <p:bldP spid="307" grpId="0" animBg="1"/>
      <p:bldP spid="307" grpId="1" animBg="1"/>
      <p:bldP spid="307" grpId="2" animBg="1"/>
      <p:bldP spid="308" grpId="0"/>
      <p:bldP spid="308" grpId="1"/>
      <p:bldP spid="308" grpId="2"/>
      <p:bldP spid="309" grpId="0" animBg="1"/>
      <p:bldP spid="309" grpId="1" animBg="1"/>
      <p:bldP spid="309" grpId="2" animBg="1"/>
      <p:bldP spid="310" grpId="0" animBg="1"/>
      <p:bldP spid="310" grpId="1" animBg="1"/>
      <p:bldP spid="310" grpId="2" animBg="1"/>
      <p:bldP spid="311" grpId="0"/>
      <p:bldP spid="311" grpId="1"/>
      <p:bldP spid="311" grpId="2"/>
      <p:bldP spid="312" grpId="0" animBg="1"/>
      <p:bldP spid="312" grpId="1" animBg="1"/>
      <p:bldP spid="312" grpId="2" animBg="1"/>
      <p:bldP spid="313" grpId="0" animBg="1"/>
      <p:bldP spid="313" grpId="1" animBg="1"/>
      <p:bldP spid="313" grpId="2" animBg="1"/>
      <p:bldP spid="314" grpId="0"/>
      <p:bldP spid="314" grpId="1"/>
      <p:bldP spid="314" grpId="2"/>
      <p:bldP spid="315" grpId="0" animBg="1"/>
      <p:bldP spid="315" grpId="1" animBg="1"/>
      <p:bldP spid="315" grpId="2" animBg="1"/>
      <p:bldP spid="316" grpId="0" animBg="1"/>
      <p:bldP spid="316" grpId="1" animBg="1"/>
      <p:bldP spid="316" grpId="2" animBg="1"/>
      <p:bldP spid="317" grpId="0"/>
      <p:bldP spid="317" grpId="1"/>
      <p:bldP spid="317" grpId="2"/>
      <p:bldP spid="318" grpId="0" animBg="1"/>
      <p:bldP spid="318" grpId="1" animBg="1"/>
      <p:bldP spid="318" grpId="2" animBg="1"/>
      <p:bldP spid="319" grpId="0" animBg="1"/>
      <p:bldP spid="319" grpId="1" animBg="1"/>
      <p:bldP spid="319" grpId="2" animBg="1"/>
      <p:bldP spid="320" grpId="0"/>
      <p:bldP spid="320" grpId="1"/>
      <p:bldP spid="320" grpId="2"/>
      <p:bldP spid="321" grpId="0" animBg="1"/>
      <p:bldP spid="321" grpId="1" animBg="1"/>
      <p:bldP spid="321" grpId="2" animBg="1"/>
      <p:bldP spid="322" grpId="0" animBg="1"/>
      <p:bldP spid="322" grpId="1" animBg="1"/>
      <p:bldP spid="322" grpId="2" animBg="1"/>
      <p:bldP spid="323" grpId="0"/>
      <p:bldP spid="323" grpId="1"/>
      <p:bldP spid="323" grpId="2"/>
      <p:bldP spid="324" grpId="0" animBg="1"/>
      <p:bldP spid="324" grpId="1" animBg="1"/>
      <p:bldP spid="324" grpId="2" animBg="1"/>
      <p:bldP spid="325" grpId="0" animBg="1"/>
      <p:bldP spid="325" grpId="1" animBg="1"/>
      <p:bldP spid="325" grpId="2" animBg="1"/>
      <p:bldP spid="326" grpId="0"/>
      <p:bldP spid="326" grpId="1"/>
      <p:bldP spid="326" grpId="2"/>
      <p:bldP spid="327" grpId="0" animBg="1"/>
      <p:bldP spid="327" grpId="1" animBg="1"/>
      <p:bldP spid="327" grpId="2" animBg="1"/>
      <p:bldP spid="328" grpId="0" animBg="1"/>
      <p:bldP spid="328" grpId="1" animBg="1"/>
      <p:bldP spid="328" grpId="2" animBg="1"/>
      <p:bldP spid="329" grpId="0"/>
      <p:bldP spid="329" grpId="1"/>
      <p:bldP spid="329" grpId="2"/>
      <p:bldP spid="330" grpId="0" animBg="1"/>
      <p:bldP spid="330" grpId="1" animBg="1"/>
      <p:bldP spid="330" grpId="2" animBg="1"/>
      <p:bldP spid="331" grpId="0" animBg="1"/>
      <p:bldP spid="331" grpId="1" animBg="1"/>
      <p:bldP spid="331" grpId="2" animBg="1"/>
      <p:bldP spid="332" grpId="0"/>
      <p:bldP spid="332" grpId="1"/>
      <p:bldP spid="332" grpId="2"/>
      <p:bldP spid="333" grpId="0" animBg="1"/>
      <p:bldP spid="333" grpId="1" animBg="1"/>
      <p:bldP spid="333" grpId="2" animBg="1"/>
      <p:bldP spid="334" grpId="0" animBg="1"/>
      <p:bldP spid="334" grpId="1" animBg="1"/>
      <p:bldP spid="334" grpId="2" animBg="1"/>
      <p:bldP spid="335" grpId="0"/>
      <p:bldP spid="335" grpId="1"/>
      <p:bldP spid="335" grpId="2"/>
      <p:bldP spid="336" grpId="0" animBg="1"/>
      <p:bldP spid="336" grpId="1" animBg="1"/>
      <p:bldP spid="336" grpId="2" animBg="1"/>
      <p:bldP spid="337" grpId="0" animBg="1"/>
      <p:bldP spid="337" grpId="1" animBg="1"/>
      <p:bldP spid="337" grpId="2" animBg="1"/>
      <p:bldP spid="338" grpId="0"/>
      <p:bldP spid="338" grpId="1"/>
      <p:bldP spid="338" grpId="2"/>
      <p:bldP spid="339" grpId="0" animBg="1"/>
      <p:bldP spid="339" grpId="1" animBg="1"/>
      <p:bldP spid="339" grpId="2" animBg="1"/>
      <p:bldP spid="340" grpId="0" animBg="1"/>
      <p:bldP spid="340" grpId="1" animBg="1"/>
      <p:bldP spid="340" grpId="2" animBg="1"/>
      <p:bldP spid="341" grpId="0"/>
      <p:bldP spid="341" grpId="1"/>
      <p:bldP spid="341" grpId="2"/>
      <p:bldP spid="342" grpId="0" animBg="1"/>
      <p:bldP spid="342" grpId="1" animBg="1"/>
      <p:bldP spid="342" grpId="2" animBg="1"/>
      <p:bldP spid="343" grpId="0" animBg="1"/>
      <p:bldP spid="343" grpId="1" animBg="1"/>
      <p:bldP spid="343" grpId="2" animBg="1"/>
      <p:bldP spid="344" grpId="0"/>
      <p:bldP spid="344" grpId="1"/>
      <p:bldP spid="344" grpId="2"/>
      <p:bldP spid="345" grpId="0" animBg="1"/>
      <p:bldP spid="345" grpId="1" animBg="1"/>
      <p:bldP spid="345" grpId="2" animBg="1"/>
      <p:bldP spid="346" grpId="0" animBg="1"/>
      <p:bldP spid="346" grpId="1" animBg="1"/>
      <p:bldP spid="346" grpId="2" animBg="1"/>
      <p:bldP spid="347" grpId="0"/>
      <p:bldP spid="347" grpId="1"/>
      <p:bldP spid="347" grpId="2"/>
      <p:bldP spid="348" grpId="0" animBg="1"/>
      <p:bldP spid="348" grpId="1" animBg="1"/>
      <p:bldP spid="348" grpId="2" animBg="1"/>
      <p:bldP spid="349" grpId="0" animBg="1"/>
      <p:bldP spid="349" grpId="1" animBg="1"/>
      <p:bldP spid="349" grpId="2" animBg="1"/>
      <p:bldP spid="350" grpId="0"/>
      <p:bldP spid="350" grpId="1"/>
      <p:bldP spid="350" grpId="2"/>
      <p:bldP spid="351" grpId="0" animBg="1"/>
      <p:bldP spid="351" grpId="1" animBg="1"/>
      <p:bldP spid="351" grpId="2" animBg="1"/>
      <p:bldP spid="352" grpId="0" animBg="1"/>
      <p:bldP spid="352" grpId="1" animBg="1"/>
      <p:bldP spid="352" grpId="2" animBg="1"/>
      <p:bldP spid="353" grpId="0"/>
      <p:bldP spid="353" grpId="1"/>
      <p:bldP spid="353" grpId="2"/>
      <p:bldP spid="354" grpId="0" animBg="1"/>
      <p:bldP spid="354" grpId="1" animBg="1"/>
      <p:bldP spid="354" grpId="2" animBg="1"/>
      <p:bldP spid="355" grpId="0" animBg="1"/>
      <p:bldP spid="355" grpId="1" animBg="1"/>
      <p:bldP spid="355" grpId="2" animBg="1"/>
      <p:bldP spid="356" grpId="0"/>
      <p:bldP spid="356" grpId="1"/>
      <p:bldP spid="356" grpId="2"/>
      <p:bldP spid="357" grpId="0" animBg="1"/>
      <p:bldP spid="357" grpId="1" animBg="1"/>
      <p:bldP spid="357" grpId="2" animBg="1"/>
      <p:bldP spid="358" grpId="0" animBg="1"/>
      <p:bldP spid="358" grpId="1" animBg="1"/>
      <p:bldP spid="358" grpId="2" animBg="1"/>
      <p:bldP spid="359" grpId="0"/>
      <p:bldP spid="359" grpId="1"/>
      <p:bldP spid="359" grpId="2"/>
      <p:bldP spid="360" grpId="0" animBg="1"/>
      <p:bldP spid="360" grpId="1" animBg="1"/>
      <p:bldP spid="360" grpId="2" animBg="1"/>
      <p:bldP spid="361" grpId="0" animBg="1"/>
      <p:bldP spid="361" grpId="1" animBg="1"/>
      <p:bldP spid="361" grpId="2" animBg="1"/>
      <p:bldP spid="362" grpId="0"/>
      <p:bldP spid="362" grpId="1"/>
      <p:bldP spid="362" grpId="2"/>
      <p:bldP spid="363" grpId="0" animBg="1"/>
      <p:bldP spid="363" grpId="1" animBg="1"/>
      <p:bldP spid="363" grpId="2" animBg="1"/>
      <p:bldP spid="364" grpId="0" animBg="1"/>
      <p:bldP spid="364" grpId="1" animBg="1"/>
      <p:bldP spid="364" grpId="2" animBg="1"/>
      <p:bldP spid="365" grpId="0"/>
      <p:bldP spid="365" grpId="1"/>
      <p:bldP spid="365" grpId="2"/>
      <p:bldP spid="366" grpId="0" animBg="1"/>
      <p:bldP spid="366" grpId="1" animBg="1"/>
      <p:bldP spid="366" grpId="2" animBg="1"/>
      <p:bldP spid="367" grpId="0" animBg="1"/>
      <p:bldP spid="367" grpId="1" animBg="1"/>
      <p:bldP spid="367" grpId="2" animBg="1"/>
      <p:bldP spid="368" grpId="0"/>
      <p:bldP spid="368" grpId="1"/>
      <p:bldP spid="368" grpId="2"/>
      <p:bldP spid="369" grpId="0" animBg="1"/>
      <p:bldP spid="369" grpId="1" animBg="1"/>
      <p:bldP spid="369" grpId="2" animBg="1"/>
      <p:bldP spid="370" grpId="0" animBg="1"/>
      <p:bldP spid="370" grpId="1" animBg="1"/>
      <p:bldP spid="370" grpId="2" animBg="1"/>
      <p:bldP spid="371" grpId="0"/>
      <p:bldP spid="371" grpId="1"/>
      <p:bldP spid="371" grpId="2"/>
      <p:bldP spid="372" grpId="0" animBg="1"/>
      <p:bldP spid="372" grpId="1" animBg="1"/>
      <p:bldP spid="372" grpId="2" animBg="1"/>
      <p:bldP spid="373" grpId="0" animBg="1"/>
      <p:bldP spid="373" grpId="1" animBg="1"/>
      <p:bldP spid="373" grpId="2" animBg="1"/>
      <p:bldP spid="374" grpId="0"/>
      <p:bldP spid="374" grpId="1"/>
      <p:bldP spid="374" grpId="2"/>
      <p:bldP spid="375" grpId="0" animBg="1"/>
      <p:bldP spid="375" grpId="1" animBg="1"/>
      <p:bldP spid="375" grpId="2" animBg="1"/>
      <p:bldP spid="376" grpId="0" animBg="1"/>
      <p:bldP spid="376" grpId="1" animBg="1"/>
      <p:bldP spid="376" grpId="2" animBg="1"/>
      <p:bldP spid="377" grpId="0"/>
      <p:bldP spid="377" grpId="1"/>
      <p:bldP spid="377" grpId="2"/>
      <p:bldP spid="378" grpId="0" animBg="1"/>
      <p:bldP spid="378" grpId="1" animBg="1"/>
      <p:bldP spid="378" grpId="2" animBg="1"/>
      <p:bldP spid="379" grpId="0" animBg="1"/>
      <p:bldP spid="379" grpId="1" animBg="1"/>
      <p:bldP spid="379" grpId="2" animBg="1"/>
      <p:bldP spid="380" grpId="0"/>
      <p:bldP spid="380" grpId="1"/>
      <p:bldP spid="380" grpId="2"/>
      <p:bldP spid="381" grpId="0" animBg="1"/>
      <p:bldP spid="381" grpId="1" animBg="1"/>
      <p:bldP spid="381" grpId="2" animBg="1"/>
      <p:bldP spid="382" grpId="0" animBg="1"/>
      <p:bldP spid="382" grpId="1" animBg="1"/>
      <p:bldP spid="382" grpId="2" animBg="1"/>
      <p:bldP spid="383" grpId="0"/>
      <p:bldP spid="383" grpId="1"/>
      <p:bldP spid="383" grpId="2"/>
      <p:bldP spid="384" grpId="0" animBg="1"/>
      <p:bldP spid="384" grpId="1" animBg="1"/>
      <p:bldP spid="384" grpId="2" animBg="1"/>
      <p:bldP spid="385" grpId="0" animBg="1"/>
      <p:bldP spid="385" grpId="1" animBg="1"/>
      <p:bldP spid="385" grpId="2" animBg="1"/>
      <p:bldP spid="386" grpId="0"/>
      <p:bldP spid="386" grpId="1"/>
      <p:bldP spid="386" grpId="2"/>
      <p:bldP spid="387" grpId="0" animBg="1"/>
      <p:bldP spid="387" grpId="1" animBg="1"/>
      <p:bldP spid="387" grpId="2" animBg="1"/>
      <p:bldP spid="388" grpId="0" animBg="1"/>
      <p:bldP spid="388" grpId="1" animBg="1"/>
      <p:bldP spid="388" grpId="2" animBg="1"/>
      <p:bldP spid="389" grpId="0"/>
      <p:bldP spid="389" grpId="1"/>
      <p:bldP spid="389" grpId="2"/>
      <p:bldP spid="390" grpId="0" animBg="1"/>
      <p:bldP spid="390" grpId="1" animBg="1"/>
      <p:bldP spid="390" grpId="2" animBg="1"/>
      <p:bldP spid="391" grpId="0" animBg="1"/>
      <p:bldP spid="391" grpId="1" animBg="1"/>
      <p:bldP spid="391" grpId="2" animBg="1"/>
      <p:bldP spid="392" grpId="0"/>
      <p:bldP spid="392" grpId="1"/>
      <p:bldP spid="392" grpId="2"/>
      <p:bldP spid="393" grpId="0" animBg="1"/>
      <p:bldP spid="393" grpId="1" animBg="1"/>
      <p:bldP spid="393" grpId="2" animBg="1"/>
      <p:bldP spid="394" grpId="0" animBg="1"/>
      <p:bldP spid="394" grpId="1" animBg="1"/>
      <p:bldP spid="394" grpId="2" animBg="1"/>
      <p:bldP spid="395" grpId="0"/>
      <p:bldP spid="395" grpId="1"/>
      <p:bldP spid="395" grpId="2"/>
      <p:bldP spid="396" grpId="0" animBg="1"/>
      <p:bldP spid="396" grpId="1" animBg="1"/>
      <p:bldP spid="396" grpId="2" animBg="1"/>
      <p:bldP spid="397" grpId="0" animBg="1"/>
      <p:bldP spid="397" grpId="1" animBg="1"/>
      <p:bldP spid="397" grpId="2" animBg="1"/>
      <p:bldP spid="398" grpId="0"/>
      <p:bldP spid="398" grpId="1"/>
      <p:bldP spid="398" grpId="2"/>
      <p:bldP spid="399" grpId="0" animBg="1"/>
      <p:bldP spid="399" grpId="1" animBg="1"/>
      <p:bldP spid="399" grpId="2" animBg="1"/>
      <p:bldP spid="400" grpId="0" animBg="1"/>
      <p:bldP spid="400" grpId="1" animBg="1"/>
      <p:bldP spid="400" grpId="2" animBg="1"/>
      <p:bldP spid="401" grpId="0"/>
      <p:bldP spid="401" grpId="1"/>
      <p:bldP spid="401" grpId="2"/>
      <p:bldP spid="402" grpId="0" animBg="1"/>
      <p:bldP spid="402" grpId="1" animBg="1"/>
      <p:bldP spid="402" grpId="2" animBg="1"/>
      <p:bldP spid="404" grpId="0"/>
      <p:bldP spid="406" grpId="0"/>
    </p:bldLst>
  </p:timing>
  <p:extLst>
    <p:ext uri="{E180D4A7-C9FB-4DFB-919C-405C955672EB}">
      <p14:showEvtLst xmlns:p14="http://schemas.microsoft.com/office/powerpoint/2010/main">
        <p14:triggerEvt type="onClick" time="16678" objId="10"/>
        <p14:triggerEvt type="onClick" time="19876" objId="11"/>
        <p14:triggerEvt type="onClick" time="24279" objId="254"/>
        <p14:triggerEvt type="onClick" time="26922" objId="255"/>
        <p14:triggerEvt type="onClick" time="30780" objId="288"/>
        <p14:triggerEvt type="onClick" time="33920" objId="258"/>
      </p14:showEvt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F3D381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223</Words>
  <Application>Microsoft Office PowerPoint</Application>
  <PresentationFormat>Widescreen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Filmography: Clint Eastwood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Filmography: Clint Eastwood</dc:title>
  <dc:creator>Asif Salam</dc:creator>
  <cp:lastModifiedBy>Asif Salam</cp:lastModifiedBy>
  <cp:revision>1</cp:revision>
  <dcterms:created xsi:type="dcterms:W3CDTF">2023-08-20T17:41:35Z</dcterms:created>
  <dcterms:modified xsi:type="dcterms:W3CDTF">2023-08-20T18:04:39Z</dcterms:modified>
</cp:coreProperties>
</file>