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87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584D3-5D96-C019-8A5C-78B4C5930A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1C3AD1-8D94-3AB3-5AD4-3B66494F3B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2D9C5-FEF2-3B4D-DCB0-3A993019B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2C38-6893-483E-9BB9-9A0DAE4196F9}" type="datetimeFigureOut">
              <a:rPr lang="en-SE" smtClean="0"/>
              <a:t>2023-09-08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7A63C-D0C9-78E5-800A-D810B21AE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A12E9-2567-4204-D25F-034D7030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4F2FE-50F6-4B90-B7C9-9160E9E1B68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312881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899F2-69AD-5EED-1934-A36745B6B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F6E21C-D16B-9311-409C-A93C3C9BBA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7DF3D-2F51-003B-2490-947241441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2C38-6893-483E-9BB9-9A0DAE4196F9}" type="datetimeFigureOut">
              <a:rPr lang="en-SE" smtClean="0"/>
              <a:t>2023-09-08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0CA8E-44BD-9B63-2551-374C7D37C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87BF9-D98B-F04C-7BE8-804297806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4F2FE-50F6-4B90-B7C9-9160E9E1B68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90118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7309E7-66BA-A2F3-5FF3-3019F2381B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49F7ED-9868-F219-F99B-5DD73418B2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FD05B-4150-6FA0-0E8D-FCCDF4417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2C38-6893-483E-9BB9-9A0DAE4196F9}" type="datetimeFigureOut">
              <a:rPr lang="en-SE" smtClean="0"/>
              <a:t>2023-09-08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501EB-E3BA-4473-667B-B4CD936F8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91CA9-4CED-B47A-14EA-E5451347F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4F2FE-50F6-4B90-B7C9-9160E9E1B68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213583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D16AF-FFC9-D0EA-DF9C-68613D1C3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0D46B-9143-5381-3D41-338CE1439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A9D296-2821-5665-9637-ACE354ED7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2C38-6893-483E-9BB9-9A0DAE4196F9}" type="datetimeFigureOut">
              <a:rPr lang="en-SE" smtClean="0"/>
              <a:t>2023-09-08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A4CDC-A909-3C83-29BA-064280C0F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F054AD-FDF4-F105-1424-D29BE1AD1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4F2FE-50F6-4B90-B7C9-9160E9E1B68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926762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EF7DE-162A-BE20-E54C-02395FD45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297256-EB6C-6196-D976-43E7A35E6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4A6432-34B6-97CC-0115-F0CD962A9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2C38-6893-483E-9BB9-9A0DAE4196F9}" type="datetimeFigureOut">
              <a:rPr lang="en-SE" smtClean="0"/>
              <a:t>2023-09-08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17DE1-998C-42B2-22A9-776F0EA05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242DCC-FB59-C082-1FF8-54C9243A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4F2FE-50F6-4B90-B7C9-9160E9E1B68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645394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48C08-20FB-5F25-5BDF-8ED98CD30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96DF1-3F67-2705-E04E-1030F10D3C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7BEC44-C00B-2860-9DD2-1D33DA0E53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35A4E3-447A-6566-65C7-8364101AF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2C38-6893-483E-9BB9-9A0DAE4196F9}" type="datetimeFigureOut">
              <a:rPr lang="en-SE" smtClean="0"/>
              <a:t>2023-09-08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719481-B539-91D6-F05B-6E5865A1D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EDFDC3-05D8-667D-D343-7FA1EAB8B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4F2FE-50F6-4B90-B7C9-9160E9E1B68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552851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7AA7F-5483-7244-5074-8E293FCEE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C57489-C12E-799D-16A5-4215B38182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A1575F-A98C-E60F-D29E-262BC7BC35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57DC6F-4189-D629-3E97-0A30B6B872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AF0690-4602-252C-1558-5B1BE040A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A14B3B-20ED-E968-0FFB-F2BE24E83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2C38-6893-483E-9BB9-9A0DAE4196F9}" type="datetimeFigureOut">
              <a:rPr lang="en-SE" smtClean="0"/>
              <a:t>2023-09-08</a:t>
            </a:fld>
            <a:endParaRPr lang="en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5744C0-2248-B369-DF0B-3F86B0CC5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EBE2B1-FE31-0FE5-E6D2-80F183AC2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4F2FE-50F6-4B90-B7C9-9160E9E1B68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720027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F6684-AD1D-9EEF-952D-F222738C8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532C61-F51D-547B-7D1E-8214CC11F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2C38-6893-483E-9BB9-9A0DAE4196F9}" type="datetimeFigureOut">
              <a:rPr lang="en-SE" smtClean="0"/>
              <a:t>2023-09-08</a:t>
            </a:fld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4D59D4-6321-47E3-FB51-FAAF637FA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4DC24E-0A76-9A0D-6199-BDCBE3D31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4F2FE-50F6-4B90-B7C9-9160E9E1B68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373086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DB4C0B-4B6C-8810-BB9D-B7FDD9A21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2C38-6893-483E-9BB9-9A0DAE4196F9}" type="datetimeFigureOut">
              <a:rPr lang="en-SE" smtClean="0"/>
              <a:t>2023-09-08</a:t>
            </a:fld>
            <a:endParaRPr lang="en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1C74CA-2BDD-BFC0-D586-FCE426AD3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8409D7-C914-99CF-5F6E-BB89D6DAA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4F2FE-50F6-4B90-B7C9-9160E9E1B68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197129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5573A-6347-92E3-3783-84DB9EDB5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E42CE-7D57-E2A3-36E6-3FDAC5331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AD1B94-98DD-4F48-48F7-C565613F72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4B0080-B4BE-E30C-D03E-5252D3B83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2C38-6893-483E-9BB9-9A0DAE4196F9}" type="datetimeFigureOut">
              <a:rPr lang="en-SE" smtClean="0"/>
              <a:t>2023-09-08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F2761F-88FA-AD27-1B03-100963D6B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AAC1AC-4B01-5126-77CA-0B5FD8A84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4F2FE-50F6-4B90-B7C9-9160E9E1B68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103185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7431D-4FD0-C31E-4944-3B640FC05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0C693C-3CEC-81C1-9BF4-5C4407CD28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038048-C327-B9C1-5483-FAC086A23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E8290C-A970-9336-E41E-3FCB1156B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2C38-6893-483E-9BB9-9A0DAE4196F9}" type="datetimeFigureOut">
              <a:rPr lang="en-SE" smtClean="0"/>
              <a:t>2023-09-08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21D4C0-715F-2906-4CB6-1C079A976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16AE98-BFE6-5D66-8663-EB8BB83FE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4F2FE-50F6-4B90-B7C9-9160E9E1B68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929691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4F48D2-88D9-B228-E53B-1A4AD5CB0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48F9A9-B839-47D8-B1A3-503A5BEB48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FE4E37-2B14-E80E-8F9E-5F5DAF661B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B2C38-6893-483E-9BB9-9A0DAE4196F9}" type="datetimeFigureOut">
              <a:rPr lang="en-SE" smtClean="0"/>
              <a:t>2023-09-08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29C8C-4766-AA6C-8CA9-F0526BF03B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535DE-C702-B65C-7337-806C012C1F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4F2FE-50F6-4B90-B7C9-9160E9E1B68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482123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hyperlink" Target="https://www.imdb.com/title/tt0107206/?ref_=nm_flmg_t_14_act" TargetMode="External"/><Relationship Id="rId117" Type="http://schemas.openxmlformats.org/officeDocument/2006/relationships/image" Target="file:///C:\Users\asif.salam\OneDrive\10-MyWork\03-blog_projects\AutomatingPowerPoint\posters\\posterCE69.jpg" TargetMode="External"/><Relationship Id="rId21" Type="http://schemas.openxmlformats.org/officeDocument/2006/relationships/image" Target="file:///C:\Users\asif.salam\OneDrive\10-MyWork\03-blog_projects\AutomatingPowerPoint\posters\\posterCE10.jpg" TargetMode="External"/><Relationship Id="rId42" Type="http://schemas.openxmlformats.org/officeDocument/2006/relationships/hyperlink" Target="https://www.imdb.com/title/tt0087062/?ref_=nm_flmg_t_22_act" TargetMode="External"/><Relationship Id="rId47" Type="http://schemas.openxmlformats.org/officeDocument/2006/relationships/image" Target="file:///C:\Users\asif.salam\OneDrive\10-MyWork\03-blog_projects\AutomatingPowerPoint\posters\\posterCE24.jpg" TargetMode="External"/><Relationship Id="rId63" Type="http://schemas.openxmlformats.org/officeDocument/2006/relationships/image" Target="file:///C:\Users\asif.salam\OneDrive\10-MyWork\03-blog_projects\AutomatingPowerPoint\posters\\posterCE32.jpg" TargetMode="External"/><Relationship Id="rId68" Type="http://schemas.openxmlformats.org/officeDocument/2006/relationships/hyperlink" Target="https://www.imdb.com/title/tt0072288/?ref_=nm_flmg_t_35_act" TargetMode="External"/><Relationship Id="rId84" Type="http://schemas.openxmlformats.org/officeDocument/2006/relationships/hyperlink" Target="https://www.imdb.com/title/tt0065938/?ref_=nm_flmg_t_44_act" TargetMode="External"/><Relationship Id="rId89" Type="http://schemas.openxmlformats.org/officeDocument/2006/relationships/image" Target="file:///C:\Users\asif.salam\OneDrive\10-MyWork\03-blog_projects\AutomatingPowerPoint\posters\\posterCE46.jpg" TargetMode="External"/><Relationship Id="rId112" Type="http://schemas.openxmlformats.org/officeDocument/2006/relationships/hyperlink" Target="https://www.imdb.com/title/tt0049793/?ref_=nm_flmg_t_65_act" TargetMode="External"/><Relationship Id="rId16" Type="http://schemas.openxmlformats.org/officeDocument/2006/relationships/hyperlink" Target="https://www.imdb.com/title/tt0186566/?ref_=nm_flmg_t_8_act" TargetMode="External"/><Relationship Id="rId107" Type="http://schemas.openxmlformats.org/officeDocument/2006/relationships/image" Target="file:///C:\Users\asif.salam\OneDrive\10-MyWork\03-blog_projects\AutomatingPowerPoint\posters\\posterCE60.jpg" TargetMode="External"/><Relationship Id="rId11" Type="http://schemas.openxmlformats.org/officeDocument/2006/relationships/image" Target="file:///C:\Users\asif.salam\OneDrive\10-MyWork\03-blog_projects\AutomatingPowerPoint\posters\\posterCE05.jpg" TargetMode="External"/><Relationship Id="rId32" Type="http://schemas.openxmlformats.org/officeDocument/2006/relationships/hyperlink" Target="https://www.imdb.com/title/tt0100928/?ref_=nm_flmg_t_17_act" TargetMode="External"/><Relationship Id="rId37" Type="http://schemas.openxmlformats.org/officeDocument/2006/relationships/image" Target="file:///C:\Users\asif.salam\OneDrive\10-MyWork\03-blog_projects\AutomatingPowerPoint\posters\\posterCE19.jpg" TargetMode="External"/><Relationship Id="rId53" Type="http://schemas.openxmlformats.org/officeDocument/2006/relationships/image" Target="file:///C:\Users\asif.salam\OneDrive\10-MyWork\03-blog_projects\AutomatingPowerPoint\posters\\posterCE27.jpg" TargetMode="External"/><Relationship Id="rId58" Type="http://schemas.openxmlformats.org/officeDocument/2006/relationships/hyperlink" Target="https://www.imdb.com/title/tt0077523/?ref_=nm_flmg_t_30_act" TargetMode="External"/><Relationship Id="rId74" Type="http://schemas.openxmlformats.org/officeDocument/2006/relationships/hyperlink" Target="https://www.imdb.com/title/tt0068768/?ref_=nm_flmg_t_39_act" TargetMode="External"/><Relationship Id="rId79" Type="http://schemas.openxmlformats.org/officeDocument/2006/relationships/image" Target="file:///C:\Users\asif.salam\OneDrive\10-MyWork\03-blog_projects\AutomatingPowerPoint\posters\\posterCE41.jpg" TargetMode="External"/><Relationship Id="rId102" Type="http://schemas.openxmlformats.org/officeDocument/2006/relationships/hyperlink" Target="https://www.imdb.com/title/tt0051840/?ref_=nm_flmg_t_57_act" TargetMode="External"/><Relationship Id="rId123" Type="http://schemas.openxmlformats.org/officeDocument/2006/relationships/image" Target="file:///C:\Users\asif.salam\OneDrive\10-MyWork\03-blog_projects\AutomatingPowerPoint\posters\\posterCE72.jpg" TargetMode="External"/><Relationship Id="rId5" Type="http://schemas.openxmlformats.org/officeDocument/2006/relationships/image" Target="file:///C:\Users\asif.salam\OneDrive\10-MyWork\03-blog_projects\AutomatingPowerPoint\posters\\posterCE01.jpg" TargetMode="External"/><Relationship Id="rId90" Type="http://schemas.openxmlformats.org/officeDocument/2006/relationships/hyperlink" Target="https://www.imdb.com/title/tt0062824/?ref_=nm_flmg_t_47_act" TargetMode="External"/><Relationship Id="rId95" Type="http://schemas.openxmlformats.org/officeDocument/2006/relationships/image" Target="file:///C:\Users\asif.salam\OneDrive\10-MyWork\03-blog_projects\AutomatingPowerPoint\posters\\posterCE49.jpg" TargetMode="External"/><Relationship Id="rId22" Type="http://schemas.openxmlformats.org/officeDocument/2006/relationships/hyperlink" Target="https://www.imdb.com/title/tt0112579/?ref_=nm_flmg_t_11_act" TargetMode="External"/><Relationship Id="rId27" Type="http://schemas.openxmlformats.org/officeDocument/2006/relationships/image" Target="file:///C:\Users\asif.salam\OneDrive\10-MyWork\03-blog_projects\AutomatingPowerPoint\posters\\posterCE14.jpg" TargetMode="External"/><Relationship Id="rId43" Type="http://schemas.openxmlformats.org/officeDocument/2006/relationships/image" Target="file:///C:\Users\asif.salam\OneDrive\10-MyWork\03-blog_projects\AutomatingPowerPoint\posters\\posterCE22.jpg" TargetMode="External"/><Relationship Id="rId48" Type="http://schemas.openxmlformats.org/officeDocument/2006/relationships/hyperlink" Target="https://www.imdb.com/title/tt0084088/?ref_=nm_flmg_t_25_act" TargetMode="External"/><Relationship Id="rId64" Type="http://schemas.openxmlformats.org/officeDocument/2006/relationships/hyperlink" Target="https://www.imdb.com/title/tt0075029/?ref_=nm_flmg_t_33_act" TargetMode="External"/><Relationship Id="rId69" Type="http://schemas.openxmlformats.org/officeDocument/2006/relationships/image" Target="file:///C:\Users\asif.salam\OneDrive\10-MyWork\03-blog_projects\AutomatingPowerPoint\posters\\posterCE35.jpg" TargetMode="External"/><Relationship Id="rId113" Type="http://schemas.openxmlformats.org/officeDocument/2006/relationships/image" Target="file:///C:\Users\asif.salam\OneDrive\10-MyWork\03-blog_projects\AutomatingPowerPoint\posters\\posterCE65.jpg" TargetMode="External"/><Relationship Id="rId118" Type="http://schemas.openxmlformats.org/officeDocument/2006/relationships/hyperlink" Target="https://www.imdb.com/title/tt0048279/?ref_=nm_flmg_t_70_act" TargetMode="External"/><Relationship Id="rId80" Type="http://schemas.openxmlformats.org/officeDocument/2006/relationships/hyperlink" Target="https://www.imdb.com/title/tt0066819/?ref_=nm_flmg_t_42_act" TargetMode="External"/><Relationship Id="rId85" Type="http://schemas.openxmlformats.org/officeDocument/2006/relationships/image" Target="file:///C:\Users\asif.salam\OneDrive\10-MyWork\03-blog_projects\AutomatingPowerPoint\posters\\posterCE44.jpg" TargetMode="External"/><Relationship Id="rId12" Type="http://schemas.openxmlformats.org/officeDocument/2006/relationships/hyperlink" Target="https://www.imdb.com/title/tt0405159/?ref_=nm_flmg_t_6_act" TargetMode="External"/><Relationship Id="rId17" Type="http://schemas.openxmlformats.org/officeDocument/2006/relationships/image" Target="file:///C:\Users\asif.salam\OneDrive\10-MyWork\03-blog_projects\AutomatingPowerPoint\posters\\posterCE08.jpg" TargetMode="External"/><Relationship Id="rId33" Type="http://schemas.openxmlformats.org/officeDocument/2006/relationships/image" Target="file:///C:\Users\asif.salam\OneDrive\10-MyWork\03-blog_projects\AutomatingPowerPoint\posters\\posterCE17.jpg" TargetMode="External"/><Relationship Id="rId38" Type="http://schemas.openxmlformats.org/officeDocument/2006/relationships/hyperlink" Target="https://www.imdb.com/title/tt0091187/?ref_=nm_flmg_t_20_act" TargetMode="External"/><Relationship Id="rId59" Type="http://schemas.openxmlformats.org/officeDocument/2006/relationships/image" Target="file:///C:\Users\asif.salam\OneDrive\10-MyWork\03-blog_projects\AutomatingPowerPoint\posters\\posterCE30.jpg" TargetMode="External"/><Relationship Id="rId103" Type="http://schemas.openxmlformats.org/officeDocument/2006/relationships/image" Target="file:///C:\Users\asif.salam\OneDrive\10-MyWork\03-blog_projects\AutomatingPowerPoint\posters\\posterCE57.jpg" TargetMode="External"/><Relationship Id="rId108" Type="http://schemas.openxmlformats.org/officeDocument/2006/relationships/hyperlink" Target="https://www.imdb.com/title/tt0048971/?ref_=nm_flmg_t_63_act" TargetMode="External"/><Relationship Id="rId54" Type="http://schemas.openxmlformats.org/officeDocument/2006/relationships/hyperlink" Target="https://www.imdb.com/title/tt0080472/?ref_=nm_flmg_t_28_act" TargetMode="External"/><Relationship Id="rId70" Type="http://schemas.openxmlformats.org/officeDocument/2006/relationships/hyperlink" Target="https://www.imdb.com/title/tt0070355/?ref_=nm_flmg_t_36_act" TargetMode="External"/><Relationship Id="rId75" Type="http://schemas.openxmlformats.org/officeDocument/2006/relationships/image" Target="file:///C:\Users\asif.salam\OneDrive\10-MyWork\03-blog_projects\AutomatingPowerPoint\posters\\posterCE39.jpg" TargetMode="External"/><Relationship Id="rId91" Type="http://schemas.openxmlformats.org/officeDocument/2006/relationships/image" Target="file:///C:\Users\asif.salam\OneDrive\10-MyWork\03-blog_projects\AutomatingPowerPoint\posters\\posterCE47.jpg" TargetMode="External"/><Relationship Id="rId96" Type="http://schemas.openxmlformats.org/officeDocument/2006/relationships/hyperlink" Target="https://www.imdb.com/title/tt0060196/?ref_=nm_flmg_t_50_act" TargetMode="External"/><Relationship Id="rId1" Type="http://schemas.openxmlformats.org/officeDocument/2006/relationships/themeOverride" Target="../theme/themeOverride1.xml"/><Relationship Id="rId6" Type="http://schemas.openxmlformats.org/officeDocument/2006/relationships/hyperlink" Target="https://www.imdb.com/title/tt7959026/?ref_=nm_flmg_t_2_act" TargetMode="External"/><Relationship Id="rId23" Type="http://schemas.openxmlformats.org/officeDocument/2006/relationships/image" Target="file:///C:\Users\asif.salam\OneDrive\10-MyWork\03-blog_projects\AutomatingPowerPoint\posters\\posterCE11.jpg" TargetMode="External"/><Relationship Id="rId28" Type="http://schemas.openxmlformats.org/officeDocument/2006/relationships/hyperlink" Target="https://www.imdb.com/title/tt0105695/?ref_=nm_flmg_t_15_act" TargetMode="External"/><Relationship Id="rId49" Type="http://schemas.openxmlformats.org/officeDocument/2006/relationships/image" Target="file:///C:\Users\asif.salam\OneDrive\10-MyWork\03-blog_projects\AutomatingPowerPoint\posters\\posterCE25.jpg" TargetMode="External"/><Relationship Id="rId114" Type="http://schemas.openxmlformats.org/officeDocument/2006/relationships/hyperlink" Target="https://www.imdb.com/title/tt0049547/?ref_=nm_flmg_t_67_act" TargetMode="External"/><Relationship Id="rId119" Type="http://schemas.openxmlformats.org/officeDocument/2006/relationships/image" Target="file:///C:\Users\asif.salam\OneDrive\10-MyWork\03-blog_projects\AutomatingPowerPoint\posters\\posterCE70.jpg" TargetMode="External"/><Relationship Id="rId44" Type="http://schemas.openxmlformats.org/officeDocument/2006/relationships/hyperlink" Target="https://www.imdb.com/title/tt0088272/?ref_=nm_flmg_t_23_act" TargetMode="External"/><Relationship Id="rId60" Type="http://schemas.openxmlformats.org/officeDocument/2006/relationships/hyperlink" Target="https://www.imdb.com/title/tt0076070/?ref_=nm_flmg_t_31_act" TargetMode="External"/><Relationship Id="rId65" Type="http://schemas.openxmlformats.org/officeDocument/2006/relationships/image" Target="file:///C:\Users\asif.salam\OneDrive\10-MyWork\03-blog_projects\AutomatingPowerPoint\posters\\posterCE33.jpg" TargetMode="External"/><Relationship Id="rId81" Type="http://schemas.openxmlformats.org/officeDocument/2006/relationships/image" Target="file:///C:\Users\asif.salam\OneDrive\10-MyWork\03-blog_projects\AutomatingPowerPoint\posters\\posterCE42.jpg" TargetMode="External"/><Relationship Id="rId86" Type="http://schemas.openxmlformats.org/officeDocument/2006/relationships/hyperlink" Target="https://www.imdb.com/title/tt0064782/?ref_=nm_flmg_t_45_act" TargetMode="External"/><Relationship Id="rId4" Type="http://schemas.openxmlformats.org/officeDocument/2006/relationships/hyperlink" Target="https://www.imdb.com/title/tt1924245/?ref_=nm_flmg_t_1_act" TargetMode="External"/><Relationship Id="rId9" Type="http://schemas.openxmlformats.org/officeDocument/2006/relationships/image" Target="file:///C:\Users\asif.salam\OneDrive\10-MyWork\03-blog_projects\AutomatingPowerPoint\posters\\posterCE04.jpg" TargetMode="External"/><Relationship Id="rId13" Type="http://schemas.openxmlformats.org/officeDocument/2006/relationships/image" Target="file:///C:\Users\asif.salam\OneDrive\10-MyWork\03-blog_projects\AutomatingPowerPoint\posters\\posterCE06.jpg" TargetMode="External"/><Relationship Id="rId18" Type="http://schemas.openxmlformats.org/officeDocument/2006/relationships/hyperlink" Target="https://www.imdb.com/title/tt0139668/?ref_=nm_flmg_t_9_act" TargetMode="External"/><Relationship Id="rId39" Type="http://schemas.openxmlformats.org/officeDocument/2006/relationships/image" Target="file:///C:\Users\asif.salam\OneDrive\10-MyWork\03-blog_projects\AutomatingPowerPoint\posters\\posterCE20.jpg" TargetMode="External"/><Relationship Id="rId109" Type="http://schemas.openxmlformats.org/officeDocument/2006/relationships/image" Target="file:///C:\Users\asif.salam\OneDrive\10-MyWork\03-blog_projects\AutomatingPowerPoint\posters\\posterCE63.jpg" TargetMode="External"/><Relationship Id="rId34" Type="http://schemas.openxmlformats.org/officeDocument/2006/relationships/hyperlink" Target="https://www.imdb.com/title/tt0098097/?ref_=nm_flmg_t_18_act" TargetMode="External"/><Relationship Id="rId50" Type="http://schemas.openxmlformats.org/officeDocument/2006/relationships/hyperlink" Target="https://www.imdb.com/title/tt0083943/?ref_=nm_flmg_t_26_act" TargetMode="External"/><Relationship Id="rId55" Type="http://schemas.openxmlformats.org/officeDocument/2006/relationships/image" Target="file:///C:\Users\asif.salam\OneDrive\10-MyWork\03-blog_projects\AutomatingPowerPoint\posters\\posterCE28.jpg" TargetMode="External"/><Relationship Id="rId76" Type="http://schemas.openxmlformats.org/officeDocument/2006/relationships/hyperlink" Target="https://www.imdb.com/title/tt0066999/?ref_=nm_flmg_t_40_act" TargetMode="External"/><Relationship Id="rId97" Type="http://schemas.openxmlformats.org/officeDocument/2006/relationships/image" Target="file:///C:\Users\asif.salam\OneDrive\10-MyWork\03-blog_projects\AutomatingPowerPoint\posters\\posterCE50.jpg" TargetMode="External"/><Relationship Id="rId104" Type="http://schemas.openxmlformats.org/officeDocument/2006/relationships/hyperlink" Target="https://www.imdb.com/title/tt0051349/?ref_=nm_flmg_t_58_act" TargetMode="External"/><Relationship Id="rId120" Type="http://schemas.openxmlformats.org/officeDocument/2006/relationships/hyperlink" Target="https://www.imdb.com/title/tt0048092/?ref_=nm_flmg_t_71_act" TargetMode="External"/><Relationship Id="rId7" Type="http://schemas.openxmlformats.org/officeDocument/2006/relationships/image" Target="file:///C:\Users\asif.salam\OneDrive\10-MyWork\03-blog_projects\AutomatingPowerPoint\posters\\posterCE02.jpg" TargetMode="External"/><Relationship Id="rId71" Type="http://schemas.openxmlformats.org/officeDocument/2006/relationships/image" Target="file:///C:\Users\asif.salam\OneDrive\10-MyWork\03-blog_projects\AutomatingPowerPoint\posters\\posterCE36.jpg" TargetMode="External"/><Relationship Id="rId92" Type="http://schemas.openxmlformats.org/officeDocument/2006/relationships/hyperlink" Target="https://www.imdb.com/title/tt0061747/?ref_=nm_flmg_t_48_act" TargetMode="External"/><Relationship Id="rId2" Type="http://schemas.openxmlformats.org/officeDocument/2006/relationships/slideLayout" Target="../slideLayouts/slideLayout6.xml"/><Relationship Id="rId29" Type="http://schemas.openxmlformats.org/officeDocument/2006/relationships/image" Target="file:///C:\Users\asif.salam\OneDrive\10-MyWork\03-blog_projects\AutomatingPowerPoint\posters\\posterCE15.jpg" TargetMode="External"/><Relationship Id="rId24" Type="http://schemas.openxmlformats.org/officeDocument/2006/relationships/hyperlink" Target="https://www.imdb.com/title/tt0107808/?ref_=nm_flmg_t_13_act" TargetMode="External"/><Relationship Id="rId40" Type="http://schemas.openxmlformats.org/officeDocument/2006/relationships/hyperlink" Target="https://www.imdb.com/title/tt0089767/?ref_=nm_flmg_t_21_act" TargetMode="External"/><Relationship Id="rId45" Type="http://schemas.openxmlformats.org/officeDocument/2006/relationships/image" Target="file:///C:\Users\asif.salam\OneDrive\10-MyWork\03-blog_projects\AutomatingPowerPoint\posters\\posterCE23.jpg" TargetMode="External"/><Relationship Id="rId66" Type="http://schemas.openxmlformats.org/officeDocument/2006/relationships/hyperlink" Target="https://www.imdb.com/title/tt0072926/?ref_=nm_flmg_t_34_act" TargetMode="External"/><Relationship Id="rId87" Type="http://schemas.openxmlformats.org/officeDocument/2006/relationships/image" Target="file:///C:\Users\asif.salam\OneDrive\10-MyWork\03-blog_projects\AutomatingPowerPoint\posters\\posterCE45.jpg" TargetMode="External"/><Relationship Id="rId110" Type="http://schemas.openxmlformats.org/officeDocument/2006/relationships/hyperlink" Target="https://www.imdb.com/title/tt0049212/?ref_=nm_flmg_t_64_act" TargetMode="External"/><Relationship Id="rId115" Type="http://schemas.openxmlformats.org/officeDocument/2006/relationships/image" Target="file:///C:\Users\asif.salam\OneDrive\10-MyWork\03-blog_projects\AutomatingPowerPoint\posters\\posterCE67.jpg" TargetMode="External"/><Relationship Id="rId61" Type="http://schemas.openxmlformats.org/officeDocument/2006/relationships/image" Target="file:///C:\Users\asif.salam\OneDrive\10-MyWork\03-blog_projects\AutomatingPowerPoint\posters\\posterCE31.jpg" TargetMode="External"/><Relationship Id="rId82" Type="http://schemas.openxmlformats.org/officeDocument/2006/relationships/hyperlink" Target="https://www.imdb.com/title/tt0065134/?ref_=nm_flmg_t_43_act" TargetMode="External"/><Relationship Id="rId19" Type="http://schemas.openxmlformats.org/officeDocument/2006/relationships/image" Target="file:///C:\Users\asif.salam\OneDrive\10-MyWork\03-blog_projects\AutomatingPowerPoint\posters\\posterCE09.jpg" TargetMode="External"/><Relationship Id="rId14" Type="http://schemas.openxmlformats.org/officeDocument/2006/relationships/hyperlink" Target="https://www.imdb.com/title/tt0309377/?ref_=nm_flmg_t_7_act" TargetMode="External"/><Relationship Id="rId30" Type="http://schemas.openxmlformats.org/officeDocument/2006/relationships/hyperlink" Target="https://www.imdb.com/title/tt0100514/?ref_=nm_flmg_t_16_act" TargetMode="External"/><Relationship Id="rId35" Type="http://schemas.openxmlformats.org/officeDocument/2006/relationships/image" Target="file:///C:\Users\asif.salam\OneDrive\10-MyWork\03-blog_projects\AutomatingPowerPoint\posters\\posterCE18.jpg" TargetMode="External"/><Relationship Id="rId56" Type="http://schemas.openxmlformats.org/officeDocument/2006/relationships/hyperlink" Target="https://www.imdb.com/title/tt0079116/?ref_=nm_flmg_t_29_act" TargetMode="External"/><Relationship Id="rId77" Type="http://schemas.openxmlformats.org/officeDocument/2006/relationships/image" Target="file:///C:\Users\asif.salam\OneDrive\10-MyWork\03-blog_projects\AutomatingPowerPoint\posters\\posterCE40.jpg" TargetMode="External"/><Relationship Id="rId100" Type="http://schemas.openxmlformats.org/officeDocument/2006/relationships/hyperlink" Target="https://www.imdb.com/title/tt0058461/?ref_=nm_flmg_t_53_act" TargetMode="External"/><Relationship Id="rId105" Type="http://schemas.openxmlformats.org/officeDocument/2006/relationships/image" Target="file:///C:\Users\asif.salam\OneDrive\10-MyWork\03-blog_projects\AutomatingPowerPoint\posters\\posterCE58.jpg" TargetMode="External"/><Relationship Id="rId8" Type="http://schemas.openxmlformats.org/officeDocument/2006/relationships/hyperlink" Target="https://www.imdb.com/title/tt2083383/?ref_=nm_flmg_t_4_act" TargetMode="External"/><Relationship Id="rId51" Type="http://schemas.openxmlformats.org/officeDocument/2006/relationships/image" Target="file:///C:\Users\asif.salam\OneDrive\10-MyWork\03-blog_projects\AutomatingPowerPoint\posters\\posterCE26.jpg" TargetMode="External"/><Relationship Id="rId72" Type="http://schemas.openxmlformats.org/officeDocument/2006/relationships/hyperlink" Target="https://www.imdb.com/title/tt0068699/?ref_=nm_flmg_t_38_act" TargetMode="External"/><Relationship Id="rId93" Type="http://schemas.openxmlformats.org/officeDocument/2006/relationships/image" Target="file:///C:\Users\asif.salam\OneDrive\10-MyWork\03-blog_projects\AutomatingPowerPoint\posters\\posterCE48.jpg" TargetMode="External"/><Relationship Id="rId98" Type="http://schemas.openxmlformats.org/officeDocument/2006/relationships/hyperlink" Target="https://www.imdb.com/title/tt0059578/?ref_=nm_flmg_t_51_act" TargetMode="External"/><Relationship Id="rId121" Type="http://schemas.openxmlformats.org/officeDocument/2006/relationships/image" Target="file:///C:\Users\asif.salam\OneDrive\10-MyWork\03-blog_projects\AutomatingPowerPoint\posters\\posterCE71.jpg" TargetMode="External"/><Relationship Id="rId3" Type="http://schemas.openxmlformats.org/officeDocument/2006/relationships/image" Target="file:///C:\Users\asif.salam\OneDrive\10-MyWork\03-blog_projects\AutomatingPowerPoint\posters\clint_background_1.png" TargetMode="External"/><Relationship Id="rId25" Type="http://schemas.openxmlformats.org/officeDocument/2006/relationships/image" Target="file:///C:\Users\asif.salam\OneDrive\10-MyWork\03-blog_projects\AutomatingPowerPoint\posters\\posterCE13.jpg" TargetMode="External"/><Relationship Id="rId46" Type="http://schemas.openxmlformats.org/officeDocument/2006/relationships/hyperlink" Target="https://www.imdb.com/title/tt0086383/?ref_=nm_flmg_t_24_act" TargetMode="External"/><Relationship Id="rId67" Type="http://schemas.openxmlformats.org/officeDocument/2006/relationships/image" Target="file:///C:\Users\asif.salam\OneDrive\10-MyWork\03-blog_projects\AutomatingPowerPoint\posters\\posterCE34.jpg" TargetMode="External"/><Relationship Id="rId116" Type="http://schemas.openxmlformats.org/officeDocument/2006/relationships/hyperlink" Target="https://www.imdb.com/title/tt0048696/?ref_=nm_flmg_t_69_act" TargetMode="External"/><Relationship Id="rId20" Type="http://schemas.openxmlformats.org/officeDocument/2006/relationships/hyperlink" Target="https://www.imdb.com/title/tt0118548/?ref_=nm_flmg_t_10_act" TargetMode="External"/><Relationship Id="rId41" Type="http://schemas.openxmlformats.org/officeDocument/2006/relationships/image" Target="file:///C:\Users\asif.salam\OneDrive\10-MyWork\03-blog_projects\AutomatingPowerPoint\posters\\posterCE21.jpg" TargetMode="External"/><Relationship Id="rId62" Type="http://schemas.openxmlformats.org/officeDocument/2006/relationships/hyperlink" Target="https://www.imdb.com/title/tt0074483/?ref_=nm_flmg_t_32_act" TargetMode="External"/><Relationship Id="rId83" Type="http://schemas.openxmlformats.org/officeDocument/2006/relationships/image" Target="file:///C:\Users\asif.salam\OneDrive\10-MyWork\03-blog_projects\AutomatingPowerPoint\posters\\posterCE43.jpg" TargetMode="External"/><Relationship Id="rId88" Type="http://schemas.openxmlformats.org/officeDocument/2006/relationships/hyperlink" Target="https://www.imdb.com/title/tt0065207/?ref_=nm_flmg_t_46_act" TargetMode="External"/><Relationship Id="rId111" Type="http://schemas.openxmlformats.org/officeDocument/2006/relationships/image" Target="file:///C:\Users\asif.salam\OneDrive\10-MyWork\03-blog_projects\AutomatingPowerPoint\posters\\posterCE64.jpg" TargetMode="External"/><Relationship Id="rId15" Type="http://schemas.openxmlformats.org/officeDocument/2006/relationships/image" Target="file:///C:\Users\asif.salam\OneDrive\10-MyWork\03-blog_projects\AutomatingPowerPoint\posters\\posterCE07.jpg" TargetMode="External"/><Relationship Id="rId36" Type="http://schemas.openxmlformats.org/officeDocument/2006/relationships/hyperlink" Target="https://www.imdb.com/title/tt0094963/?ref_=nm_flmg_t_19_act" TargetMode="External"/><Relationship Id="rId57" Type="http://schemas.openxmlformats.org/officeDocument/2006/relationships/image" Target="file:///C:\Users\asif.salam\OneDrive\10-MyWork\03-blog_projects\AutomatingPowerPoint\posters\\posterCE29.jpg" TargetMode="External"/><Relationship Id="rId106" Type="http://schemas.openxmlformats.org/officeDocument/2006/relationships/hyperlink" Target="https://www.imdb.com/title/tt0050363/?ref_=nm_flmg_t_60_act" TargetMode="External"/><Relationship Id="rId10" Type="http://schemas.openxmlformats.org/officeDocument/2006/relationships/hyperlink" Target="https://www.imdb.com/title/tt1205489/?ref_=nm_flmg_t_5_act" TargetMode="External"/><Relationship Id="rId31" Type="http://schemas.openxmlformats.org/officeDocument/2006/relationships/image" Target="file:///C:\Users\asif.salam\OneDrive\10-MyWork\03-blog_projects\AutomatingPowerPoint\posters\\posterCE16.jpg" TargetMode="External"/><Relationship Id="rId52" Type="http://schemas.openxmlformats.org/officeDocument/2006/relationships/hyperlink" Target="https://www.imdb.com/title/tt0080377/?ref_=nm_flmg_t_27_act" TargetMode="External"/><Relationship Id="rId73" Type="http://schemas.openxmlformats.org/officeDocument/2006/relationships/image" Target="file:///C:\Users\asif.salam\OneDrive\10-MyWork\03-blog_projects\AutomatingPowerPoint\posters\\posterCE38.jpg" TargetMode="External"/><Relationship Id="rId78" Type="http://schemas.openxmlformats.org/officeDocument/2006/relationships/hyperlink" Target="https://www.imdb.com/title/tt0067588/?ref_=nm_flmg_t_41_act" TargetMode="External"/><Relationship Id="rId94" Type="http://schemas.openxmlformats.org/officeDocument/2006/relationships/hyperlink" Target="https://www.imdb.com/title/tt0061037/?ref_=nm_flmg_t_49_act" TargetMode="External"/><Relationship Id="rId99" Type="http://schemas.openxmlformats.org/officeDocument/2006/relationships/image" Target="file:///C:\Users\asif.salam\OneDrive\10-MyWork\03-blog_projects\AutomatingPowerPoint\posters\\posterCE51.jpg" TargetMode="External"/><Relationship Id="rId101" Type="http://schemas.openxmlformats.org/officeDocument/2006/relationships/image" Target="file:///C:\Users\asif.salam\OneDrive\10-MyWork\03-blog_projects\AutomatingPowerPoint\posters\\posterCE53.jpg" TargetMode="External"/><Relationship Id="rId122" Type="http://schemas.openxmlformats.org/officeDocument/2006/relationships/hyperlink" Target="https://www.imdb.com/title/tt0048554/?ref_=nm_flmg_t_72_ac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9DE4819-17A9-ACA2-E936-B65796B3F322}"/>
              </a:ext>
            </a:extLst>
          </p:cNvPr>
          <p:cNvPicPr>
            <a:picLocks/>
          </p:cNvPicPr>
          <p:nvPr/>
        </p:nvPicPr>
        <p:blipFill>
          <a:blip r:link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4A39DA3-5754-4A3B-34E3-1C74E14CFA5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6190D">
              <a:alpha val="90000"/>
            </a:srgbClr>
          </a:solidFill>
          <a:ln>
            <a:solidFill>
              <a:srgbClr val="66190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30E15E-2084-8E94-9DC5-15F92214E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400"/>
            <a:ext cx="10515600" cy="590931"/>
          </a:xfrm>
        </p:spPr>
        <p:txBody>
          <a:bodyPr>
            <a:spAutoFit/>
          </a:bodyPr>
          <a:lstStyle/>
          <a:p>
            <a:r>
              <a:rPr lang="en-US" sz="3600">
                <a:solidFill>
                  <a:srgbClr val="F3D381"/>
                </a:solidFill>
                <a:latin typeface="Calibri" panose="020F0502020204030204" pitchFamily="34" charset="0"/>
              </a:rPr>
              <a:t>Filmography: Clint Eastwood</a:t>
            </a:r>
            <a:endParaRPr lang="en-SE" sz="3600">
              <a:solidFill>
                <a:srgbClr val="F3D381"/>
              </a:solidFill>
              <a:latin typeface="Calibri" panose="020F050202020403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F8B585E-98F1-722A-C9B7-4F8A8BCE00AE}"/>
              </a:ext>
            </a:extLst>
          </p:cNvPr>
          <p:cNvCxnSpPr/>
          <p:nvPr/>
        </p:nvCxnSpPr>
        <p:spPr>
          <a:xfrm>
            <a:off x="0" y="635000"/>
            <a:ext cx="12192000" cy="0"/>
          </a:xfrm>
          <a:prstGeom prst="line">
            <a:avLst/>
          </a:prstGeom>
          <a:ln w="12700">
            <a:solidFill>
              <a:srgbClr val="F3D3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5FB0F54D-85C5-DFEF-F8FC-070F0C5A7EF1}"/>
              </a:ext>
            </a:extLst>
          </p:cNvPr>
          <p:cNvSpPr/>
          <p:nvPr/>
        </p:nvSpPr>
        <p:spPr>
          <a:xfrm>
            <a:off x="10922000" y="0"/>
            <a:ext cx="1270000" cy="1270000"/>
          </a:xfrm>
          <a:prstGeom prst="ellipse">
            <a:avLst/>
          </a:prstGeom>
          <a:solidFill>
            <a:srgbClr val="F3D381"/>
          </a:solidFill>
          <a:ln w="25400">
            <a:solidFill>
              <a:srgbClr val="66190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b="1">
                <a:solidFill>
                  <a:srgbClr val="66190D"/>
                </a:solidFill>
                <a:latin typeface="Calibri" panose="020F0502020204030204" pitchFamily="34" charset="0"/>
              </a:rPr>
              <a:t>4.67 BUSD </a:t>
            </a:r>
            <a:endParaRPr lang="en-SE" sz="2400" b="1">
              <a:solidFill>
                <a:srgbClr val="66190D"/>
              </a:solidFill>
              <a:latin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C4E69E-6B48-C7C2-FC64-34DF3F429A23}"/>
              </a:ext>
            </a:extLst>
          </p:cNvPr>
          <p:cNvSpPr txBox="1"/>
          <p:nvPr/>
        </p:nvSpPr>
        <p:spPr>
          <a:xfrm>
            <a:off x="7112000" y="317500"/>
            <a:ext cx="3822700" cy="4001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r"/>
            <a:r>
              <a:rPr lang="en-US" sz="2000">
                <a:solidFill>
                  <a:srgbClr val="F3D381"/>
                </a:solidFill>
              </a:rPr>
              <a:t>Total Box Office Earnings</a:t>
            </a:r>
            <a:endParaRPr lang="en-SE" sz="2000">
              <a:solidFill>
                <a:srgbClr val="F3D38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0D9E00-6664-F302-8F8F-C816AC97A663}"/>
              </a:ext>
            </a:extLst>
          </p:cNvPr>
          <p:cNvSpPr/>
          <p:nvPr/>
        </p:nvSpPr>
        <p:spPr>
          <a:xfrm>
            <a:off x="0" y="3136900"/>
            <a:ext cx="1397000" cy="1905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>
                <a:solidFill>
                  <a:srgbClr val="E9AE1B"/>
                </a:solidFill>
              </a:rPr>
              <a:t>Sort posters by: </a:t>
            </a:r>
            <a:endParaRPr lang="en-SE" sz="1400">
              <a:solidFill>
                <a:srgbClr val="E9AE1B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84F92E-BD49-519F-EC86-29A77DE746C9}"/>
              </a:ext>
            </a:extLst>
          </p:cNvPr>
          <p:cNvSpPr/>
          <p:nvPr/>
        </p:nvSpPr>
        <p:spPr>
          <a:xfrm>
            <a:off x="1371600" y="3136900"/>
            <a:ext cx="1143000" cy="190500"/>
          </a:xfrm>
          <a:prstGeom prst="rect">
            <a:avLst/>
          </a:prstGeom>
          <a:noFill/>
          <a:ln w="12700" cap="flat" cmpd="sng" algn="ctr">
            <a:solidFill>
              <a:srgbClr val="F3D381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rgbClr val="F3D381"/>
                </a:solidFill>
              </a:rPr>
              <a:t>Title</a:t>
            </a:r>
            <a:endParaRPr lang="en-SE" sz="1400">
              <a:solidFill>
                <a:srgbClr val="F3D38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8D1FE3-096F-1D89-FCE7-A412FE0BA15C}"/>
              </a:ext>
            </a:extLst>
          </p:cNvPr>
          <p:cNvSpPr/>
          <p:nvPr/>
        </p:nvSpPr>
        <p:spPr>
          <a:xfrm>
            <a:off x="1371600" y="3136900"/>
            <a:ext cx="1143000" cy="190500"/>
          </a:xfrm>
          <a:prstGeom prst="rect">
            <a:avLst/>
          </a:prstGeom>
          <a:noFill/>
          <a:ln w="12700" cap="flat" cmpd="sng" algn="ctr">
            <a:solidFill>
              <a:srgbClr val="F3D381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rgbClr val="F3D381"/>
                </a:solidFill>
              </a:rPr>
              <a:t>Release Year</a:t>
            </a:r>
            <a:endParaRPr lang="en-SE" sz="1400">
              <a:solidFill>
                <a:srgbClr val="F3D381"/>
              </a:solidFill>
            </a:endParaRPr>
          </a:p>
        </p:txBody>
      </p:sp>
      <p:pic>
        <p:nvPicPr>
          <p:cNvPr id="13" name="Picture 12">
            <a:hlinkClick r:id="rId4" tooltip="Cry Macho&#10;Character: Mike Milo&#10;Release Year: 2021"/>
            <a:extLst>
              <a:ext uri="{FF2B5EF4-FFF2-40B4-BE49-F238E27FC236}">
                <a16:creationId xmlns:a16="http://schemas.microsoft.com/office/drawing/2014/main" id="{810753ED-5323-546C-4D52-96BD5369E6C9}"/>
              </a:ext>
            </a:extLst>
          </p:cNvPr>
          <p:cNvPicPr>
            <a:picLocks/>
          </p:cNvPicPr>
          <p:nvPr/>
        </p:nvPicPr>
        <p:blipFill>
          <a:blip r:link="rId5"/>
          <a:stretch>
            <a:fillRect/>
          </a:stretch>
        </p:blipFill>
        <p:spPr>
          <a:xfrm>
            <a:off x="12700" y="3429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15" name="Picture 14">
            <a:hlinkClick r:id="rId6" tooltip="The Mule&#10;Character: Earl Stone&#10;Release Year: 2018"/>
            <a:extLst>
              <a:ext uri="{FF2B5EF4-FFF2-40B4-BE49-F238E27FC236}">
                <a16:creationId xmlns:a16="http://schemas.microsoft.com/office/drawing/2014/main" id="{09C628A0-4B9D-A4B8-C3DE-5518376AE9E4}"/>
              </a:ext>
            </a:extLst>
          </p:cNvPr>
          <p:cNvPicPr>
            <a:picLocks/>
          </p:cNvPicPr>
          <p:nvPr/>
        </p:nvPicPr>
        <p:blipFill>
          <a:blip r:link="rId7"/>
          <a:stretch>
            <a:fillRect/>
          </a:stretch>
        </p:blipFill>
        <p:spPr>
          <a:xfrm>
            <a:off x="622300" y="3429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17" name="Picture 16">
            <a:hlinkClick r:id="rId8" tooltip="Trouble with the Curve&#10;Character: Gus&#10;Release Year: 2012"/>
            <a:extLst>
              <a:ext uri="{FF2B5EF4-FFF2-40B4-BE49-F238E27FC236}">
                <a16:creationId xmlns:a16="http://schemas.microsoft.com/office/drawing/2014/main" id="{5854A9AF-9DA1-6C7D-36E8-A23A20953E86}"/>
              </a:ext>
            </a:extLst>
          </p:cNvPr>
          <p:cNvPicPr>
            <a:picLocks/>
          </p:cNvPicPr>
          <p:nvPr/>
        </p:nvPicPr>
        <p:blipFill>
          <a:blip r:link="rId9"/>
          <a:stretch>
            <a:fillRect/>
          </a:stretch>
        </p:blipFill>
        <p:spPr>
          <a:xfrm>
            <a:off x="1231900" y="3429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19" name="Picture 18">
            <a:hlinkClick r:id="rId10" tooltip="Gran Torino&#10;Character: Walt Kowalski&#10;Release Year: 2008"/>
            <a:extLst>
              <a:ext uri="{FF2B5EF4-FFF2-40B4-BE49-F238E27FC236}">
                <a16:creationId xmlns:a16="http://schemas.microsoft.com/office/drawing/2014/main" id="{5CCA8046-1907-75E2-B64F-0D7BF7EFB2EF}"/>
              </a:ext>
            </a:extLst>
          </p:cNvPr>
          <p:cNvPicPr>
            <a:picLocks/>
          </p:cNvPicPr>
          <p:nvPr/>
        </p:nvPicPr>
        <p:blipFill>
          <a:blip r:link="rId11"/>
          <a:stretch>
            <a:fillRect/>
          </a:stretch>
        </p:blipFill>
        <p:spPr>
          <a:xfrm>
            <a:off x="1841500" y="3429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21" name="Picture 20">
            <a:hlinkClick r:id="rId12" tooltip="Million Dollar Baby&#10;Character: Frankie Dunn&#10;Release Year: 2004"/>
            <a:extLst>
              <a:ext uri="{FF2B5EF4-FFF2-40B4-BE49-F238E27FC236}">
                <a16:creationId xmlns:a16="http://schemas.microsoft.com/office/drawing/2014/main" id="{0C7DE208-BA4E-54E8-9E82-9DC78BB6625D}"/>
              </a:ext>
            </a:extLst>
          </p:cNvPr>
          <p:cNvPicPr>
            <a:picLocks/>
          </p:cNvPicPr>
          <p:nvPr/>
        </p:nvPicPr>
        <p:blipFill>
          <a:blip r:link="rId13"/>
          <a:stretch>
            <a:fillRect/>
          </a:stretch>
        </p:blipFill>
        <p:spPr>
          <a:xfrm>
            <a:off x="2451100" y="3429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23" name="Picture 22">
            <a:hlinkClick r:id="rId14" tooltip="Blood Work&#10;Character: Terry McCaleb&#10;Release Year: 2002"/>
            <a:extLst>
              <a:ext uri="{FF2B5EF4-FFF2-40B4-BE49-F238E27FC236}">
                <a16:creationId xmlns:a16="http://schemas.microsoft.com/office/drawing/2014/main" id="{34D7CEE1-F01C-6B0F-93BD-CCD09651C6C9}"/>
              </a:ext>
            </a:extLst>
          </p:cNvPr>
          <p:cNvPicPr>
            <a:picLocks/>
          </p:cNvPicPr>
          <p:nvPr/>
        </p:nvPicPr>
        <p:blipFill>
          <a:blip r:link="rId15"/>
          <a:stretch>
            <a:fillRect/>
          </a:stretch>
        </p:blipFill>
        <p:spPr>
          <a:xfrm>
            <a:off x="3060700" y="3429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25" name="Picture 24">
            <a:hlinkClick r:id="rId16" tooltip="Space Cowboys&#10;Character: Frank Corvin&#10;Release Year: 2000"/>
            <a:extLst>
              <a:ext uri="{FF2B5EF4-FFF2-40B4-BE49-F238E27FC236}">
                <a16:creationId xmlns:a16="http://schemas.microsoft.com/office/drawing/2014/main" id="{1756617A-5CB4-440B-284B-E7F42D58F012}"/>
              </a:ext>
            </a:extLst>
          </p:cNvPr>
          <p:cNvPicPr>
            <a:picLocks/>
          </p:cNvPicPr>
          <p:nvPr/>
        </p:nvPicPr>
        <p:blipFill>
          <a:blip r:link="rId17"/>
          <a:stretch>
            <a:fillRect/>
          </a:stretch>
        </p:blipFill>
        <p:spPr>
          <a:xfrm>
            <a:off x="3670300" y="3429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27" name="Picture 26">
            <a:hlinkClick r:id="rId18" tooltip="True Crime&#10;Character: Steve Everett&#10;Release Year: 1999"/>
            <a:extLst>
              <a:ext uri="{FF2B5EF4-FFF2-40B4-BE49-F238E27FC236}">
                <a16:creationId xmlns:a16="http://schemas.microsoft.com/office/drawing/2014/main" id="{549C62C3-C0C2-23D7-4BDA-B0477BE8005E}"/>
              </a:ext>
            </a:extLst>
          </p:cNvPr>
          <p:cNvPicPr>
            <a:picLocks/>
          </p:cNvPicPr>
          <p:nvPr/>
        </p:nvPicPr>
        <p:blipFill>
          <a:blip r:link="rId19"/>
          <a:stretch>
            <a:fillRect/>
          </a:stretch>
        </p:blipFill>
        <p:spPr>
          <a:xfrm>
            <a:off x="4279900" y="3429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29" name="Picture 28">
            <a:hlinkClick r:id="rId20" tooltip="Absolute Power&#10;Character: Luther Whitney&#10;Release Year: 1997"/>
            <a:extLst>
              <a:ext uri="{FF2B5EF4-FFF2-40B4-BE49-F238E27FC236}">
                <a16:creationId xmlns:a16="http://schemas.microsoft.com/office/drawing/2014/main" id="{21FC2A02-8EB3-8111-42B4-29F47091AB12}"/>
              </a:ext>
            </a:extLst>
          </p:cNvPr>
          <p:cNvPicPr>
            <a:picLocks/>
          </p:cNvPicPr>
          <p:nvPr/>
        </p:nvPicPr>
        <p:blipFill>
          <a:blip r:link="rId21"/>
          <a:stretch>
            <a:fillRect/>
          </a:stretch>
        </p:blipFill>
        <p:spPr>
          <a:xfrm>
            <a:off x="4889500" y="3429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31" name="Picture 30">
            <a:hlinkClick r:id="rId22" tooltip="The Bridges of Madison County&#10;Character: Robert Kincaid&#10;Release Year: 1995"/>
            <a:extLst>
              <a:ext uri="{FF2B5EF4-FFF2-40B4-BE49-F238E27FC236}">
                <a16:creationId xmlns:a16="http://schemas.microsoft.com/office/drawing/2014/main" id="{D2000A25-D7DD-603A-A40B-D496FC2B6EBB}"/>
              </a:ext>
            </a:extLst>
          </p:cNvPr>
          <p:cNvPicPr>
            <a:picLocks/>
          </p:cNvPicPr>
          <p:nvPr/>
        </p:nvPicPr>
        <p:blipFill>
          <a:blip r:link="rId23"/>
          <a:stretch>
            <a:fillRect/>
          </a:stretch>
        </p:blipFill>
        <p:spPr>
          <a:xfrm>
            <a:off x="5499100" y="3429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33" name="Picture 32">
            <a:hlinkClick r:id="rId24" tooltip="A Perfect World&#10;Character: Red Garnett&#10;Release Year: 1993"/>
            <a:extLst>
              <a:ext uri="{FF2B5EF4-FFF2-40B4-BE49-F238E27FC236}">
                <a16:creationId xmlns:a16="http://schemas.microsoft.com/office/drawing/2014/main" id="{25135CA3-C1D3-10CE-5BDA-E92C6262F69F}"/>
              </a:ext>
            </a:extLst>
          </p:cNvPr>
          <p:cNvPicPr>
            <a:picLocks/>
          </p:cNvPicPr>
          <p:nvPr/>
        </p:nvPicPr>
        <p:blipFill>
          <a:blip r:link="rId25"/>
          <a:stretch>
            <a:fillRect/>
          </a:stretch>
        </p:blipFill>
        <p:spPr>
          <a:xfrm>
            <a:off x="6108700" y="3429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35" name="Picture 34">
            <a:hlinkClick r:id="rId26" tooltip="In the Line of Fire&#10;Character: Frank Horrigan&#10;Release Year: 1993"/>
            <a:extLst>
              <a:ext uri="{FF2B5EF4-FFF2-40B4-BE49-F238E27FC236}">
                <a16:creationId xmlns:a16="http://schemas.microsoft.com/office/drawing/2014/main" id="{C8C3B7AA-32E6-F757-DE7A-26179A1BE124}"/>
              </a:ext>
            </a:extLst>
          </p:cNvPr>
          <p:cNvPicPr>
            <a:picLocks/>
          </p:cNvPicPr>
          <p:nvPr/>
        </p:nvPicPr>
        <p:blipFill>
          <a:blip r:link="rId27"/>
          <a:stretch>
            <a:fillRect/>
          </a:stretch>
        </p:blipFill>
        <p:spPr>
          <a:xfrm>
            <a:off x="6718300" y="3429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37" name="Picture 36">
            <a:hlinkClick r:id="rId28" tooltip="Unforgiven&#10;Character: Bill Munny&#10;Release Year: 1992"/>
            <a:extLst>
              <a:ext uri="{FF2B5EF4-FFF2-40B4-BE49-F238E27FC236}">
                <a16:creationId xmlns:a16="http://schemas.microsoft.com/office/drawing/2014/main" id="{AD5FE03C-4B47-820D-B4D7-7E129A8F844A}"/>
              </a:ext>
            </a:extLst>
          </p:cNvPr>
          <p:cNvPicPr>
            <a:picLocks/>
          </p:cNvPicPr>
          <p:nvPr/>
        </p:nvPicPr>
        <p:blipFill>
          <a:blip r:link="rId29"/>
          <a:stretch>
            <a:fillRect/>
          </a:stretch>
        </p:blipFill>
        <p:spPr>
          <a:xfrm>
            <a:off x="7327900" y="3429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39" name="Picture 38">
            <a:hlinkClick r:id="rId30" tooltip="The Rookie&#10;Character: Nick Pulovski&#10;Release Year: 1990"/>
            <a:extLst>
              <a:ext uri="{FF2B5EF4-FFF2-40B4-BE49-F238E27FC236}">
                <a16:creationId xmlns:a16="http://schemas.microsoft.com/office/drawing/2014/main" id="{1CBCE686-3B7A-07D7-F6D6-E244A7B2B8A6}"/>
              </a:ext>
            </a:extLst>
          </p:cNvPr>
          <p:cNvPicPr>
            <a:picLocks/>
          </p:cNvPicPr>
          <p:nvPr/>
        </p:nvPicPr>
        <p:blipFill>
          <a:blip r:link="rId31"/>
          <a:stretch>
            <a:fillRect/>
          </a:stretch>
        </p:blipFill>
        <p:spPr>
          <a:xfrm>
            <a:off x="7937500" y="3429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41" name="Picture 40">
            <a:hlinkClick r:id="rId32" tooltip="White Hunter Black Heart&#10;Character: John Wilson&#10;Release Year: 1990"/>
            <a:extLst>
              <a:ext uri="{FF2B5EF4-FFF2-40B4-BE49-F238E27FC236}">
                <a16:creationId xmlns:a16="http://schemas.microsoft.com/office/drawing/2014/main" id="{24ECB6F5-A2CB-6B77-86C7-7735EE3C4B34}"/>
              </a:ext>
            </a:extLst>
          </p:cNvPr>
          <p:cNvPicPr>
            <a:picLocks/>
          </p:cNvPicPr>
          <p:nvPr/>
        </p:nvPicPr>
        <p:blipFill>
          <a:blip r:link="rId33"/>
          <a:stretch>
            <a:fillRect/>
          </a:stretch>
        </p:blipFill>
        <p:spPr>
          <a:xfrm>
            <a:off x="8547100" y="3429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43" name="Picture 42">
            <a:hlinkClick r:id="rId34" tooltip="Pink Cadillac&#10;Character: Tommy Nowak&#10;Release Year: 1989"/>
            <a:extLst>
              <a:ext uri="{FF2B5EF4-FFF2-40B4-BE49-F238E27FC236}">
                <a16:creationId xmlns:a16="http://schemas.microsoft.com/office/drawing/2014/main" id="{4F9043DA-E167-A960-B613-430BFFD8026B}"/>
              </a:ext>
            </a:extLst>
          </p:cNvPr>
          <p:cNvPicPr>
            <a:picLocks/>
          </p:cNvPicPr>
          <p:nvPr/>
        </p:nvPicPr>
        <p:blipFill>
          <a:blip r:link="rId35"/>
          <a:stretch>
            <a:fillRect/>
          </a:stretch>
        </p:blipFill>
        <p:spPr>
          <a:xfrm>
            <a:off x="9156700" y="3429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45" name="Picture 44">
            <a:hlinkClick r:id="rId36" tooltip="The Dead Pool&#10;Character: Harry Callahan&#10;Release Year: 1988"/>
            <a:extLst>
              <a:ext uri="{FF2B5EF4-FFF2-40B4-BE49-F238E27FC236}">
                <a16:creationId xmlns:a16="http://schemas.microsoft.com/office/drawing/2014/main" id="{0B251A37-186E-1DB3-BBD2-D5F83D9271C2}"/>
              </a:ext>
            </a:extLst>
          </p:cNvPr>
          <p:cNvPicPr>
            <a:picLocks/>
          </p:cNvPicPr>
          <p:nvPr/>
        </p:nvPicPr>
        <p:blipFill>
          <a:blip r:link="rId37"/>
          <a:stretch>
            <a:fillRect/>
          </a:stretch>
        </p:blipFill>
        <p:spPr>
          <a:xfrm>
            <a:off x="9766300" y="3429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47" name="Picture 46">
            <a:hlinkClick r:id="rId38" tooltip="Heartbreak Ridge&#10;Character: Gunnery Sergent Thomas Highway&#10;Release Year: 1986"/>
            <a:extLst>
              <a:ext uri="{FF2B5EF4-FFF2-40B4-BE49-F238E27FC236}">
                <a16:creationId xmlns:a16="http://schemas.microsoft.com/office/drawing/2014/main" id="{8A5491CE-80E1-5C03-F85C-E19A34DFD869}"/>
              </a:ext>
            </a:extLst>
          </p:cNvPr>
          <p:cNvPicPr>
            <a:picLocks/>
          </p:cNvPicPr>
          <p:nvPr/>
        </p:nvPicPr>
        <p:blipFill>
          <a:blip r:link="rId39"/>
          <a:stretch>
            <a:fillRect/>
          </a:stretch>
        </p:blipFill>
        <p:spPr>
          <a:xfrm>
            <a:off x="10375900" y="3429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49" name="Picture 48">
            <a:hlinkClick r:id="rId40" tooltip="Pale Rider&#10;Character: Preacher&#10;Release Year: 1985"/>
            <a:extLst>
              <a:ext uri="{FF2B5EF4-FFF2-40B4-BE49-F238E27FC236}">
                <a16:creationId xmlns:a16="http://schemas.microsoft.com/office/drawing/2014/main" id="{86014C50-90B8-0624-F112-F399F63ADEC6}"/>
              </a:ext>
            </a:extLst>
          </p:cNvPr>
          <p:cNvPicPr>
            <a:picLocks/>
          </p:cNvPicPr>
          <p:nvPr/>
        </p:nvPicPr>
        <p:blipFill>
          <a:blip r:link="rId41"/>
          <a:stretch>
            <a:fillRect/>
          </a:stretch>
        </p:blipFill>
        <p:spPr>
          <a:xfrm>
            <a:off x="10985500" y="3429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51" name="Picture 50">
            <a:hlinkClick r:id="rId42" tooltip="City Heat&#10;Character: Lt. Speer&#10;Release Year: 1984"/>
            <a:extLst>
              <a:ext uri="{FF2B5EF4-FFF2-40B4-BE49-F238E27FC236}">
                <a16:creationId xmlns:a16="http://schemas.microsoft.com/office/drawing/2014/main" id="{F895FA7E-131A-C53E-5642-EAE8D8FE5005}"/>
              </a:ext>
            </a:extLst>
          </p:cNvPr>
          <p:cNvPicPr>
            <a:picLocks/>
          </p:cNvPicPr>
          <p:nvPr/>
        </p:nvPicPr>
        <p:blipFill>
          <a:blip r:link="rId43"/>
          <a:stretch>
            <a:fillRect/>
          </a:stretch>
        </p:blipFill>
        <p:spPr>
          <a:xfrm>
            <a:off x="11595100" y="3429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53" name="Picture 52">
            <a:hlinkClick r:id="rId44" tooltip="Tightrope&#10;Character: Wes Block&#10;Release Year: 1984"/>
            <a:extLst>
              <a:ext uri="{FF2B5EF4-FFF2-40B4-BE49-F238E27FC236}">
                <a16:creationId xmlns:a16="http://schemas.microsoft.com/office/drawing/2014/main" id="{FC7BA458-A2D7-8CAF-E497-5D55F7EF6F22}"/>
              </a:ext>
            </a:extLst>
          </p:cNvPr>
          <p:cNvPicPr>
            <a:picLocks/>
          </p:cNvPicPr>
          <p:nvPr/>
        </p:nvPicPr>
        <p:blipFill>
          <a:blip r:link="rId45"/>
          <a:stretch>
            <a:fillRect/>
          </a:stretch>
        </p:blipFill>
        <p:spPr>
          <a:xfrm>
            <a:off x="12700" y="4572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55" name="Picture 54">
            <a:hlinkClick r:id="rId46" tooltip="Sudden Impact&#10;Character: Harry Callahan&#10;Release Year: 1983"/>
            <a:extLst>
              <a:ext uri="{FF2B5EF4-FFF2-40B4-BE49-F238E27FC236}">
                <a16:creationId xmlns:a16="http://schemas.microsoft.com/office/drawing/2014/main" id="{047BAE06-2DCC-8F6C-0007-88219A0089C7}"/>
              </a:ext>
            </a:extLst>
          </p:cNvPr>
          <p:cNvPicPr>
            <a:picLocks/>
          </p:cNvPicPr>
          <p:nvPr/>
        </p:nvPicPr>
        <p:blipFill>
          <a:blip r:link="rId47"/>
          <a:stretch>
            <a:fillRect/>
          </a:stretch>
        </p:blipFill>
        <p:spPr>
          <a:xfrm>
            <a:off x="622300" y="4572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57" name="Picture 56">
            <a:hlinkClick r:id="rId48" tooltip="Honkytonk Man&#10;Character: Red Stovall&#10;Release Year: 1982"/>
            <a:extLst>
              <a:ext uri="{FF2B5EF4-FFF2-40B4-BE49-F238E27FC236}">
                <a16:creationId xmlns:a16="http://schemas.microsoft.com/office/drawing/2014/main" id="{CB81CA4B-9814-6D97-F40B-BE9361B02AAC}"/>
              </a:ext>
            </a:extLst>
          </p:cNvPr>
          <p:cNvPicPr>
            <a:picLocks/>
          </p:cNvPicPr>
          <p:nvPr/>
        </p:nvPicPr>
        <p:blipFill>
          <a:blip r:link="rId49"/>
          <a:stretch>
            <a:fillRect/>
          </a:stretch>
        </p:blipFill>
        <p:spPr>
          <a:xfrm>
            <a:off x="1231900" y="4572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59" name="Picture 58">
            <a:hlinkClick r:id="rId50" tooltip="Firefox&#10;Character: Mitchell Gant&#10;Release Year: 1982"/>
            <a:extLst>
              <a:ext uri="{FF2B5EF4-FFF2-40B4-BE49-F238E27FC236}">
                <a16:creationId xmlns:a16="http://schemas.microsoft.com/office/drawing/2014/main" id="{420ED898-1021-8ECF-69A8-844CB02F4721}"/>
              </a:ext>
            </a:extLst>
          </p:cNvPr>
          <p:cNvPicPr>
            <a:picLocks/>
          </p:cNvPicPr>
          <p:nvPr/>
        </p:nvPicPr>
        <p:blipFill>
          <a:blip r:link="rId51"/>
          <a:stretch>
            <a:fillRect/>
          </a:stretch>
        </p:blipFill>
        <p:spPr>
          <a:xfrm>
            <a:off x="1841500" y="4572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61" name="Picture 60">
            <a:hlinkClick r:id="rId52" tooltip="Any Which Way You Can&#10;Character: Philo Beddoe&#10;Release Year: 1980"/>
            <a:extLst>
              <a:ext uri="{FF2B5EF4-FFF2-40B4-BE49-F238E27FC236}">
                <a16:creationId xmlns:a16="http://schemas.microsoft.com/office/drawing/2014/main" id="{87EE9795-4B8C-50DF-7FDA-40E4EB365989}"/>
              </a:ext>
            </a:extLst>
          </p:cNvPr>
          <p:cNvPicPr>
            <a:picLocks/>
          </p:cNvPicPr>
          <p:nvPr/>
        </p:nvPicPr>
        <p:blipFill>
          <a:blip r:link="rId53"/>
          <a:stretch>
            <a:fillRect/>
          </a:stretch>
        </p:blipFill>
        <p:spPr>
          <a:xfrm>
            <a:off x="2451100" y="4572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63" name="Picture 62">
            <a:hlinkClick r:id="rId54" tooltip="Bronco Billy&#10;Character: Bronco Billy&#10;Release Year: 1980"/>
            <a:extLst>
              <a:ext uri="{FF2B5EF4-FFF2-40B4-BE49-F238E27FC236}">
                <a16:creationId xmlns:a16="http://schemas.microsoft.com/office/drawing/2014/main" id="{3BD6C52F-B211-1BF6-587D-AB0FA8153F49}"/>
              </a:ext>
            </a:extLst>
          </p:cNvPr>
          <p:cNvPicPr>
            <a:picLocks/>
          </p:cNvPicPr>
          <p:nvPr/>
        </p:nvPicPr>
        <p:blipFill>
          <a:blip r:link="rId55"/>
          <a:stretch>
            <a:fillRect/>
          </a:stretch>
        </p:blipFill>
        <p:spPr>
          <a:xfrm>
            <a:off x="3060700" y="4572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65" name="Picture 64">
            <a:hlinkClick r:id="rId56" tooltip="Escape from Alcatraz&#10;Character: Frank Morris&#10;Release Year: 1979"/>
            <a:extLst>
              <a:ext uri="{FF2B5EF4-FFF2-40B4-BE49-F238E27FC236}">
                <a16:creationId xmlns:a16="http://schemas.microsoft.com/office/drawing/2014/main" id="{4CE33547-C693-96B1-DC57-710A7404FB7C}"/>
              </a:ext>
            </a:extLst>
          </p:cNvPr>
          <p:cNvPicPr>
            <a:picLocks/>
          </p:cNvPicPr>
          <p:nvPr/>
        </p:nvPicPr>
        <p:blipFill>
          <a:blip r:link="rId57"/>
          <a:stretch>
            <a:fillRect/>
          </a:stretch>
        </p:blipFill>
        <p:spPr>
          <a:xfrm>
            <a:off x="3670300" y="4572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67" name="Picture 66">
            <a:hlinkClick r:id="rId58" tooltip="Every Which Way But Loose&#10;Character: Philo Beddoe&#10;Release Year: 1978"/>
            <a:extLst>
              <a:ext uri="{FF2B5EF4-FFF2-40B4-BE49-F238E27FC236}">
                <a16:creationId xmlns:a16="http://schemas.microsoft.com/office/drawing/2014/main" id="{BCEBC5A3-B95F-CC6E-531D-1E7BAAD2408B}"/>
              </a:ext>
            </a:extLst>
          </p:cNvPr>
          <p:cNvPicPr>
            <a:picLocks/>
          </p:cNvPicPr>
          <p:nvPr/>
        </p:nvPicPr>
        <p:blipFill>
          <a:blip r:link="rId59"/>
          <a:stretch>
            <a:fillRect/>
          </a:stretch>
        </p:blipFill>
        <p:spPr>
          <a:xfrm>
            <a:off x="4279900" y="4572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69" name="Picture 68">
            <a:hlinkClick r:id="rId60" tooltip="The Gauntlet&#10;Character: Det. Ben Shockley&#10;Release Year: 1977"/>
            <a:extLst>
              <a:ext uri="{FF2B5EF4-FFF2-40B4-BE49-F238E27FC236}">
                <a16:creationId xmlns:a16="http://schemas.microsoft.com/office/drawing/2014/main" id="{3F5D774C-EF2B-C922-9288-FA8F006BBFE2}"/>
              </a:ext>
            </a:extLst>
          </p:cNvPr>
          <p:cNvPicPr>
            <a:picLocks/>
          </p:cNvPicPr>
          <p:nvPr/>
        </p:nvPicPr>
        <p:blipFill>
          <a:blip r:link="rId61"/>
          <a:stretch>
            <a:fillRect/>
          </a:stretch>
        </p:blipFill>
        <p:spPr>
          <a:xfrm>
            <a:off x="4889500" y="4572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71" name="Picture 70">
            <a:hlinkClick r:id="rId62" tooltip="The Enforcer&#10;Character: Harry Callahan&#10;Release Year: 1976"/>
            <a:extLst>
              <a:ext uri="{FF2B5EF4-FFF2-40B4-BE49-F238E27FC236}">
                <a16:creationId xmlns:a16="http://schemas.microsoft.com/office/drawing/2014/main" id="{21240940-D770-256D-AC6D-3CB0769772FA}"/>
              </a:ext>
            </a:extLst>
          </p:cNvPr>
          <p:cNvPicPr>
            <a:picLocks/>
          </p:cNvPicPr>
          <p:nvPr/>
        </p:nvPicPr>
        <p:blipFill>
          <a:blip r:link="rId63"/>
          <a:stretch>
            <a:fillRect/>
          </a:stretch>
        </p:blipFill>
        <p:spPr>
          <a:xfrm>
            <a:off x="5499100" y="4572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73" name="Picture 72">
            <a:hlinkClick r:id="rId64" tooltip="The Outlaw Josey Wales&#10;Character: Josey Wales&#10;Release Year: 1976"/>
            <a:extLst>
              <a:ext uri="{FF2B5EF4-FFF2-40B4-BE49-F238E27FC236}">
                <a16:creationId xmlns:a16="http://schemas.microsoft.com/office/drawing/2014/main" id="{C7A04D8B-48BB-D856-6ECD-8C462B5ED078}"/>
              </a:ext>
            </a:extLst>
          </p:cNvPr>
          <p:cNvPicPr>
            <a:picLocks/>
          </p:cNvPicPr>
          <p:nvPr/>
        </p:nvPicPr>
        <p:blipFill>
          <a:blip r:link="rId65"/>
          <a:stretch>
            <a:fillRect/>
          </a:stretch>
        </p:blipFill>
        <p:spPr>
          <a:xfrm>
            <a:off x="6108700" y="4572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75" name="Picture 74">
            <a:hlinkClick r:id="rId66" tooltip="The Eiger Sanction&#10;Character: Jonathan Hemlock&#10;Release Year: 1975"/>
            <a:extLst>
              <a:ext uri="{FF2B5EF4-FFF2-40B4-BE49-F238E27FC236}">
                <a16:creationId xmlns:a16="http://schemas.microsoft.com/office/drawing/2014/main" id="{C723EF56-E1FE-E917-A1E0-829C98CC2419}"/>
              </a:ext>
            </a:extLst>
          </p:cNvPr>
          <p:cNvPicPr>
            <a:picLocks/>
          </p:cNvPicPr>
          <p:nvPr/>
        </p:nvPicPr>
        <p:blipFill>
          <a:blip r:link="rId67"/>
          <a:stretch>
            <a:fillRect/>
          </a:stretch>
        </p:blipFill>
        <p:spPr>
          <a:xfrm>
            <a:off x="6718300" y="4572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77" name="Picture 76">
            <a:hlinkClick r:id="rId68" tooltip="Thunderbolt and Lightfoot&#10;Character: Thunderbolt&#10;Release Year: 1974"/>
            <a:extLst>
              <a:ext uri="{FF2B5EF4-FFF2-40B4-BE49-F238E27FC236}">
                <a16:creationId xmlns:a16="http://schemas.microsoft.com/office/drawing/2014/main" id="{D9BE199F-F743-5D04-F639-AB718252ACA9}"/>
              </a:ext>
            </a:extLst>
          </p:cNvPr>
          <p:cNvPicPr>
            <a:picLocks/>
          </p:cNvPicPr>
          <p:nvPr/>
        </p:nvPicPr>
        <p:blipFill>
          <a:blip r:link="rId69"/>
          <a:stretch>
            <a:fillRect/>
          </a:stretch>
        </p:blipFill>
        <p:spPr>
          <a:xfrm>
            <a:off x="7327900" y="4572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79" name="Picture 78">
            <a:hlinkClick r:id="rId70" tooltip="Magnum Force&#10;Character: Insp. Harry Calahan&#10;Release Year: 1973"/>
            <a:extLst>
              <a:ext uri="{FF2B5EF4-FFF2-40B4-BE49-F238E27FC236}">
                <a16:creationId xmlns:a16="http://schemas.microsoft.com/office/drawing/2014/main" id="{8C33CD54-1025-B40C-7B8F-7D50DF09BC27}"/>
              </a:ext>
            </a:extLst>
          </p:cNvPr>
          <p:cNvPicPr>
            <a:picLocks/>
          </p:cNvPicPr>
          <p:nvPr/>
        </p:nvPicPr>
        <p:blipFill>
          <a:blip r:link="rId71"/>
          <a:stretch>
            <a:fillRect/>
          </a:stretch>
        </p:blipFill>
        <p:spPr>
          <a:xfrm>
            <a:off x="7937500" y="4572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81" name="Picture 80">
            <a:hlinkClick r:id="rId72" tooltip="High Plains Drifter&#10;Character: The Stranger&#10;Release Year: 1973"/>
            <a:extLst>
              <a:ext uri="{FF2B5EF4-FFF2-40B4-BE49-F238E27FC236}">
                <a16:creationId xmlns:a16="http://schemas.microsoft.com/office/drawing/2014/main" id="{E5B18BDD-4443-6D46-3224-BE144F6F6F90}"/>
              </a:ext>
            </a:extLst>
          </p:cNvPr>
          <p:cNvPicPr>
            <a:picLocks/>
          </p:cNvPicPr>
          <p:nvPr/>
        </p:nvPicPr>
        <p:blipFill>
          <a:blip r:link="rId73"/>
          <a:stretch>
            <a:fillRect/>
          </a:stretch>
        </p:blipFill>
        <p:spPr>
          <a:xfrm>
            <a:off x="8547100" y="4572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83" name="Picture 82">
            <a:hlinkClick r:id="rId74" tooltip="Joe Kidd&#10;Character: Joe Kidd&#10;Release Year: 1972"/>
            <a:extLst>
              <a:ext uri="{FF2B5EF4-FFF2-40B4-BE49-F238E27FC236}">
                <a16:creationId xmlns:a16="http://schemas.microsoft.com/office/drawing/2014/main" id="{AF582CF5-982D-C8AB-46FB-5513431F2EFE}"/>
              </a:ext>
            </a:extLst>
          </p:cNvPr>
          <p:cNvPicPr>
            <a:picLocks/>
          </p:cNvPicPr>
          <p:nvPr/>
        </p:nvPicPr>
        <p:blipFill>
          <a:blip r:link="rId75"/>
          <a:stretch>
            <a:fillRect/>
          </a:stretch>
        </p:blipFill>
        <p:spPr>
          <a:xfrm>
            <a:off x="9156700" y="4572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85" name="Picture 84">
            <a:hlinkClick r:id="rId76" tooltip="Dirty Harry&#10;Character: Harry&#10;Release Year: 1971"/>
            <a:extLst>
              <a:ext uri="{FF2B5EF4-FFF2-40B4-BE49-F238E27FC236}">
                <a16:creationId xmlns:a16="http://schemas.microsoft.com/office/drawing/2014/main" id="{C3DBD891-1EEA-7E73-A39F-1463FF5CD39C}"/>
              </a:ext>
            </a:extLst>
          </p:cNvPr>
          <p:cNvPicPr>
            <a:picLocks/>
          </p:cNvPicPr>
          <p:nvPr/>
        </p:nvPicPr>
        <p:blipFill>
          <a:blip r:link="rId77"/>
          <a:stretch>
            <a:fillRect/>
          </a:stretch>
        </p:blipFill>
        <p:spPr>
          <a:xfrm>
            <a:off x="9766300" y="4572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87" name="Picture 86">
            <a:hlinkClick r:id="rId78" tooltip="Play Misty for Me&#10;Character: Dave&#10;Release Year: 1971"/>
            <a:extLst>
              <a:ext uri="{FF2B5EF4-FFF2-40B4-BE49-F238E27FC236}">
                <a16:creationId xmlns:a16="http://schemas.microsoft.com/office/drawing/2014/main" id="{4DA11E98-0A2A-1E49-B6FF-FFE49C07AF28}"/>
              </a:ext>
            </a:extLst>
          </p:cNvPr>
          <p:cNvPicPr>
            <a:picLocks/>
          </p:cNvPicPr>
          <p:nvPr/>
        </p:nvPicPr>
        <p:blipFill>
          <a:blip r:link="rId79"/>
          <a:stretch>
            <a:fillRect/>
          </a:stretch>
        </p:blipFill>
        <p:spPr>
          <a:xfrm>
            <a:off x="10375900" y="4572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89" name="Picture 88">
            <a:hlinkClick r:id="rId80" tooltip="The Beguiled&#10;Character: John McBurney&#10;Release Year: 1971"/>
            <a:extLst>
              <a:ext uri="{FF2B5EF4-FFF2-40B4-BE49-F238E27FC236}">
                <a16:creationId xmlns:a16="http://schemas.microsoft.com/office/drawing/2014/main" id="{E661084B-5034-3BAF-7636-69C551377B25}"/>
              </a:ext>
            </a:extLst>
          </p:cNvPr>
          <p:cNvPicPr>
            <a:picLocks/>
          </p:cNvPicPr>
          <p:nvPr/>
        </p:nvPicPr>
        <p:blipFill>
          <a:blip r:link="rId81"/>
          <a:stretch>
            <a:fillRect/>
          </a:stretch>
        </p:blipFill>
        <p:spPr>
          <a:xfrm>
            <a:off x="10985500" y="4572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91" name="Picture 90">
            <a:hlinkClick r:id="rId82" tooltip="Two Mules for Sister Sara&#10;Character: Hogan&#10;Release Year: 1970"/>
            <a:extLst>
              <a:ext uri="{FF2B5EF4-FFF2-40B4-BE49-F238E27FC236}">
                <a16:creationId xmlns:a16="http://schemas.microsoft.com/office/drawing/2014/main" id="{4CAA37F6-B220-CA0A-6204-98CB38457EB3}"/>
              </a:ext>
            </a:extLst>
          </p:cNvPr>
          <p:cNvPicPr>
            <a:picLocks/>
          </p:cNvPicPr>
          <p:nvPr/>
        </p:nvPicPr>
        <p:blipFill>
          <a:blip r:link="rId83"/>
          <a:stretch>
            <a:fillRect/>
          </a:stretch>
        </p:blipFill>
        <p:spPr>
          <a:xfrm>
            <a:off x="11595100" y="4572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93" name="Picture 92">
            <a:hlinkClick r:id="rId84" tooltip="Kelly's Heroes&#10;Character: Private Kelly&#10;Release Year: 1970"/>
            <a:extLst>
              <a:ext uri="{FF2B5EF4-FFF2-40B4-BE49-F238E27FC236}">
                <a16:creationId xmlns:a16="http://schemas.microsoft.com/office/drawing/2014/main" id="{1D9FF606-3D9E-C69C-65C2-6CC7637C1436}"/>
              </a:ext>
            </a:extLst>
          </p:cNvPr>
          <p:cNvPicPr>
            <a:picLocks/>
          </p:cNvPicPr>
          <p:nvPr/>
        </p:nvPicPr>
        <p:blipFill>
          <a:blip r:link="rId85"/>
          <a:stretch>
            <a:fillRect/>
          </a:stretch>
        </p:blipFill>
        <p:spPr>
          <a:xfrm>
            <a:off x="12700" y="5715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95" name="Picture 94">
            <a:hlinkClick r:id="rId86" tooltip="Paint Your Wagon&#10;Character: Pardner&#10;Release Year: 1969"/>
            <a:extLst>
              <a:ext uri="{FF2B5EF4-FFF2-40B4-BE49-F238E27FC236}">
                <a16:creationId xmlns:a16="http://schemas.microsoft.com/office/drawing/2014/main" id="{F9326022-2CFC-4269-CC55-96F05B27D29C}"/>
              </a:ext>
            </a:extLst>
          </p:cNvPr>
          <p:cNvPicPr>
            <a:picLocks/>
          </p:cNvPicPr>
          <p:nvPr/>
        </p:nvPicPr>
        <p:blipFill>
          <a:blip r:link="rId87"/>
          <a:stretch>
            <a:fillRect/>
          </a:stretch>
        </p:blipFill>
        <p:spPr>
          <a:xfrm>
            <a:off x="622300" y="5715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97" name="Picture 96">
            <a:hlinkClick r:id="rId88" tooltip="Where Eagles Dare&#10;Character: Lt. Schaffer&#10;Release Year: 1968"/>
            <a:extLst>
              <a:ext uri="{FF2B5EF4-FFF2-40B4-BE49-F238E27FC236}">
                <a16:creationId xmlns:a16="http://schemas.microsoft.com/office/drawing/2014/main" id="{F14895E3-BB49-BBF2-40C2-4B2F877E7407}"/>
              </a:ext>
            </a:extLst>
          </p:cNvPr>
          <p:cNvPicPr>
            <a:picLocks/>
          </p:cNvPicPr>
          <p:nvPr/>
        </p:nvPicPr>
        <p:blipFill>
          <a:blip r:link="rId89"/>
          <a:stretch>
            <a:fillRect/>
          </a:stretch>
        </p:blipFill>
        <p:spPr>
          <a:xfrm>
            <a:off x="1231900" y="5715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99" name="Picture 98">
            <a:hlinkClick r:id="rId90" tooltip="Coogan's Bluff&#10;Character: Coogan&#10;Release Year: 1968"/>
            <a:extLst>
              <a:ext uri="{FF2B5EF4-FFF2-40B4-BE49-F238E27FC236}">
                <a16:creationId xmlns:a16="http://schemas.microsoft.com/office/drawing/2014/main" id="{18839ED0-89F8-A660-FB16-9EEDCB81C8E8}"/>
              </a:ext>
            </a:extLst>
          </p:cNvPr>
          <p:cNvPicPr>
            <a:picLocks/>
          </p:cNvPicPr>
          <p:nvPr/>
        </p:nvPicPr>
        <p:blipFill>
          <a:blip r:link="rId91"/>
          <a:stretch>
            <a:fillRect/>
          </a:stretch>
        </p:blipFill>
        <p:spPr>
          <a:xfrm>
            <a:off x="1841500" y="5715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101" name="Picture 100">
            <a:hlinkClick r:id="rId92" tooltip="Hang 'Em High&#10;Character: Marshal Jed Cooper&#10;Release Year: 1968"/>
            <a:extLst>
              <a:ext uri="{FF2B5EF4-FFF2-40B4-BE49-F238E27FC236}">
                <a16:creationId xmlns:a16="http://schemas.microsoft.com/office/drawing/2014/main" id="{EAE6044E-DDB0-F770-0067-3946398A3C6E}"/>
              </a:ext>
            </a:extLst>
          </p:cNvPr>
          <p:cNvPicPr>
            <a:picLocks/>
          </p:cNvPicPr>
          <p:nvPr/>
        </p:nvPicPr>
        <p:blipFill>
          <a:blip r:link="rId93"/>
          <a:stretch>
            <a:fillRect/>
          </a:stretch>
        </p:blipFill>
        <p:spPr>
          <a:xfrm>
            <a:off x="2451100" y="5715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103" name="Picture 102">
            <a:hlinkClick r:id="rId94" tooltip="The Witches&#10;Character: Carlo&#10;Release Year: 1967"/>
            <a:extLst>
              <a:ext uri="{FF2B5EF4-FFF2-40B4-BE49-F238E27FC236}">
                <a16:creationId xmlns:a16="http://schemas.microsoft.com/office/drawing/2014/main" id="{6B587F26-3E7A-DFB2-9586-4C880D699DA2}"/>
              </a:ext>
            </a:extLst>
          </p:cNvPr>
          <p:cNvPicPr>
            <a:picLocks/>
          </p:cNvPicPr>
          <p:nvPr/>
        </p:nvPicPr>
        <p:blipFill>
          <a:blip r:link="rId95"/>
          <a:stretch>
            <a:fillRect/>
          </a:stretch>
        </p:blipFill>
        <p:spPr>
          <a:xfrm>
            <a:off x="3060700" y="5715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105" name="Picture 104">
            <a:hlinkClick r:id="rId96" tooltip="The Good, the Bad and the Ugly&#10;Character: Blondie&#10;Release Year: 1966"/>
            <a:extLst>
              <a:ext uri="{FF2B5EF4-FFF2-40B4-BE49-F238E27FC236}">
                <a16:creationId xmlns:a16="http://schemas.microsoft.com/office/drawing/2014/main" id="{18DE154E-32D2-0C4B-30F0-C19896CB8677}"/>
              </a:ext>
            </a:extLst>
          </p:cNvPr>
          <p:cNvPicPr>
            <a:picLocks/>
          </p:cNvPicPr>
          <p:nvPr/>
        </p:nvPicPr>
        <p:blipFill>
          <a:blip r:link="rId97"/>
          <a:stretch>
            <a:fillRect/>
          </a:stretch>
        </p:blipFill>
        <p:spPr>
          <a:xfrm>
            <a:off x="3670300" y="5715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107" name="Picture 106">
            <a:hlinkClick r:id="rId98" tooltip="For a Few Dollars More&#10;Character: Monco&#10;Release Year: 1965"/>
            <a:extLst>
              <a:ext uri="{FF2B5EF4-FFF2-40B4-BE49-F238E27FC236}">
                <a16:creationId xmlns:a16="http://schemas.microsoft.com/office/drawing/2014/main" id="{27CFA1CB-3482-BBC4-07A4-6AF4074F5B69}"/>
              </a:ext>
            </a:extLst>
          </p:cNvPr>
          <p:cNvPicPr>
            <a:picLocks/>
          </p:cNvPicPr>
          <p:nvPr/>
        </p:nvPicPr>
        <p:blipFill>
          <a:blip r:link="rId99"/>
          <a:stretch>
            <a:fillRect/>
          </a:stretch>
        </p:blipFill>
        <p:spPr>
          <a:xfrm>
            <a:off x="4279900" y="5715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109" name="Picture 108">
            <a:hlinkClick r:id="rId100" tooltip="A Fistful of Dollars&#10;Character: Joe&#10;Release Year: 1964"/>
            <a:extLst>
              <a:ext uri="{FF2B5EF4-FFF2-40B4-BE49-F238E27FC236}">
                <a16:creationId xmlns:a16="http://schemas.microsoft.com/office/drawing/2014/main" id="{C55CE8B9-9ED3-9185-0C78-8E1184D2F241}"/>
              </a:ext>
            </a:extLst>
          </p:cNvPr>
          <p:cNvPicPr>
            <a:picLocks/>
          </p:cNvPicPr>
          <p:nvPr/>
        </p:nvPicPr>
        <p:blipFill>
          <a:blip r:link="rId101"/>
          <a:stretch>
            <a:fillRect/>
          </a:stretch>
        </p:blipFill>
        <p:spPr>
          <a:xfrm>
            <a:off x="4889500" y="5715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111" name="Picture 110">
            <a:hlinkClick r:id="rId102" tooltip="Lafayette Escadrille&#10;Character: George Moseley&#10;Release Year: 1958"/>
            <a:extLst>
              <a:ext uri="{FF2B5EF4-FFF2-40B4-BE49-F238E27FC236}">
                <a16:creationId xmlns:a16="http://schemas.microsoft.com/office/drawing/2014/main" id="{BCBAD6BB-2644-CDEC-86A7-89EE5FB6EEF3}"/>
              </a:ext>
            </a:extLst>
          </p:cNvPr>
          <p:cNvPicPr>
            <a:picLocks/>
          </p:cNvPicPr>
          <p:nvPr/>
        </p:nvPicPr>
        <p:blipFill>
          <a:blip r:link="rId103"/>
          <a:stretch>
            <a:fillRect/>
          </a:stretch>
        </p:blipFill>
        <p:spPr>
          <a:xfrm>
            <a:off x="5499100" y="5715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113" name="Picture 112">
            <a:hlinkClick r:id="rId104" tooltip="Ambush at Cimarron Pass&#10;Character: Keith Williams&#10;Release Year: 1958"/>
            <a:extLst>
              <a:ext uri="{FF2B5EF4-FFF2-40B4-BE49-F238E27FC236}">
                <a16:creationId xmlns:a16="http://schemas.microsoft.com/office/drawing/2014/main" id="{DC253B31-E8E8-FC75-26C0-7B4D5EB5B416}"/>
              </a:ext>
            </a:extLst>
          </p:cNvPr>
          <p:cNvPicPr>
            <a:picLocks/>
          </p:cNvPicPr>
          <p:nvPr/>
        </p:nvPicPr>
        <p:blipFill>
          <a:blip r:link="rId105"/>
          <a:stretch>
            <a:fillRect/>
          </a:stretch>
        </p:blipFill>
        <p:spPr>
          <a:xfrm>
            <a:off x="6108700" y="5715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115" name="Picture 114">
            <a:hlinkClick r:id="rId106" tooltip="Escapade in Japan&#10;Character: Dumbo - Pilot&#10;Release Year: 1957"/>
            <a:extLst>
              <a:ext uri="{FF2B5EF4-FFF2-40B4-BE49-F238E27FC236}">
                <a16:creationId xmlns:a16="http://schemas.microsoft.com/office/drawing/2014/main" id="{26A31EC1-6125-B0BD-CD79-CAECC835E0B6}"/>
              </a:ext>
            </a:extLst>
          </p:cNvPr>
          <p:cNvPicPr>
            <a:picLocks/>
          </p:cNvPicPr>
          <p:nvPr/>
        </p:nvPicPr>
        <p:blipFill>
          <a:blip r:link="rId107"/>
          <a:stretch>
            <a:fillRect/>
          </a:stretch>
        </p:blipFill>
        <p:spPr>
          <a:xfrm>
            <a:off x="6718300" y="5715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117" name="Picture 116">
            <a:hlinkClick r:id="rId108" tooltip="Away All Boats&#10;Character: Corpsman&#10;Release Year: 1956"/>
            <a:extLst>
              <a:ext uri="{FF2B5EF4-FFF2-40B4-BE49-F238E27FC236}">
                <a16:creationId xmlns:a16="http://schemas.microsoft.com/office/drawing/2014/main" id="{C8985D03-91A6-BAE7-6F13-3B351FCF5B8D}"/>
              </a:ext>
            </a:extLst>
          </p:cNvPr>
          <p:cNvPicPr>
            <a:picLocks/>
          </p:cNvPicPr>
          <p:nvPr/>
        </p:nvPicPr>
        <p:blipFill>
          <a:blip r:link="rId109"/>
          <a:stretch>
            <a:fillRect/>
          </a:stretch>
        </p:blipFill>
        <p:spPr>
          <a:xfrm>
            <a:off x="7327900" y="5715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119" name="Picture 118">
            <a:hlinkClick r:id="rId110" tooltip="The First Traveling Saleslady&#10;Character: Lt. Jack Rice&#10;Release Year: 1956"/>
            <a:extLst>
              <a:ext uri="{FF2B5EF4-FFF2-40B4-BE49-F238E27FC236}">
                <a16:creationId xmlns:a16="http://schemas.microsoft.com/office/drawing/2014/main" id="{CACB2A1E-399B-4072-82E2-07DC02682EAA}"/>
              </a:ext>
            </a:extLst>
          </p:cNvPr>
          <p:cNvPicPr>
            <a:picLocks/>
          </p:cNvPicPr>
          <p:nvPr/>
        </p:nvPicPr>
        <p:blipFill>
          <a:blip r:link="rId111"/>
          <a:stretch>
            <a:fillRect/>
          </a:stretch>
        </p:blipFill>
        <p:spPr>
          <a:xfrm>
            <a:off x="7937500" y="5715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121" name="Picture 120">
            <a:hlinkClick r:id="rId112" tooltip="Star in the Dust&#10;Character: Tom - Ranch Hand&#10;Release Year: 1956"/>
            <a:extLst>
              <a:ext uri="{FF2B5EF4-FFF2-40B4-BE49-F238E27FC236}">
                <a16:creationId xmlns:a16="http://schemas.microsoft.com/office/drawing/2014/main" id="{1E184898-EDAC-0F02-1C64-0328BD0B5248}"/>
              </a:ext>
            </a:extLst>
          </p:cNvPr>
          <p:cNvPicPr>
            <a:picLocks/>
          </p:cNvPicPr>
          <p:nvPr/>
        </p:nvPicPr>
        <p:blipFill>
          <a:blip r:link="rId113"/>
          <a:stretch>
            <a:fillRect/>
          </a:stretch>
        </p:blipFill>
        <p:spPr>
          <a:xfrm>
            <a:off x="8547100" y="5715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123" name="Picture 122">
            <a:hlinkClick r:id="rId114" tooltip="Never Say Goodbye&#10;Character: Will&#10;Release Year: 1956"/>
            <a:extLst>
              <a:ext uri="{FF2B5EF4-FFF2-40B4-BE49-F238E27FC236}">
                <a16:creationId xmlns:a16="http://schemas.microsoft.com/office/drawing/2014/main" id="{E0DE48E9-E003-287E-8041-F6699CCD05C7}"/>
              </a:ext>
            </a:extLst>
          </p:cNvPr>
          <p:cNvPicPr>
            <a:picLocks/>
          </p:cNvPicPr>
          <p:nvPr/>
        </p:nvPicPr>
        <p:blipFill>
          <a:blip r:link="rId115"/>
          <a:stretch>
            <a:fillRect/>
          </a:stretch>
        </p:blipFill>
        <p:spPr>
          <a:xfrm>
            <a:off x="9156700" y="5715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125" name="Picture 124">
            <a:hlinkClick r:id="rId116" tooltip="Tarantula&#10;Character: Jet Squadron Leader&#10;Release Year: 1955"/>
            <a:extLst>
              <a:ext uri="{FF2B5EF4-FFF2-40B4-BE49-F238E27FC236}">
                <a16:creationId xmlns:a16="http://schemas.microsoft.com/office/drawing/2014/main" id="{7C208BF1-D857-4781-899A-17631F46D3C2}"/>
              </a:ext>
            </a:extLst>
          </p:cNvPr>
          <p:cNvPicPr>
            <a:picLocks/>
          </p:cNvPicPr>
          <p:nvPr/>
        </p:nvPicPr>
        <p:blipFill>
          <a:blip r:link="rId117"/>
          <a:stretch>
            <a:fillRect/>
          </a:stretch>
        </p:blipFill>
        <p:spPr>
          <a:xfrm>
            <a:off x="9766300" y="5715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127" name="Picture 126">
            <a:hlinkClick r:id="rId118" tooltip="Lady Godiva of Coventry&#10;Character: Alfred the Fletcher&#10;Release Year: 1955"/>
            <a:extLst>
              <a:ext uri="{FF2B5EF4-FFF2-40B4-BE49-F238E27FC236}">
                <a16:creationId xmlns:a16="http://schemas.microsoft.com/office/drawing/2014/main" id="{337ED404-B994-177A-7024-5A51A98D5BC0}"/>
              </a:ext>
            </a:extLst>
          </p:cNvPr>
          <p:cNvPicPr>
            <a:picLocks/>
          </p:cNvPicPr>
          <p:nvPr/>
        </p:nvPicPr>
        <p:blipFill>
          <a:blip r:link="rId119"/>
          <a:stretch>
            <a:fillRect/>
          </a:stretch>
        </p:blipFill>
        <p:spPr>
          <a:xfrm>
            <a:off x="10375900" y="5715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129" name="Picture 128">
            <a:hlinkClick r:id="rId120" tooltip="Francis in the Navy&#10;Character: Jonesy&#10;Release Year: 1955"/>
            <a:extLst>
              <a:ext uri="{FF2B5EF4-FFF2-40B4-BE49-F238E27FC236}">
                <a16:creationId xmlns:a16="http://schemas.microsoft.com/office/drawing/2014/main" id="{4BBD2677-AD69-B1F4-EF94-1BEFDDEADD32}"/>
              </a:ext>
            </a:extLst>
          </p:cNvPr>
          <p:cNvPicPr>
            <a:picLocks/>
          </p:cNvPicPr>
          <p:nvPr/>
        </p:nvPicPr>
        <p:blipFill>
          <a:blip r:link="rId121"/>
          <a:stretch>
            <a:fillRect/>
          </a:stretch>
        </p:blipFill>
        <p:spPr>
          <a:xfrm>
            <a:off x="10985500" y="5715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131" name="Picture 130">
            <a:hlinkClick r:id="rId122" tooltip="Revenge of the Creature&#10;Character: Jennings&#10;Release Year: 1955"/>
            <a:extLst>
              <a:ext uri="{FF2B5EF4-FFF2-40B4-BE49-F238E27FC236}">
                <a16:creationId xmlns:a16="http://schemas.microsoft.com/office/drawing/2014/main" id="{9F3D9CE3-0BC7-A705-58E2-F02FEA2F293E}"/>
              </a:ext>
            </a:extLst>
          </p:cNvPr>
          <p:cNvPicPr>
            <a:picLocks/>
          </p:cNvPicPr>
          <p:nvPr/>
        </p:nvPicPr>
        <p:blipFill>
          <a:blip r:link="rId123"/>
          <a:stretch>
            <a:fillRect/>
          </a:stretch>
        </p:blipFill>
        <p:spPr>
          <a:xfrm>
            <a:off x="11595100" y="5715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sp>
        <p:nvSpPr>
          <p:cNvPr id="132" name="Rectangle 131">
            <a:extLst>
              <a:ext uri="{FF2B5EF4-FFF2-40B4-BE49-F238E27FC236}">
                <a16:creationId xmlns:a16="http://schemas.microsoft.com/office/drawing/2014/main" id="{A2BA824A-14E9-75B5-54D0-7A9BD4428B0E}"/>
              </a:ext>
            </a:extLst>
          </p:cNvPr>
          <p:cNvSpPr/>
          <p:nvPr/>
        </p:nvSpPr>
        <p:spPr>
          <a:xfrm>
            <a:off x="3556000" y="635000"/>
            <a:ext cx="50800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3D381"/>
                </a:solidFill>
              </a:rPr>
              <a:t>Box Office Earnings per Movie (MUSD)</a:t>
            </a:r>
            <a:endParaRPr lang="en-SE">
              <a:solidFill>
                <a:srgbClr val="F3D381"/>
              </a:solidFill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CD27EC93-964E-5F15-FF51-10598C72744E}"/>
              </a:ext>
            </a:extLst>
          </p:cNvPr>
          <p:cNvSpPr/>
          <p:nvPr/>
        </p:nvSpPr>
        <p:spPr>
          <a:xfrm>
            <a:off x="8445500" y="698500"/>
            <a:ext cx="1270000" cy="1905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>
                <a:solidFill>
                  <a:srgbClr val="E9AE1B"/>
                </a:solidFill>
              </a:rPr>
              <a:t>Sort chart by: </a:t>
            </a:r>
            <a:endParaRPr lang="en-SE" sz="1400">
              <a:solidFill>
                <a:srgbClr val="E9AE1B"/>
              </a:solidFill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E0E4D116-883F-C687-AE41-9F4DA0F9C6FA}"/>
              </a:ext>
            </a:extLst>
          </p:cNvPr>
          <p:cNvSpPr/>
          <p:nvPr/>
        </p:nvSpPr>
        <p:spPr>
          <a:xfrm>
            <a:off x="9715500" y="698500"/>
            <a:ext cx="1143000" cy="190500"/>
          </a:xfrm>
          <a:prstGeom prst="rect">
            <a:avLst/>
          </a:prstGeom>
          <a:noFill/>
          <a:ln w="12700" cap="flat" cmpd="sng" algn="ctr">
            <a:solidFill>
              <a:srgbClr val="F3D381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rgbClr val="F3D381"/>
                </a:solidFill>
              </a:rPr>
              <a:t>Release Year</a:t>
            </a:r>
            <a:endParaRPr lang="en-SE" sz="1400">
              <a:solidFill>
                <a:srgbClr val="F3D381"/>
              </a:solidFill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761E57A6-91E4-D485-8EB3-A03DD6C3F9CE}"/>
              </a:ext>
            </a:extLst>
          </p:cNvPr>
          <p:cNvSpPr/>
          <p:nvPr/>
        </p:nvSpPr>
        <p:spPr>
          <a:xfrm>
            <a:off x="9715500" y="698500"/>
            <a:ext cx="1143000" cy="190500"/>
          </a:xfrm>
          <a:prstGeom prst="rect">
            <a:avLst/>
          </a:prstGeom>
          <a:noFill/>
          <a:ln w="12700" cap="flat" cmpd="sng" algn="ctr">
            <a:solidFill>
              <a:srgbClr val="F3D381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rgbClr val="F3D381"/>
                </a:solidFill>
              </a:rPr>
              <a:t>Earnings</a:t>
            </a:r>
            <a:endParaRPr lang="en-SE" sz="1400">
              <a:solidFill>
                <a:srgbClr val="F3D381"/>
              </a:solidFill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479220C0-C488-694C-ECFB-8CDFB62FED87}"/>
              </a:ext>
            </a:extLst>
          </p:cNvPr>
          <p:cNvSpPr/>
          <p:nvPr/>
        </p:nvSpPr>
        <p:spPr>
          <a:xfrm>
            <a:off x="584200" y="889000"/>
            <a:ext cx="203200" cy="1892300"/>
          </a:xfrm>
          <a:prstGeom prst="rect">
            <a:avLst/>
          </a:prstGeom>
          <a:solidFill>
            <a:srgbClr val="D9A115"/>
          </a:soli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76322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>
                <a:solidFill>
                  <a:srgbClr val="F7E0A7"/>
                </a:solidFill>
              </a:rPr>
              <a:t>Every Which Way But Loose</a:t>
            </a:r>
            <a:endParaRPr lang="en-SE" sz="1200">
              <a:solidFill>
                <a:srgbClr val="F7E0A7"/>
              </a:solidFill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BF195DF8-2A5B-EDCE-F950-C2587307CFA9}"/>
              </a:ext>
            </a:extLst>
          </p:cNvPr>
          <p:cNvSpPr/>
          <p:nvPr/>
        </p:nvSpPr>
        <p:spPr>
          <a:xfrm>
            <a:off x="571500" y="2832100"/>
            <a:ext cx="2286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7E0A7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SE" sz="900">
                <a:solidFill>
                  <a:srgbClr val="F7E0A7"/>
                </a:solidFill>
              </a:rPr>
              <a:t>1978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A8A8EED5-338A-888C-FEB3-B607417FE10A}"/>
              </a:ext>
            </a:extLst>
          </p:cNvPr>
          <p:cNvSpPr/>
          <p:nvPr/>
        </p:nvSpPr>
        <p:spPr>
          <a:xfrm>
            <a:off x="571500" y="889000"/>
            <a:ext cx="228600" cy="1905000"/>
          </a:xfrm>
          <a:prstGeom prst="rect">
            <a:avLst/>
          </a:prstGeom>
          <a:solidFill>
            <a:srgbClr val="F7E0A7">
              <a:alpha val="1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C37AF1B7-F2EF-6C6B-B5D6-DA082581A99E}"/>
              </a:ext>
            </a:extLst>
          </p:cNvPr>
          <p:cNvSpPr/>
          <p:nvPr/>
        </p:nvSpPr>
        <p:spPr>
          <a:xfrm>
            <a:off x="812800" y="1419077"/>
            <a:ext cx="203200" cy="1362223"/>
          </a:xfrm>
          <a:prstGeom prst="rect">
            <a:avLst/>
          </a:prstGeom>
          <a:solidFill>
            <a:srgbClr val="D9A115"/>
          </a:soli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76322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>
                <a:solidFill>
                  <a:srgbClr val="F7E0A7"/>
                </a:solidFill>
              </a:rPr>
              <a:t>Any Which Way You Can</a:t>
            </a:r>
            <a:endParaRPr lang="en-SE" sz="1200">
              <a:solidFill>
                <a:srgbClr val="F7E0A7"/>
              </a:solidFill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2F62593B-752A-6F97-8ECF-A7BF06DAC3F1}"/>
              </a:ext>
            </a:extLst>
          </p:cNvPr>
          <p:cNvSpPr/>
          <p:nvPr/>
        </p:nvSpPr>
        <p:spPr>
          <a:xfrm>
            <a:off x="800100" y="2832100"/>
            <a:ext cx="2286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7E0A7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SE" sz="900">
                <a:solidFill>
                  <a:srgbClr val="F7E0A7"/>
                </a:solidFill>
              </a:rPr>
              <a:t>1980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0199CFA8-D121-39A8-B3A2-655F3C7F5EFF}"/>
              </a:ext>
            </a:extLst>
          </p:cNvPr>
          <p:cNvSpPr/>
          <p:nvPr/>
        </p:nvSpPr>
        <p:spPr>
          <a:xfrm>
            <a:off x="800100" y="889000"/>
            <a:ext cx="228600" cy="1905000"/>
          </a:xfrm>
          <a:prstGeom prst="rect">
            <a:avLst/>
          </a:prstGeom>
          <a:solidFill>
            <a:srgbClr val="F7E0A7">
              <a:alpha val="1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CAE33494-3D51-0BB0-3302-7ABBEF7EA074}"/>
              </a:ext>
            </a:extLst>
          </p:cNvPr>
          <p:cNvSpPr/>
          <p:nvPr/>
        </p:nvSpPr>
        <p:spPr>
          <a:xfrm>
            <a:off x="1041400" y="1500914"/>
            <a:ext cx="203200" cy="1280386"/>
          </a:xfrm>
          <a:prstGeom prst="rect">
            <a:avLst/>
          </a:prstGeom>
          <a:solidFill>
            <a:srgbClr val="D9A115"/>
          </a:soli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76322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>
                <a:solidFill>
                  <a:srgbClr val="F7E0A7"/>
                </a:solidFill>
              </a:rPr>
              <a:t>In the Line of Fire</a:t>
            </a:r>
            <a:endParaRPr lang="en-SE" sz="1200">
              <a:solidFill>
                <a:srgbClr val="F7E0A7"/>
              </a:solidFill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79639BCC-86A1-7E93-DBFC-CF1BB8232108}"/>
              </a:ext>
            </a:extLst>
          </p:cNvPr>
          <p:cNvSpPr/>
          <p:nvPr/>
        </p:nvSpPr>
        <p:spPr>
          <a:xfrm>
            <a:off x="1028700" y="2832100"/>
            <a:ext cx="2286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7E0A7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SE" sz="900">
                <a:solidFill>
                  <a:srgbClr val="F7E0A7"/>
                </a:solidFill>
              </a:rPr>
              <a:t>1993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0CBF3334-C627-90F8-87C8-24FAADDE525D}"/>
              </a:ext>
            </a:extLst>
          </p:cNvPr>
          <p:cNvSpPr/>
          <p:nvPr/>
        </p:nvSpPr>
        <p:spPr>
          <a:xfrm>
            <a:off x="1028700" y="889000"/>
            <a:ext cx="228600" cy="1905000"/>
          </a:xfrm>
          <a:prstGeom prst="rect">
            <a:avLst/>
          </a:prstGeom>
          <a:solidFill>
            <a:srgbClr val="F7E0A7">
              <a:alpha val="1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FA53871C-6FA7-51F3-F528-678C9F3C1B46}"/>
              </a:ext>
            </a:extLst>
          </p:cNvPr>
          <p:cNvSpPr/>
          <p:nvPr/>
        </p:nvSpPr>
        <p:spPr>
          <a:xfrm>
            <a:off x="1270000" y="1517826"/>
            <a:ext cx="203200" cy="1263474"/>
          </a:xfrm>
          <a:prstGeom prst="rect">
            <a:avLst/>
          </a:prstGeom>
          <a:solidFill>
            <a:srgbClr val="D9A115"/>
          </a:soli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76322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>
                <a:solidFill>
                  <a:srgbClr val="F7E0A7"/>
                </a:solidFill>
              </a:rPr>
              <a:t>Unforgiven</a:t>
            </a:r>
            <a:endParaRPr lang="en-SE" sz="1200">
              <a:solidFill>
                <a:srgbClr val="F7E0A7"/>
              </a:solidFill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2D0BFB48-26CA-EC4F-9065-E333BF8234BA}"/>
              </a:ext>
            </a:extLst>
          </p:cNvPr>
          <p:cNvSpPr/>
          <p:nvPr/>
        </p:nvSpPr>
        <p:spPr>
          <a:xfrm>
            <a:off x="1257300" y="2832100"/>
            <a:ext cx="2286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7E0A7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SE" sz="900">
                <a:solidFill>
                  <a:srgbClr val="F7E0A7"/>
                </a:solidFill>
              </a:rPr>
              <a:t>1992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E451987E-FA63-2258-EE7D-4FB4C360753D}"/>
              </a:ext>
            </a:extLst>
          </p:cNvPr>
          <p:cNvSpPr/>
          <p:nvPr/>
        </p:nvSpPr>
        <p:spPr>
          <a:xfrm>
            <a:off x="1257300" y="889000"/>
            <a:ext cx="228600" cy="1905000"/>
          </a:xfrm>
          <a:prstGeom prst="rect">
            <a:avLst/>
          </a:prstGeom>
          <a:solidFill>
            <a:srgbClr val="F7E0A7">
              <a:alpha val="1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D9B00EF7-FBF2-0548-1EDB-836E1021189A}"/>
              </a:ext>
            </a:extLst>
          </p:cNvPr>
          <p:cNvSpPr/>
          <p:nvPr/>
        </p:nvSpPr>
        <p:spPr>
          <a:xfrm>
            <a:off x="1498600" y="1618427"/>
            <a:ext cx="203200" cy="1162873"/>
          </a:xfrm>
          <a:prstGeom prst="rect">
            <a:avLst/>
          </a:prstGeom>
          <a:solidFill>
            <a:srgbClr val="D9A115"/>
          </a:soli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76322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>
                <a:solidFill>
                  <a:srgbClr val="F7E0A7"/>
                </a:solidFill>
              </a:rPr>
              <a:t>Magnum Force</a:t>
            </a:r>
            <a:endParaRPr lang="en-SE" sz="1200">
              <a:solidFill>
                <a:srgbClr val="F7E0A7"/>
              </a:solidFill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F09B5E30-3F4C-6B7B-E0E8-7EE6614C531A}"/>
              </a:ext>
            </a:extLst>
          </p:cNvPr>
          <p:cNvSpPr/>
          <p:nvPr/>
        </p:nvSpPr>
        <p:spPr>
          <a:xfrm>
            <a:off x="1485900" y="2832100"/>
            <a:ext cx="2286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7E0A7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SE" sz="900">
                <a:solidFill>
                  <a:srgbClr val="F7E0A7"/>
                </a:solidFill>
              </a:rPr>
              <a:t>1973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3C9EA170-BE85-6F41-4F45-2A08261018C0}"/>
              </a:ext>
            </a:extLst>
          </p:cNvPr>
          <p:cNvSpPr/>
          <p:nvPr/>
        </p:nvSpPr>
        <p:spPr>
          <a:xfrm>
            <a:off x="1485900" y="889000"/>
            <a:ext cx="228600" cy="1905000"/>
          </a:xfrm>
          <a:prstGeom prst="rect">
            <a:avLst/>
          </a:prstGeom>
          <a:solidFill>
            <a:srgbClr val="F7E0A7">
              <a:alpha val="1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D4B8F7B3-BA83-0634-80C7-49516B872432}"/>
              </a:ext>
            </a:extLst>
          </p:cNvPr>
          <p:cNvSpPr/>
          <p:nvPr/>
        </p:nvSpPr>
        <p:spPr>
          <a:xfrm>
            <a:off x="1727200" y="1653178"/>
            <a:ext cx="203200" cy="1128122"/>
          </a:xfrm>
          <a:prstGeom prst="rect">
            <a:avLst/>
          </a:prstGeom>
          <a:solidFill>
            <a:srgbClr val="D9A115"/>
          </a:soli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76322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>
                <a:solidFill>
                  <a:srgbClr val="F7E0A7"/>
                </a:solidFill>
              </a:rPr>
              <a:t>Dirty Harry</a:t>
            </a:r>
            <a:endParaRPr lang="en-SE" sz="1200">
              <a:solidFill>
                <a:srgbClr val="F7E0A7"/>
              </a:solidFill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E3F3058B-1748-E8A3-5625-AFBB65BAD6DA}"/>
              </a:ext>
            </a:extLst>
          </p:cNvPr>
          <p:cNvSpPr/>
          <p:nvPr/>
        </p:nvSpPr>
        <p:spPr>
          <a:xfrm>
            <a:off x="1714500" y="2832100"/>
            <a:ext cx="2286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7E0A7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SE" sz="900">
                <a:solidFill>
                  <a:srgbClr val="F7E0A7"/>
                </a:solidFill>
              </a:rPr>
              <a:t>1971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73C457B4-857F-66F7-BFB0-FC9AF9998708}"/>
              </a:ext>
            </a:extLst>
          </p:cNvPr>
          <p:cNvSpPr/>
          <p:nvPr/>
        </p:nvSpPr>
        <p:spPr>
          <a:xfrm>
            <a:off x="1714500" y="889000"/>
            <a:ext cx="228600" cy="1905000"/>
          </a:xfrm>
          <a:prstGeom prst="rect">
            <a:avLst/>
          </a:prstGeom>
          <a:solidFill>
            <a:srgbClr val="F7E0A7">
              <a:alpha val="1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5135E392-C201-7095-ED65-611A26B24A34}"/>
              </a:ext>
            </a:extLst>
          </p:cNvPr>
          <p:cNvSpPr/>
          <p:nvPr/>
        </p:nvSpPr>
        <p:spPr>
          <a:xfrm>
            <a:off x="1955800" y="1658232"/>
            <a:ext cx="203200" cy="1123068"/>
          </a:xfrm>
          <a:prstGeom prst="rect">
            <a:avLst/>
          </a:prstGeom>
          <a:solidFill>
            <a:srgbClr val="D9A115"/>
          </a:soli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76322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>
                <a:solidFill>
                  <a:srgbClr val="F7E0A7"/>
                </a:solidFill>
              </a:rPr>
              <a:t>The Enforcer</a:t>
            </a:r>
            <a:endParaRPr lang="en-SE" sz="1200">
              <a:solidFill>
                <a:srgbClr val="F7E0A7"/>
              </a:solidFill>
            </a:endParaRP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0BB2963F-D462-E782-381C-43CAE43C76C7}"/>
              </a:ext>
            </a:extLst>
          </p:cNvPr>
          <p:cNvSpPr/>
          <p:nvPr/>
        </p:nvSpPr>
        <p:spPr>
          <a:xfrm>
            <a:off x="1943100" y="2832100"/>
            <a:ext cx="2286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7E0A7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SE" sz="900">
                <a:solidFill>
                  <a:srgbClr val="F7E0A7"/>
                </a:solidFill>
              </a:rPr>
              <a:t>1976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3B5FE141-7974-AF5D-78BE-76F492022768}"/>
              </a:ext>
            </a:extLst>
          </p:cNvPr>
          <p:cNvSpPr/>
          <p:nvPr/>
        </p:nvSpPr>
        <p:spPr>
          <a:xfrm>
            <a:off x="1943100" y="889000"/>
            <a:ext cx="228600" cy="1905000"/>
          </a:xfrm>
          <a:prstGeom prst="rect">
            <a:avLst/>
          </a:prstGeom>
          <a:solidFill>
            <a:srgbClr val="F7E0A7">
              <a:alpha val="1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F9826D04-B13E-F04C-D6E9-464F41E44030}"/>
              </a:ext>
            </a:extLst>
          </p:cNvPr>
          <p:cNvSpPr/>
          <p:nvPr/>
        </p:nvSpPr>
        <p:spPr>
          <a:xfrm>
            <a:off x="2184400" y="1667647"/>
            <a:ext cx="203200" cy="1113653"/>
          </a:xfrm>
          <a:prstGeom prst="rect">
            <a:avLst/>
          </a:prstGeom>
          <a:solidFill>
            <a:srgbClr val="D9A115"/>
          </a:soli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76322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>
                <a:solidFill>
                  <a:srgbClr val="F7E0A7"/>
                </a:solidFill>
              </a:rPr>
              <a:t>The Mule</a:t>
            </a:r>
            <a:endParaRPr lang="en-SE" sz="1200">
              <a:solidFill>
                <a:srgbClr val="F7E0A7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9AD4C97-55AD-DF44-8A1E-E838895A6DBC}"/>
              </a:ext>
            </a:extLst>
          </p:cNvPr>
          <p:cNvSpPr/>
          <p:nvPr/>
        </p:nvSpPr>
        <p:spPr>
          <a:xfrm>
            <a:off x="2171700" y="2832100"/>
            <a:ext cx="2286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7E0A7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SE" sz="900">
                <a:solidFill>
                  <a:srgbClr val="F7E0A7"/>
                </a:solidFill>
              </a:rPr>
              <a:t>2018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FD5FBFEB-BF87-E8E0-E22D-0084FA71059A}"/>
              </a:ext>
            </a:extLst>
          </p:cNvPr>
          <p:cNvSpPr/>
          <p:nvPr/>
        </p:nvSpPr>
        <p:spPr>
          <a:xfrm>
            <a:off x="2171700" y="889000"/>
            <a:ext cx="228600" cy="1905000"/>
          </a:xfrm>
          <a:prstGeom prst="rect">
            <a:avLst/>
          </a:prstGeom>
          <a:solidFill>
            <a:srgbClr val="F7E0A7">
              <a:alpha val="1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37BE396E-BDA2-632A-7710-338784A0509E}"/>
              </a:ext>
            </a:extLst>
          </p:cNvPr>
          <p:cNvSpPr/>
          <p:nvPr/>
        </p:nvSpPr>
        <p:spPr>
          <a:xfrm>
            <a:off x="2413000" y="1699586"/>
            <a:ext cx="203200" cy="1081714"/>
          </a:xfrm>
          <a:prstGeom prst="rect">
            <a:avLst/>
          </a:prstGeom>
          <a:solidFill>
            <a:srgbClr val="D9A115"/>
          </a:soli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76322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>
                <a:solidFill>
                  <a:srgbClr val="F7E0A7"/>
                </a:solidFill>
              </a:rPr>
              <a:t>The Good, the Bad and the Ugly</a:t>
            </a:r>
            <a:endParaRPr lang="en-SE" sz="1200">
              <a:solidFill>
                <a:srgbClr val="F7E0A7"/>
              </a:solidFill>
            </a:endParaRP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ADF73517-5F2C-E485-4C98-8C42A8FAA060}"/>
              </a:ext>
            </a:extLst>
          </p:cNvPr>
          <p:cNvSpPr/>
          <p:nvPr/>
        </p:nvSpPr>
        <p:spPr>
          <a:xfrm>
            <a:off x="2400300" y="2832100"/>
            <a:ext cx="2286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7E0A7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SE" sz="900">
                <a:solidFill>
                  <a:srgbClr val="F7E0A7"/>
                </a:solidFill>
              </a:rPr>
              <a:t>1966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863D42CA-A523-C663-0132-0C2251C0E0B2}"/>
              </a:ext>
            </a:extLst>
          </p:cNvPr>
          <p:cNvSpPr/>
          <p:nvPr/>
        </p:nvSpPr>
        <p:spPr>
          <a:xfrm>
            <a:off x="2400300" y="889000"/>
            <a:ext cx="228600" cy="1905000"/>
          </a:xfrm>
          <a:prstGeom prst="rect">
            <a:avLst/>
          </a:prstGeom>
          <a:solidFill>
            <a:srgbClr val="F7E0A7">
              <a:alpha val="1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ED397E61-E475-AA10-B19C-D6BF60C3CD90}"/>
              </a:ext>
            </a:extLst>
          </p:cNvPr>
          <p:cNvSpPr/>
          <p:nvPr/>
        </p:nvSpPr>
        <p:spPr>
          <a:xfrm>
            <a:off x="2641600" y="1705248"/>
            <a:ext cx="203200" cy="1076052"/>
          </a:xfrm>
          <a:prstGeom prst="rect">
            <a:avLst/>
          </a:prstGeom>
          <a:solidFill>
            <a:srgbClr val="D9A115"/>
          </a:soli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76322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>
                <a:solidFill>
                  <a:srgbClr val="F7E0A7"/>
                </a:solidFill>
              </a:rPr>
              <a:t>Sudden Impact</a:t>
            </a:r>
            <a:endParaRPr lang="en-SE" sz="1200">
              <a:solidFill>
                <a:srgbClr val="F7E0A7"/>
              </a:solidFill>
            </a:endParaRP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D41D751D-1208-9C77-1FB8-18F883D60C7D}"/>
              </a:ext>
            </a:extLst>
          </p:cNvPr>
          <p:cNvSpPr/>
          <p:nvPr/>
        </p:nvSpPr>
        <p:spPr>
          <a:xfrm>
            <a:off x="2628900" y="2832100"/>
            <a:ext cx="2286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7E0A7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SE" sz="900">
                <a:solidFill>
                  <a:srgbClr val="F7E0A7"/>
                </a:solidFill>
              </a:rPr>
              <a:t>1983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F12D0E95-B4DD-3B4A-6514-451456F57ECD}"/>
              </a:ext>
            </a:extLst>
          </p:cNvPr>
          <p:cNvSpPr/>
          <p:nvPr/>
        </p:nvSpPr>
        <p:spPr>
          <a:xfrm>
            <a:off x="2628900" y="889000"/>
            <a:ext cx="228600" cy="1905000"/>
          </a:xfrm>
          <a:prstGeom prst="rect">
            <a:avLst/>
          </a:prstGeom>
          <a:solidFill>
            <a:srgbClr val="F7E0A7">
              <a:alpha val="1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B1B5DF61-6D8F-635A-5405-6D091C777F1F}"/>
              </a:ext>
            </a:extLst>
          </p:cNvPr>
          <p:cNvSpPr/>
          <p:nvPr/>
        </p:nvSpPr>
        <p:spPr>
          <a:xfrm>
            <a:off x="2870200" y="1714790"/>
            <a:ext cx="203200" cy="1066510"/>
          </a:xfrm>
          <a:prstGeom prst="rect">
            <a:avLst/>
          </a:prstGeom>
          <a:solidFill>
            <a:srgbClr val="D9A115"/>
          </a:soli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76322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>
                <a:solidFill>
                  <a:srgbClr val="F7E0A7"/>
                </a:solidFill>
              </a:rPr>
              <a:t>Gran Torino</a:t>
            </a:r>
            <a:endParaRPr lang="en-SE" sz="1200">
              <a:solidFill>
                <a:srgbClr val="F7E0A7"/>
              </a:solidFill>
            </a:endParaRP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761B7FB2-2580-6B4F-AE2E-7F9F0BFE59B3}"/>
              </a:ext>
            </a:extLst>
          </p:cNvPr>
          <p:cNvSpPr/>
          <p:nvPr/>
        </p:nvSpPr>
        <p:spPr>
          <a:xfrm>
            <a:off x="2857500" y="2832100"/>
            <a:ext cx="2286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7E0A7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SE" sz="900">
                <a:solidFill>
                  <a:srgbClr val="F7E0A7"/>
                </a:solidFill>
              </a:rPr>
              <a:t>2008</a:t>
            </a: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C0597833-F035-F725-E449-476113BAC11E}"/>
              </a:ext>
            </a:extLst>
          </p:cNvPr>
          <p:cNvSpPr/>
          <p:nvPr/>
        </p:nvSpPr>
        <p:spPr>
          <a:xfrm>
            <a:off x="2857500" y="889000"/>
            <a:ext cx="228600" cy="1905000"/>
          </a:xfrm>
          <a:prstGeom prst="rect">
            <a:avLst/>
          </a:prstGeom>
          <a:solidFill>
            <a:srgbClr val="F7E0A7">
              <a:alpha val="1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899948EE-9397-77C3-4EAB-5A53625E6718}"/>
              </a:ext>
            </a:extLst>
          </p:cNvPr>
          <p:cNvSpPr/>
          <p:nvPr/>
        </p:nvSpPr>
        <p:spPr>
          <a:xfrm>
            <a:off x="3098800" y="1897637"/>
            <a:ext cx="203200" cy="883663"/>
          </a:xfrm>
          <a:prstGeom prst="rect">
            <a:avLst/>
          </a:prstGeom>
          <a:solidFill>
            <a:srgbClr val="D9A115"/>
          </a:soli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76322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>
                <a:solidFill>
                  <a:srgbClr val="F7E0A7"/>
                </a:solidFill>
              </a:rPr>
              <a:t>Escape from Alcatraz</a:t>
            </a:r>
            <a:endParaRPr lang="en-SE" sz="1200">
              <a:solidFill>
                <a:srgbClr val="F7E0A7"/>
              </a:solidFill>
            </a:endParaRP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B3D3D5FC-1A76-E2C2-C528-5D37A47C0C50}"/>
              </a:ext>
            </a:extLst>
          </p:cNvPr>
          <p:cNvSpPr/>
          <p:nvPr/>
        </p:nvSpPr>
        <p:spPr>
          <a:xfrm>
            <a:off x="3086100" y="2832100"/>
            <a:ext cx="2286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7E0A7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SE" sz="900">
                <a:solidFill>
                  <a:srgbClr val="F7E0A7"/>
                </a:solidFill>
              </a:rPr>
              <a:t>1979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B6E65B47-1379-371D-C85E-0645A7E07C73}"/>
              </a:ext>
            </a:extLst>
          </p:cNvPr>
          <p:cNvSpPr/>
          <p:nvPr/>
        </p:nvSpPr>
        <p:spPr>
          <a:xfrm>
            <a:off x="3086100" y="889000"/>
            <a:ext cx="228600" cy="1905000"/>
          </a:xfrm>
          <a:prstGeom prst="rect">
            <a:avLst/>
          </a:prstGeom>
          <a:solidFill>
            <a:srgbClr val="F7E0A7">
              <a:alpha val="1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DAFA68A1-1451-6A46-8288-05084B348612}"/>
              </a:ext>
            </a:extLst>
          </p:cNvPr>
          <p:cNvSpPr/>
          <p:nvPr/>
        </p:nvSpPr>
        <p:spPr>
          <a:xfrm>
            <a:off x="3327400" y="1916100"/>
            <a:ext cx="203200" cy="865200"/>
          </a:xfrm>
          <a:prstGeom prst="rect">
            <a:avLst/>
          </a:prstGeom>
          <a:solidFill>
            <a:srgbClr val="D9A115"/>
          </a:soli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76322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>
                <a:solidFill>
                  <a:srgbClr val="F7E0A7"/>
                </a:solidFill>
              </a:rPr>
              <a:t>Space Cowboys</a:t>
            </a:r>
            <a:endParaRPr lang="en-SE" sz="1200">
              <a:solidFill>
                <a:srgbClr val="F7E0A7"/>
              </a:solidFill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FCB82D43-76BB-0210-6132-803B9703A002}"/>
              </a:ext>
            </a:extLst>
          </p:cNvPr>
          <p:cNvSpPr/>
          <p:nvPr/>
        </p:nvSpPr>
        <p:spPr>
          <a:xfrm>
            <a:off x="3314700" y="2832100"/>
            <a:ext cx="2286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7E0A7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SE" sz="900">
                <a:solidFill>
                  <a:srgbClr val="F7E0A7"/>
                </a:solidFill>
              </a:rPr>
              <a:t>2000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EC9B9E4C-0F45-B47D-1764-8BB9B532C38A}"/>
              </a:ext>
            </a:extLst>
          </p:cNvPr>
          <p:cNvSpPr/>
          <p:nvPr/>
        </p:nvSpPr>
        <p:spPr>
          <a:xfrm>
            <a:off x="3314700" y="889000"/>
            <a:ext cx="228600" cy="1905000"/>
          </a:xfrm>
          <a:prstGeom prst="rect">
            <a:avLst/>
          </a:prstGeom>
          <a:solidFill>
            <a:srgbClr val="F7E0A7">
              <a:alpha val="1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62678812-3869-872F-B3CB-95610219F2F8}"/>
              </a:ext>
            </a:extLst>
          </p:cNvPr>
          <p:cNvSpPr/>
          <p:nvPr/>
        </p:nvSpPr>
        <p:spPr>
          <a:xfrm>
            <a:off x="3556000" y="1933785"/>
            <a:ext cx="203200" cy="847515"/>
          </a:xfrm>
          <a:prstGeom prst="rect">
            <a:avLst/>
          </a:prstGeom>
          <a:solidFill>
            <a:srgbClr val="D9A115"/>
          </a:soli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76322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>
                <a:solidFill>
                  <a:srgbClr val="F7E0A7"/>
                </a:solidFill>
              </a:rPr>
              <a:t>The Bridges of Madison County</a:t>
            </a:r>
            <a:endParaRPr lang="en-SE" sz="1200">
              <a:solidFill>
                <a:srgbClr val="F7E0A7"/>
              </a:solidFill>
            </a:endParaRP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1A2C5CA0-B971-B2E4-3F27-B8088DFDA826}"/>
              </a:ext>
            </a:extLst>
          </p:cNvPr>
          <p:cNvSpPr/>
          <p:nvPr/>
        </p:nvSpPr>
        <p:spPr>
          <a:xfrm>
            <a:off x="3543300" y="2832100"/>
            <a:ext cx="2286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7E0A7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SE" sz="900">
                <a:solidFill>
                  <a:srgbClr val="F7E0A7"/>
                </a:solidFill>
              </a:rPr>
              <a:t>1995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34A09C76-DF50-8BA6-2BB2-BE425A34B59F}"/>
              </a:ext>
            </a:extLst>
          </p:cNvPr>
          <p:cNvSpPr/>
          <p:nvPr/>
        </p:nvSpPr>
        <p:spPr>
          <a:xfrm>
            <a:off x="3543300" y="889000"/>
            <a:ext cx="228600" cy="1905000"/>
          </a:xfrm>
          <a:prstGeom prst="rect">
            <a:avLst/>
          </a:prstGeom>
          <a:solidFill>
            <a:srgbClr val="F7E0A7">
              <a:alpha val="1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DA355496-19D8-F2B3-CC1B-5251F040433B}"/>
              </a:ext>
            </a:extLst>
          </p:cNvPr>
          <p:cNvSpPr/>
          <p:nvPr/>
        </p:nvSpPr>
        <p:spPr>
          <a:xfrm>
            <a:off x="3784600" y="1962742"/>
            <a:ext cx="203200" cy="818558"/>
          </a:xfrm>
          <a:prstGeom prst="rect">
            <a:avLst/>
          </a:prstGeom>
          <a:solidFill>
            <a:srgbClr val="D9A115"/>
          </a:soli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76322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>
                <a:solidFill>
                  <a:srgbClr val="F7E0A7"/>
                </a:solidFill>
              </a:rPr>
              <a:t>Firefox</a:t>
            </a:r>
            <a:endParaRPr lang="en-SE" sz="1200">
              <a:solidFill>
                <a:srgbClr val="F7E0A7"/>
              </a:solidFill>
            </a:endParaRP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BF36F9F0-16A6-2187-4F7A-6DB15782DFAA}"/>
              </a:ext>
            </a:extLst>
          </p:cNvPr>
          <p:cNvSpPr/>
          <p:nvPr/>
        </p:nvSpPr>
        <p:spPr>
          <a:xfrm>
            <a:off x="3771900" y="2832100"/>
            <a:ext cx="2286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7E0A7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SE" sz="900">
                <a:solidFill>
                  <a:srgbClr val="F7E0A7"/>
                </a:solidFill>
              </a:rPr>
              <a:t>1982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C48C3020-48BF-E1A8-B690-BB26271F9AE8}"/>
              </a:ext>
            </a:extLst>
          </p:cNvPr>
          <p:cNvSpPr/>
          <p:nvPr/>
        </p:nvSpPr>
        <p:spPr>
          <a:xfrm>
            <a:off x="3771900" y="889000"/>
            <a:ext cx="228600" cy="1905000"/>
          </a:xfrm>
          <a:prstGeom prst="rect">
            <a:avLst/>
          </a:prstGeom>
          <a:solidFill>
            <a:srgbClr val="F7E0A7">
              <a:alpha val="1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4768CE52-39B4-4883-3E7D-D9D56E0B8255}"/>
              </a:ext>
            </a:extLst>
          </p:cNvPr>
          <p:cNvSpPr/>
          <p:nvPr/>
        </p:nvSpPr>
        <p:spPr>
          <a:xfrm>
            <a:off x="4013200" y="1973514"/>
            <a:ext cx="203200" cy="807786"/>
          </a:xfrm>
          <a:prstGeom prst="rect">
            <a:avLst/>
          </a:prstGeom>
          <a:solidFill>
            <a:srgbClr val="D9A115"/>
          </a:soli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76322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>
                <a:solidFill>
                  <a:srgbClr val="F7E0A7"/>
                </a:solidFill>
              </a:rPr>
              <a:t>Million Dollar Baby</a:t>
            </a:r>
            <a:endParaRPr lang="en-SE" sz="1200">
              <a:solidFill>
                <a:srgbClr val="F7E0A7"/>
              </a:solidFill>
            </a:endParaRP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774F9F1B-4928-63A0-0C97-41036FD041DE}"/>
              </a:ext>
            </a:extLst>
          </p:cNvPr>
          <p:cNvSpPr/>
          <p:nvPr/>
        </p:nvSpPr>
        <p:spPr>
          <a:xfrm>
            <a:off x="4000500" y="2832100"/>
            <a:ext cx="2286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7E0A7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SE" sz="900">
                <a:solidFill>
                  <a:srgbClr val="F7E0A7"/>
                </a:solidFill>
              </a:rPr>
              <a:t>2004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EC0849F4-B81B-DB05-CA65-1DB37EE9E3FB}"/>
              </a:ext>
            </a:extLst>
          </p:cNvPr>
          <p:cNvSpPr/>
          <p:nvPr/>
        </p:nvSpPr>
        <p:spPr>
          <a:xfrm>
            <a:off x="4000500" y="889000"/>
            <a:ext cx="228600" cy="1905000"/>
          </a:xfrm>
          <a:prstGeom prst="rect">
            <a:avLst/>
          </a:prstGeom>
          <a:solidFill>
            <a:srgbClr val="F7E0A7">
              <a:alpha val="1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137AE2A1-6B25-1651-4F53-C54941BD18E7}"/>
              </a:ext>
            </a:extLst>
          </p:cNvPr>
          <p:cNvSpPr/>
          <p:nvPr/>
        </p:nvSpPr>
        <p:spPr>
          <a:xfrm>
            <a:off x="4241800" y="2012846"/>
            <a:ext cx="203200" cy="768454"/>
          </a:xfrm>
          <a:prstGeom prst="rect">
            <a:avLst/>
          </a:prstGeom>
          <a:solidFill>
            <a:srgbClr val="D9A115"/>
          </a:soli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76322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>
                <a:solidFill>
                  <a:srgbClr val="F7E0A7"/>
                </a:solidFill>
              </a:rPr>
              <a:t>The Outlaw Josey Wales</a:t>
            </a:r>
            <a:endParaRPr lang="en-SE" sz="1200">
              <a:solidFill>
                <a:srgbClr val="F7E0A7"/>
              </a:solidFill>
            </a:endParaRP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5C8E8C5C-8E4A-4343-E0A0-11DD243E78AB}"/>
              </a:ext>
            </a:extLst>
          </p:cNvPr>
          <p:cNvSpPr/>
          <p:nvPr/>
        </p:nvSpPr>
        <p:spPr>
          <a:xfrm>
            <a:off x="4229100" y="2832100"/>
            <a:ext cx="2286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7E0A7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SE" sz="900">
                <a:solidFill>
                  <a:srgbClr val="F7E0A7"/>
                </a:solidFill>
              </a:rPr>
              <a:t>1976</a:t>
            </a: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89F38421-6DD9-DB7F-8249-B7227F5B7E4B}"/>
              </a:ext>
            </a:extLst>
          </p:cNvPr>
          <p:cNvSpPr/>
          <p:nvPr/>
        </p:nvSpPr>
        <p:spPr>
          <a:xfrm>
            <a:off x="4229100" y="889000"/>
            <a:ext cx="228600" cy="1905000"/>
          </a:xfrm>
          <a:prstGeom prst="rect">
            <a:avLst/>
          </a:prstGeom>
          <a:solidFill>
            <a:srgbClr val="F7E0A7">
              <a:alpha val="1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5B897E4A-91C3-4FCA-851F-FD1048D21025}"/>
              </a:ext>
            </a:extLst>
          </p:cNvPr>
          <p:cNvSpPr/>
          <p:nvPr/>
        </p:nvSpPr>
        <p:spPr>
          <a:xfrm>
            <a:off x="4470400" y="2044299"/>
            <a:ext cx="203200" cy="737001"/>
          </a:xfrm>
          <a:prstGeom prst="rect">
            <a:avLst/>
          </a:prstGeom>
          <a:solidFill>
            <a:srgbClr val="D9A115"/>
          </a:soli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76322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>
                <a:solidFill>
                  <a:srgbClr val="F7E0A7"/>
                </a:solidFill>
              </a:rPr>
              <a:t>Tightrope</a:t>
            </a:r>
            <a:endParaRPr lang="en-SE" sz="1200">
              <a:solidFill>
                <a:srgbClr val="F7E0A7"/>
              </a:solidFill>
            </a:endParaRP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9ACDF5BC-EF82-D64E-649F-7E6DD6FCCC80}"/>
              </a:ext>
            </a:extLst>
          </p:cNvPr>
          <p:cNvSpPr/>
          <p:nvPr/>
        </p:nvSpPr>
        <p:spPr>
          <a:xfrm>
            <a:off x="4457700" y="2832100"/>
            <a:ext cx="2286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7E0A7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SE" sz="900">
                <a:solidFill>
                  <a:srgbClr val="F7E0A7"/>
                </a:solidFill>
              </a:rPr>
              <a:t>1984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0EA63F2A-6FF4-02EC-0D0B-4631C16765AD}"/>
              </a:ext>
            </a:extLst>
          </p:cNvPr>
          <p:cNvSpPr/>
          <p:nvPr/>
        </p:nvSpPr>
        <p:spPr>
          <a:xfrm>
            <a:off x="4457700" y="889000"/>
            <a:ext cx="228600" cy="1905000"/>
          </a:xfrm>
          <a:prstGeom prst="rect">
            <a:avLst/>
          </a:prstGeom>
          <a:solidFill>
            <a:srgbClr val="F7E0A7">
              <a:alpha val="1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190DBBFB-59F4-A62F-54CD-E64230894AEB}"/>
              </a:ext>
            </a:extLst>
          </p:cNvPr>
          <p:cNvSpPr/>
          <p:nvPr/>
        </p:nvSpPr>
        <p:spPr>
          <a:xfrm>
            <a:off x="4699000" y="2139968"/>
            <a:ext cx="203200" cy="641332"/>
          </a:xfrm>
          <a:prstGeom prst="rect">
            <a:avLst/>
          </a:prstGeom>
          <a:solidFill>
            <a:srgbClr val="D9A115"/>
          </a:soli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76322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>
                <a:solidFill>
                  <a:srgbClr val="F7E0A7"/>
                </a:solidFill>
              </a:rPr>
              <a:t>For a Few Dollars More</a:t>
            </a:r>
            <a:endParaRPr lang="en-SE" sz="1200">
              <a:solidFill>
                <a:srgbClr val="F7E0A7"/>
              </a:solidFill>
            </a:endParaRP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F0308815-EEB8-F960-5DA7-BB141BECA533}"/>
              </a:ext>
            </a:extLst>
          </p:cNvPr>
          <p:cNvSpPr/>
          <p:nvPr/>
        </p:nvSpPr>
        <p:spPr>
          <a:xfrm>
            <a:off x="4686300" y="2832100"/>
            <a:ext cx="2286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7E0A7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SE" sz="900">
                <a:solidFill>
                  <a:srgbClr val="F7E0A7"/>
                </a:solidFill>
              </a:rPr>
              <a:t>1965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C5E0015A-FCE9-414F-E04D-ECED41BBEB38}"/>
              </a:ext>
            </a:extLst>
          </p:cNvPr>
          <p:cNvSpPr/>
          <p:nvPr/>
        </p:nvSpPr>
        <p:spPr>
          <a:xfrm>
            <a:off x="4686300" y="889000"/>
            <a:ext cx="228600" cy="1905000"/>
          </a:xfrm>
          <a:prstGeom prst="rect">
            <a:avLst/>
          </a:prstGeom>
          <a:solidFill>
            <a:srgbClr val="F7E0A7">
              <a:alpha val="1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97EAF330-31C5-02A3-BCC7-E1D0F6C12860}"/>
              </a:ext>
            </a:extLst>
          </p:cNvPr>
          <p:cNvSpPr/>
          <p:nvPr/>
        </p:nvSpPr>
        <p:spPr>
          <a:xfrm>
            <a:off x="4927600" y="2161769"/>
            <a:ext cx="203200" cy="619531"/>
          </a:xfrm>
          <a:prstGeom prst="rect">
            <a:avLst/>
          </a:prstGeom>
          <a:solidFill>
            <a:srgbClr val="D9A115"/>
          </a:soli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76322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>
                <a:solidFill>
                  <a:srgbClr val="F7E0A7"/>
                </a:solidFill>
              </a:rPr>
              <a:t>A Fistful of Dollars</a:t>
            </a:r>
            <a:endParaRPr lang="en-SE" sz="1200">
              <a:solidFill>
                <a:srgbClr val="F7E0A7"/>
              </a:solidFill>
            </a:endParaRP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1BF92784-3947-D9F8-3EE8-F03D8EA2B622}"/>
              </a:ext>
            </a:extLst>
          </p:cNvPr>
          <p:cNvSpPr/>
          <p:nvPr/>
        </p:nvSpPr>
        <p:spPr>
          <a:xfrm>
            <a:off x="4914900" y="2832100"/>
            <a:ext cx="2286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7E0A7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SE" sz="900">
                <a:solidFill>
                  <a:srgbClr val="F7E0A7"/>
                </a:solidFill>
              </a:rPr>
              <a:t>1964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FFBC30B9-8C12-1D9A-B047-060F0394DC82}"/>
              </a:ext>
            </a:extLst>
          </p:cNvPr>
          <p:cNvSpPr/>
          <p:nvPr/>
        </p:nvSpPr>
        <p:spPr>
          <a:xfrm>
            <a:off x="4914900" y="889000"/>
            <a:ext cx="228600" cy="1905000"/>
          </a:xfrm>
          <a:prstGeom prst="rect">
            <a:avLst/>
          </a:prstGeom>
          <a:solidFill>
            <a:srgbClr val="F7E0A7">
              <a:alpha val="1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7A66648A-5948-EB2C-3F91-D5EF628FEF91}"/>
              </a:ext>
            </a:extLst>
          </p:cNvPr>
          <p:cNvSpPr/>
          <p:nvPr/>
        </p:nvSpPr>
        <p:spPr>
          <a:xfrm>
            <a:off x="5156200" y="2174232"/>
            <a:ext cx="203200" cy="607068"/>
          </a:xfrm>
          <a:prstGeom prst="rect">
            <a:avLst/>
          </a:prstGeom>
          <a:solidFill>
            <a:srgbClr val="D9A115"/>
          </a:soli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76322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>
                <a:solidFill>
                  <a:srgbClr val="F7E0A7"/>
                </a:solidFill>
              </a:rPr>
              <a:t>The Gauntlet</a:t>
            </a:r>
            <a:endParaRPr lang="en-SE" sz="1200">
              <a:solidFill>
                <a:srgbClr val="F7E0A7"/>
              </a:solidFill>
            </a:endParaRP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D2A66303-F324-88EF-52E6-DBCAF5919B8C}"/>
              </a:ext>
            </a:extLst>
          </p:cNvPr>
          <p:cNvSpPr/>
          <p:nvPr/>
        </p:nvSpPr>
        <p:spPr>
          <a:xfrm>
            <a:off x="5143500" y="2832100"/>
            <a:ext cx="2286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7E0A7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SE" sz="900">
                <a:solidFill>
                  <a:srgbClr val="F7E0A7"/>
                </a:solidFill>
              </a:rPr>
              <a:t>1977</a:t>
            </a: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03D55C96-CB05-9D11-F0AC-17AD4F7436F9}"/>
              </a:ext>
            </a:extLst>
          </p:cNvPr>
          <p:cNvSpPr/>
          <p:nvPr/>
        </p:nvSpPr>
        <p:spPr>
          <a:xfrm>
            <a:off x="5143500" y="889000"/>
            <a:ext cx="228600" cy="1905000"/>
          </a:xfrm>
          <a:prstGeom prst="rect">
            <a:avLst/>
          </a:prstGeom>
          <a:solidFill>
            <a:srgbClr val="F7E0A7">
              <a:alpha val="1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9A3E4AB9-9CBD-1103-7640-B236B54C01F3}"/>
              </a:ext>
            </a:extLst>
          </p:cNvPr>
          <p:cNvSpPr/>
          <p:nvPr/>
        </p:nvSpPr>
        <p:spPr>
          <a:xfrm>
            <a:off x="5384800" y="2183660"/>
            <a:ext cx="203200" cy="597640"/>
          </a:xfrm>
          <a:prstGeom prst="rect">
            <a:avLst/>
          </a:prstGeom>
          <a:solidFill>
            <a:srgbClr val="D9A115"/>
          </a:soli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76322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>
                <a:solidFill>
                  <a:srgbClr val="F7E0A7"/>
                </a:solidFill>
              </a:rPr>
              <a:t>Pale Rider</a:t>
            </a:r>
            <a:endParaRPr lang="en-SE" sz="1200">
              <a:solidFill>
                <a:srgbClr val="F7E0A7"/>
              </a:solidFill>
            </a:endParaRP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DC54B3A5-5B6C-EC53-F3A2-03F7900BF504}"/>
              </a:ext>
            </a:extLst>
          </p:cNvPr>
          <p:cNvSpPr/>
          <p:nvPr/>
        </p:nvSpPr>
        <p:spPr>
          <a:xfrm>
            <a:off x="5372100" y="2832100"/>
            <a:ext cx="2286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7E0A7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SE" sz="900">
                <a:solidFill>
                  <a:srgbClr val="F7E0A7"/>
                </a:solidFill>
              </a:rPr>
              <a:t>1985</a:t>
            </a: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7E621C66-5EFC-D0AF-A68A-1C25B52FFD7F}"/>
              </a:ext>
            </a:extLst>
          </p:cNvPr>
          <p:cNvSpPr/>
          <p:nvPr/>
        </p:nvSpPr>
        <p:spPr>
          <a:xfrm>
            <a:off x="5372100" y="889000"/>
            <a:ext cx="228600" cy="1905000"/>
          </a:xfrm>
          <a:prstGeom prst="rect">
            <a:avLst/>
          </a:prstGeom>
          <a:solidFill>
            <a:srgbClr val="F7E0A7">
              <a:alpha val="1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DCD8B98D-106E-61B0-C9F3-043488904743}"/>
              </a:ext>
            </a:extLst>
          </p:cNvPr>
          <p:cNvSpPr/>
          <p:nvPr/>
        </p:nvSpPr>
        <p:spPr>
          <a:xfrm>
            <a:off x="5613400" y="2186835"/>
            <a:ext cx="203200" cy="594465"/>
          </a:xfrm>
          <a:prstGeom prst="rect">
            <a:avLst/>
          </a:prstGeom>
          <a:solidFill>
            <a:srgbClr val="D9A115"/>
          </a:soli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76322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>
                <a:solidFill>
                  <a:srgbClr val="F7E0A7"/>
                </a:solidFill>
              </a:rPr>
              <a:t>Thunderbolt and Lightfoot</a:t>
            </a:r>
            <a:endParaRPr lang="en-SE" sz="1200">
              <a:solidFill>
                <a:srgbClr val="F7E0A7"/>
              </a:solidFill>
            </a:endParaRP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78CC82E6-08B0-50F8-25A4-35EC20108EC1}"/>
              </a:ext>
            </a:extLst>
          </p:cNvPr>
          <p:cNvSpPr/>
          <p:nvPr/>
        </p:nvSpPr>
        <p:spPr>
          <a:xfrm>
            <a:off x="5600700" y="2832100"/>
            <a:ext cx="2286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7E0A7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SE" sz="900">
                <a:solidFill>
                  <a:srgbClr val="F7E0A7"/>
                </a:solidFill>
              </a:rPr>
              <a:t>1974</a:t>
            </a: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9D72931D-06F7-982F-7C0D-53D5F1F0003F}"/>
              </a:ext>
            </a:extLst>
          </p:cNvPr>
          <p:cNvSpPr/>
          <p:nvPr/>
        </p:nvSpPr>
        <p:spPr>
          <a:xfrm>
            <a:off x="5600700" y="889000"/>
            <a:ext cx="228600" cy="1905000"/>
          </a:xfrm>
          <a:prstGeom prst="rect">
            <a:avLst/>
          </a:prstGeom>
          <a:solidFill>
            <a:srgbClr val="F7E0A7">
              <a:alpha val="1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ABE854CF-FD21-BFB9-21B2-6FD3EAB429B8}"/>
              </a:ext>
            </a:extLst>
          </p:cNvPr>
          <p:cNvSpPr/>
          <p:nvPr/>
        </p:nvSpPr>
        <p:spPr>
          <a:xfrm>
            <a:off x="5842000" y="2205546"/>
            <a:ext cx="203200" cy="575754"/>
          </a:xfrm>
          <a:prstGeom prst="rect">
            <a:avLst/>
          </a:prstGeom>
          <a:solidFill>
            <a:srgbClr val="D9A115"/>
          </a:soli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76322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>
                <a:solidFill>
                  <a:srgbClr val="F7E0A7"/>
                </a:solidFill>
              </a:rPr>
              <a:t>Heartbreak Ridge</a:t>
            </a:r>
            <a:endParaRPr lang="en-SE" sz="1200">
              <a:solidFill>
                <a:srgbClr val="F7E0A7"/>
              </a:solidFill>
            </a:endParaRP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7F6B55A1-4A33-06A3-C6BC-B6061D80262A}"/>
              </a:ext>
            </a:extLst>
          </p:cNvPr>
          <p:cNvSpPr/>
          <p:nvPr/>
        </p:nvSpPr>
        <p:spPr>
          <a:xfrm>
            <a:off x="5829300" y="2832100"/>
            <a:ext cx="2286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7E0A7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SE" sz="900">
                <a:solidFill>
                  <a:srgbClr val="F7E0A7"/>
                </a:solidFill>
              </a:rPr>
              <a:t>1986</a:t>
            </a: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1B7E794B-91D2-BF26-64BB-9C162AC31E49}"/>
              </a:ext>
            </a:extLst>
          </p:cNvPr>
          <p:cNvSpPr/>
          <p:nvPr/>
        </p:nvSpPr>
        <p:spPr>
          <a:xfrm>
            <a:off x="5829300" y="889000"/>
            <a:ext cx="228600" cy="1905000"/>
          </a:xfrm>
          <a:prstGeom prst="rect">
            <a:avLst/>
          </a:prstGeom>
          <a:solidFill>
            <a:srgbClr val="F7E0A7">
              <a:alpha val="1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1EBA0DA5-7AED-A2DD-F84C-2D748C2A04DB}"/>
              </a:ext>
            </a:extLst>
          </p:cNvPr>
          <p:cNvSpPr/>
          <p:nvPr/>
        </p:nvSpPr>
        <p:spPr>
          <a:xfrm>
            <a:off x="6070600" y="2211454"/>
            <a:ext cx="203200" cy="569846"/>
          </a:xfrm>
          <a:prstGeom prst="rect">
            <a:avLst/>
          </a:prstGeom>
          <a:solidFill>
            <a:srgbClr val="D9A115"/>
          </a:soli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76322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>
                <a:solidFill>
                  <a:srgbClr val="F7E0A7"/>
                </a:solidFill>
              </a:rPr>
              <a:t>City Heat</a:t>
            </a:r>
            <a:endParaRPr lang="en-SE" sz="1200">
              <a:solidFill>
                <a:srgbClr val="F7E0A7"/>
              </a:solidFill>
            </a:endParaRP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F520D932-AC37-A1C8-F7C2-69723CDEF70F}"/>
              </a:ext>
            </a:extLst>
          </p:cNvPr>
          <p:cNvSpPr/>
          <p:nvPr/>
        </p:nvSpPr>
        <p:spPr>
          <a:xfrm>
            <a:off x="6057900" y="2832100"/>
            <a:ext cx="2286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7E0A7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SE" sz="900">
                <a:solidFill>
                  <a:srgbClr val="F7E0A7"/>
                </a:solidFill>
              </a:rPr>
              <a:t>1984</a:t>
            </a: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F3D760CD-BE28-A852-349E-0B5CB7EA8D75}"/>
              </a:ext>
            </a:extLst>
          </p:cNvPr>
          <p:cNvSpPr/>
          <p:nvPr/>
        </p:nvSpPr>
        <p:spPr>
          <a:xfrm>
            <a:off x="6057900" y="889000"/>
            <a:ext cx="228600" cy="1905000"/>
          </a:xfrm>
          <a:prstGeom prst="rect">
            <a:avLst/>
          </a:prstGeom>
          <a:solidFill>
            <a:srgbClr val="F7E0A7">
              <a:alpha val="1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5C7F8D67-D36F-6E47-5C34-AAAFEA2272EB}"/>
              </a:ext>
            </a:extLst>
          </p:cNvPr>
          <p:cNvSpPr/>
          <p:nvPr/>
        </p:nvSpPr>
        <p:spPr>
          <a:xfrm>
            <a:off x="6299200" y="2223259"/>
            <a:ext cx="203200" cy="558041"/>
          </a:xfrm>
          <a:prstGeom prst="rect">
            <a:avLst/>
          </a:prstGeom>
          <a:solidFill>
            <a:srgbClr val="D9A115"/>
          </a:soli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76322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>
                <a:solidFill>
                  <a:srgbClr val="F7E0A7"/>
                </a:solidFill>
              </a:rPr>
              <a:t>Absolute Power</a:t>
            </a:r>
            <a:endParaRPr lang="en-SE" sz="1200">
              <a:solidFill>
                <a:srgbClr val="F7E0A7"/>
              </a:solidFill>
            </a:endParaRPr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974F8327-21BF-0C8C-AD09-13AFF98AD8DB}"/>
              </a:ext>
            </a:extLst>
          </p:cNvPr>
          <p:cNvSpPr/>
          <p:nvPr/>
        </p:nvSpPr>
        <p:spPr>
          <a:xfrm>
            <a:off x="6286500" y="2832100"/>
            <a:ext cx="2286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7E0A7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SE" sz="900">
                <a:solidFill>
                  <a:srgbClr val="F7E0A7"/>
                </a:solidFill>
              </a:rPr>
              <a:t>1997</a:t>
            </a:r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AA0474E7-FDB0-F55B-5E48-53E59FABC006}"/>
              </a:ext>
            </a:extLst>
          </p:cNvPr>
          <p:cNvSpPr/>
          <p:nvPr/>
        </p:nvSpPr>
        <p:spPr>
          <a:xfrm>
            <a:off x="6286500" y="889000"/>
            <a:ext cx="228600" cy="1905000"/>
          </a:xfrm>
          <a:prstGeom prst="rect">
            <a:avLst/>
          </a:prstGeom>
          <a:solidFill>
            <a:srgbClr val="F7E0A7">
              <a:alpha val="1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E66D45E3-8DC3-7D74-C0A1-F9366A93F75D}"/>
              </a:ext>
            </a:extLst>
          </p:cNvPr>
          <p:cNvSpPr/>
          <p:nvPr/>
        </p:nvSpPr>
        <p:spPr>
          <a:xfrm>
            <a:off x="6527800" y="2259720"/>
            <a:ext cx="203200" cy="521580"/>
          </a:xfrm>
          <a:prstGeom prst="rect">
            <a:avLst/>
          </a:prstGeom>
          <a:solidFill>
            <a:srgbClr val="D9A115"/>
          </a:soli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76322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>
                <a:solidFill>
                  <a:srgbClr val="F7E0A7"/>
                </a:solidFill>
              </a:rPr>
              <a:t>Paint Your Wagon</a:t>
            </a:r>
            <a:endParaRPr lang="en-SE" sz="1200">
              <a:solidFill>
                <a:srgbClr val="F7E0A7"/>
              </a:solidFill>
            </a:endParaRPr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94C99984-47BF-7FCF-26C6-1B658EF9F747}"/>
              </a:ext>
            </a:extLst>
          </p:cNvPr>
          <p:cNvSpPr/>
          <p:nvPr/>
        </p:nvSpPr>
        <p:spPr>
          <a:xfrm>
            <a:off x="6515100" y="2832100"/>
            <a:ext cx="2286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7E0A7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SE" sz="900">
                <a:solidFill>
                  <a:srgbClr val="F7E0A7"/>
                </a:solidFill>
              </a:rPr>
              <a:t>1969</a:t>
            </a:r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F9CCD8CA-8E7C-E9EB-92E8-45C442A07422}"/>
              </a:ext>
            </a:extLst>
          </p:cNvPr>
          <p:cNvSpPr/>
          <p:nvPr/>
        </p:nvSpPr>
        <p:spPr>
          <a:xfrm>
            <a:off x="6515100" y="889000"/>
            <a:ext cx="228600" cy="1905000"/>
          </a:xfrm>
          <a:prstGeom prst="rect">
            <a:avLst/>
          </a:prstGeom>
          <a:solidFill>
            <a:srgbClr val="F7E0A7">
              <a:alpha val="1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F835D66E-4B8A-B5D1-69B4-CB88B73420F6}"/>
              </a:ext>
            </a:extLst>
          </p:cNvPr>
          <p:cNvSpPr/>
          <p:nvPr/>
        </p:nvSpPr>
        <p:spPr>
          <a:xfrm>
            <a:off x="6756400" y="2311470"/>
            <a:ext cx="203200" cy="469830"/>
          </a:xfrm>
          <a:prstGeom prst="rect">
            <a:avLst/>
          </a:prstGeom>
          <a:solidFill>
            <a:srgbClr val="D9A115"/>
          </a:soli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76322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>
                <a:solidFill>
                  <a:srgbClr val="F7E0A7"/>
                </a:solidFill>
              </a:rPr>
              <a:t>The Dead Pool</a:t>
            </a:r>
            <a:endParaRPr lang="en-SE" sz="1200">
              <a:solidFill>
                <a:srgbClr val="F7E0A7"/>
              </a:solidFill>
            </a:endParaRP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A32C12F1-D7B0-6204-1B89-BDC0B15D7D1D}"/>
              </a:ext>
            </a:extLst>
          </p:cNvPr>
          <p:cNvSpPr/>
          <p:nvPr/>
        </p:nvSpPr>
        <p:spPr>
          <a:xfrm>
            <a:off x="6743700" y="2832100"/>
            <a:ext cx="2286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7E0A7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SE" sz="900">
                <a:solidFill>
                  <a:srgbClr val="F7E0A7"/>
                </a:solidFill>
              </a:rPr>
              <a:t>1988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C6CF6756-6FE0-C6CA-7B6A-6BECC1AC9818}"/>
              </a:ext>
            </a:extLst>
          </p:cNvPr>
          <p:cNvSpPr/>
          <p:nvPr/>
        </p:nvSpPr>
        <p:spPr>
          <a:xfrm>
            <a:off x="6743700" y="889000"/>
            <a:ext cx="228600" cy="1905000"/>
          </a:xfrm>
          <a:prstGeom prst="rect">
            <a:avLst/>
          </a:prstGeom>
          <a:solidFill>
            <a:srgbClr val="F7E0A7">
              <a:alpha val="1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C0D9FF44-215D-2ADD-BFE1-C3E603FAD2A5}"/>
              </a:ext>
            </a:extLst>
          </p:cNvPr>
          <p:cNvSpPr/>
          <p:nvPr/>
        </p:nvSpPr>
        <p:spPr>
          <a:xfrm>
            <a:off x="6985000" y="2322014"/>
            <a:ext cx="203200" cy="459286"/>
          </a:xfrm>
          <a:prstGeom prst="rect">
            <a:avLst/>
          </a:prstGeom>
          <a:solidFill>
            <a:srgbClr val="D9A115"/>
          </a:soli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76322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>
                <a:solidFill>
                  <a:srgbClr val="F7E0A7"/>
                </a:solidFill>
              </a:rPr>
              <a:t>Bronco Billy</a:t>
            </a:r>
            <a:endParaRPr lang="en-SE" sz="1200">
              <a:solidFill>
                <a:srgbClr val="F7E0A7"/>
              </a:solidFill>
            </a:endParaRP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DDE892B1-E9C8-994E-A175-A915A3C2389C}"/>
              </a:ext>
            </a:extLst>
          </p:cNvPr>
          <p:cNvSpPr/>
          <p:nvPr/>
        </p:nvSpPr>
        <p:spPr>
          <a:xfrm>
            <a:off x="6972300" y="2832100"/>
            <a:ext cx="2286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7E0A7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SE" sz="900">
                <a:solidFill>
                  <a:srgbClr val="F7E0A7"/>
                </a:solidFill>
              </a:rPr>
              <a:t>1980</a:t>
            </a:r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25DD9309-B04E-0397-B45E-A89162F9101C}"/>
              </a:ext>
            </a:extLst>
          </p:cNvPr>
          <p:cNvSpPr/>
          <p:nvPr/>
        </p:nvSpPr>
        <p:spPr>
          <a:xfrm>
            <a:off x="6972300" y="889000"/>
            <a:ext cx="228600" cy="1905000"/>
          </a:xfrm>
          <a:prstGeom prst="rect">
            <a:avLst/>
          </a:prstGeom>
          <a:solidFill>
            <a:srgbClr val="F7E0A7">
              <a:alpha val="1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D3B4710F-E43E-6236-EF37-738A7EACC973}"/>
              </a:ext>
            </a:extLst>
          </p:cNvPr>
          <p:cNvSpPr/>
          <p:nvPr/>
        </p:nvSpPr>
        <p:spPr>
          <a:xfrm>
            <a:off x="7213600" y="2329896"/>
            <a:ext cx="203200" cy="451404"/>
          </a:xfrm>
          <a:prstGeom prst="rect">
            <a:avLst/>
          </a:prstGeom>
          <a:solidFill>
            <a:srgbClr val="D9A115"/>
          </a:soli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76322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>
                <a:solidFill>
                  <a:srgbClr val="F7E0A7"/>
                </a:solidFill>
              </a:rPr>
              <a:t>High Plains Drifter</a:t>
            </a:r>
            <a:endParaRPr lang="en-SE" sz="1200">
              <a:solidFill>
                <a:srgbClr val="F7E0A7"/>
              </a:solidFill>
            </a:endParaRP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B6A05DFE-5533-C42C-C81D-496F936D12E4}"/>
              </a:ext>
            </a:extLst>
          </p:cNvPr>
          <p:cNvSpPr/>
          <p:nvPr/>
        </p:nvSpPr>
        <p:spPr>
          <a:xfrm>
            <a:off x="7200900" y="2832100"/>
            <a:ext cx="2286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7E0A7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SE" sz="900">
                <a:solidFill>
                  <a:srgbClr val="F7E0A7"/>
                </a:solidFill>
              </a:rPr>
              <a:t>1973</a:t>
            </a: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87C0CA5D-68A4-7246-9020-91BD6BD359A1}"/>
              </a:ext>
            </a:extLst>
          </p:cNvPr>
          <p:cNvSpPr/>
          <p:nvPr/>
        </p:nvSpPr>
        <p:spPr>
          <a:xfrm>
            <a:off x="7200900" y="889000"/>
            <a:ext cx="228600" cy="1905000"/>
          </a:xfrm>
          <a:prstGeom prst="rect">
            <a:avLst/>
          </a:prstGeom>
          <a:solidFill>
            <a:srgbClr val="F7E0A7">
              <a:alpha val="1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C166EFB2-14E0-7F6B-25F0-3EE19C640839}"/>
              </a:ext>
            </a:extLst>
          </p:cNvPr>
          <p:cNvSpPr/>
          <p:nvPr/>
        </p:nvSpPr>
        <p:spPr>
          <a:xfrm>
            <a:off x="7442200" y="2354650"/>
            <a:ext cx="203200" cy="426650"/>
          </a:xfrm>
          <a:prstGeom prst="rect">
            <a:avLst/>
          </a:prstGeom>
          <a:solidFill>
            <a:srgbClr val="D9A115"/>
          </a:soli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76322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>
                <a:solidFill>
                  <a:srgbClr val="F7E0A7"/>
                </a:solidFill>
              </a:rPr>
              <a:t>Hang 'Em High</a:t>
            </a:r>
            <a:endParaRPr lang="en-SE" sz="1200">
              <a:solidFill>
                <a:srgbClr val="F7E0A7"/>
              </a:solidFill>
            </a:endParaRP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32DF4C25-A2FF-DD96-A9F1-CAF5AB497782}"/>
              </a:ext>
            </a:extLst>
          </p:cNvPr>
          <p:cNvSpPr/>
          <p:nvPr/>
        </p:nvSpPr>
        <p:spPr>
          <a:xfrm>
            <a:off x="7429500" y="2832100"/>
            <a:ext cx="2286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7E0A7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SE" sz="900">
                <a:solidFill>
                  <a:srgbClr val="F7E0A7"/>
                </a:solidFill>
              </a:rPr>
              <a:t>1968</a:t>
            </a: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0F8C2C9B-16BB-434F-426D-D28E7DA65E15}"/>
              </a:ext>
            </a:extLst>
          </p:cNvPr>
          <p:cNvSpPr/>
          <p:nvPr/>
        </p:nvSpPr>
        <p:spPr>
          <a:xfrm>
            <a:off x="7429500" y="889000"/>
            <a:ext cx="228600" cy="1905000"/>
          </a:xfrm>
          <a:prstGeom prst="rect">
            <a:avLst/>
          </a:prstGeom>
          <a:solidFill>
            <a:srgbClr val="F7E0A7">
              <a:alpha val="1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9B9593FD-65D8-3B4E-0CC7-8C0A052D020D}"/>
              </a:ext>
            </a:extLst>
          </p:cNvPr>
          <p:cNvSpPr/>
          <p:nvPr/>
        </p:nvSpPr>
        <p:spPr>
          <a:xfrm>
            <a:off x="7670800" y="2400941"/>
            <a:ext cx="203200" cy="380359"/>
          </a:xfrm>
          <a:prstGeom prst="rect">
            <a:avLst/>
          </a:prstGeom>
          <a:solidFill>
            <a:srgbClr val="D9A115"/>
          </a:soli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76322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>
                <a:solidFill>
                  <a:srgbClr val="F7E0A7"/>
                </a:solidFill>
              </a:rPr>
              <a:t>A Perfect World</a:t>
            </a:r>
            <a:endParaRPr lang="en-SE" sz="1200">
              <a:solidFill>
                <a:srgbClr val="F7E0A7"/>
              </a:solidFill>
            </a:endParaRPr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9C295050-9D37-6B9F-FC77-4540E07B385F}"/>
              </a:ext>
            </a:extLst>
          </p:cNvPr>
          <p:cNvSpPr/>
          <p:nvPr/>
        </p:nvSpPr>
        <p:spPr>
          <a:xfrm>
            <a:off x="7658100" y="2832100"/>
            <a:ext cx="2286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7E0A7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SE" sz="900">
                <a:solidFill>
                  <a:srgbClr val="F7E0A7"/>
                </a:solidFill>
              </a:rPr>
              <a:t>1993</a:t>
            </a: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38DF4A8F-AA5E-44F4-EE18-5EEC78091605}"/>
              </a:ext>
            </a:extLst>
          </p:cNvPr>
          <p:cNvSpPr/>
          <p:nvPr/>
        </p:nvSpPr>
        <p:spPr>
          <a:xfrm>
            <a:off x="7658100" y="889000"/>
            <a:ext cx="228600" cy="1905000"/>
          </a:xfrm>
          <a:prstGeom prst="rect">
            <a:avLst/>
          </a:prstGeom>
          <a:solidFill>
            <a:srgbClr val="F7E0A7">
              <a:alpha val="1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8868646C-1FAE-F090-F9E6-91FB0C45AB11}"/>
              </a:ext>
            </a:extLst>
          </p:cNvPr>
          <p:cNvSpPr/>
          <p:nvPr/>
        </p:nvSpPr>
        <p:spPr>
          <a:xfrm>
            <a:off x="7899400" y="2431570"/>
            <a:ext cx="203200" cy="349730"/>
          </a:xfrm>
          <a:prstGeom prst="rect">
            <a:avLst/>
          </a:prstGeom>
          <a:solidFill>
            <a:srgbClr val="D9A115"/>
          </a:soli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76322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>
                <a:solidFill>
                  <a:srgbClr val="F7E0A7"/>
                </a:solidFill>
              </a:rPr>
              <a:t>The Eiger Sanction</a:t>
            </a:r>
            <a:endParaRPr lang="en-SE" sz="1200">
              <a:solidFill>
                <a:srgbClr val="F7E0A7"/>
              </a:solidFill>
            </a:endParaRPr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7EE76AFB-4859-A5AF-055F-004EDAF10646}"/>
              </a:ext>
            </a:extLst>
          </p:cNvPr>
          <p:cNvSpPr/>
          <p:nvPr/>
        </p:nvSpPr>
        <p:spPr>
          <a:xfrm>
            <a:off x="7886700" y="2832100"/>
            <a:ext cx="2286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7E0A7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SE" sz="900">
                <a:solidFill>
                  <a:srgbClr val="F7E0A7"/>
                </a:solidFill>
              </a:rPr>
              <a:t>1975</a:t>
            </a:r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20A28A94-7D33-0BB9-506F-DAEAD3DBD4BE}"/>
              </a:ext>
            </a:extLst>
          </p:cNvPr>
          <p:cNvSpPr/>
          <p:nvPr/>
        </p:nvSpPr>
        <p:spPr>
          <a:xfrm>
            <a:off x="7886700" y="889000"/>
            <a:ext cx="228600" cy="1905000"/>
          </a:xfrm>
          <a:prstGeom prst="rect">
            <a:avLst/>
          </a:prstGeom>
          <a:solidFill>
            <a:srgbClr val="F7E0A7">
              <a:alpha val="1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D97155E5-E58B-1155-57B0-6829F93F3E53}"/>
              </a:ext>
            </a:extLst>
          </p:cNvPr>
          <p:cNvSpPr/>
          <p:nvPr/>
        </p:nvSpPr>
        <p:spPr>
          <a:xfrm>
            <a:off x="8128000" y="2457867"/>
            <a:ext cx="203200" cy="323433"/>
          </a:xfrm>
          <a:prstGeom prst="rect">
            <a:avLst/>
          </a:prstGeom>
          <a:solidFill>
            <a:srgbClr val="D9A115"/>
          </a:soli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76322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>
                <a:solidFill>
                  <a:srgbClr val="F7E0A7"/>
                </a:solidFill>
              </a:rPr>
              <a:t>Play Misty for Me</a:t>
            </a:r>
            <a:endParaRPr lang="en-SE" sz="1200">
              <a:solidFill>
                <a:srgbClr val="F7E0A7"/>
              </a:solidFill>
            </a:endParaRPr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E1689769-7044-747E-6972-7502157BCF91}"/>
              </a:ext>
            </a:extLst>
          </p:cNvPr>
          <p:cNvSpPr/>
          <p:nvPr/>
        </p:nvSpPr>
        <p:spPr>
          <a:xfrm>
            <a:off x="8115300" y="2832100"/>
            <a:ext cx="2286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7E0A7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SE" sz="900">
                <a:solidFill>
                  <a:srgbClr val="F7E0A7"/>
                </a:solidFill>
              </a:rPr>
              <a:t>1971</a:t>
            </a:r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F02DDCAD-ACC5-16DC-8ECF-36FA11E814AC}"/>
              </a:ext>
            </a:extLst>
          </p:cNvPr>
          <p:cNvSpPr/>
          <p:nvPr/>
        </p:nvSpPr>
        <p:spPr>
          <a:xfrm>
            <a:off x="8115300" y="889000"/>
            <a:ext cx="228600" cy="1905000"/>
          </a:xfrm>
          <a:prstGeom prst="rect">
            <a:avLst/>
          </a:prstGeom>
          <a:solidFill>
            <a:srgbClr val="F7E0A7">
              <a:alpha val="1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6E72C453-D6E6-B842-E932-98D111055EDD}"/>
              </a:ext>
            </a:extLst>
          </p:cNvPr>
          <p:cNvSpPr/>
          <p:nvPr/>
        </p:nvSpPr>
        <p:spPr>
          <a:xfrm>
            <a:off x="8356600" y="2526046"/>
            <a:ext cx="203200" cy="255254"/>
          </a:xfrm>
          <a:prstGeom prst="rect">
            <a:avLst/>
          </a:prstGeom>
          <a:solidFill>
            <a:srgbClr val="D9A115"/>
          </a:soli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76322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>
                <a:solidFill>
                  <a:srgbClr val="F7E0A7"/>
                </a:solidFill>
              </a:rPr>
              <a:t>The Rookie</a:t>
            </a:r>
            <a:endParaRPr lang="en-SE" sz="1200">
              <a:solidFill>
                <a:srgbClr val="F7E0A7"/>
              </a:solidFill>
            </a:endParaRPr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6FF962A9-5D0E-CF7F-A943-E2C8C4228FC0}"/>
              </a:ext>
            </a:extLst>
          </p:cNvPr>
          <p:cNvSpPr/>
          <p:nvPr/>
        </p:nvSpPr>
        <p:spPr>
          <a:xfrm>
            <a:off x="8343900" y="2832100"/>
            <a:ext cx="2286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7E0A7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SE" sz="900">
                <a:solidFill>
                  <a:srgbClr val="F7E0A7"/>
                </a:solidFill>
              </a:rPr>
              <a:t>1990</a:t>
            </a: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C702D78F-AF13-9FB1-FDE8-1EC7DF870792}"/>
              </a:ext>
            </a:extLst>
          </p:cNvPr>
          <p:cNvSpPr/>
          <p:nvPr/>
        </p:nvSpPr>
        <p:spPr>
          <a:xfrm>
            <a:off x="8343900" y="889000"/>
            <a:ext cx="228600" cy="1905000"/>
          </a:xfrm>
          <a:prstGeom prst="rect">
            <a:avLst/>
          </a:prstGeom>
          <a:solidFill>
            <a:srgbClr val="F7E0A7">
              <a:alpha val="1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50195DDF-952E-32D1-3D8E-4831E3D3EEE5}"/>
              </a:ext>
            </a:extLst>
          </p:cNvPr>
          <p:cNvSpPr/>
          <p:nvPr/>
        </p:nvSpPr>
        <p:spPr>
          <a:xfrm>
            <a:off x="8585200" y="2532387"/>
            <a:ext cx="203200" cy="248913"/>
          </a:xfrm>
          <a:prstGeom prst="rect">
            <a:avLst/>
          </a:prstGeom>
          <a:solidFill>
            <a:srgbClr val="D9A115"/>
          </a:soli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76322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>
                <a:solidFill>
                  <a:srgbClr val="F7E0A7"/>
                </a:solidFill>
              </a:rPr>
              <a:t>Where Eagles Dare</a:t>
            </a:r>
            <a:endParaRPr lang="en-SE" sz="1200">
              <a:solidFill>
                <a:srgbClr val="F7E0A7"/>
              </a:solidFill>
            </a:endParaRPr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587A9209-8B74-1036-5EE6-3C89E24A89E9}"/>
              </a:ext>
            </a:extLst>
          </p:cNvPr>
          <p:cNvSpPr/>
          <p:nvPr/>
        </p:nvSpPr>
        <p:spPr>
          <a:xfrm>
            <a:off x="8572500" y="2832100"/>
            <a:ext cx="2286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7E0A7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SE" sz="900">
                <a:solidFill>
                  <a:srgbClr val="F7E0A7"/>
                </a:solidFill>
              </a:rPr>
              <a:t>1968</a:t>
            </a: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A29F3C0D-F894-1D72-2D74-84F23BEBC782}"/>
              </a:ext>
            </a:extLst>
          </p:cNvPr>
          <p:cNvSpPr/>
          <p:nvPr/>
        </p:nvSpPr>
        <p:spPr>
          <a:xfrm>
            <a:off x="8572500" y="889000"/>
            <a:ext cx="228600" cy="1905000"/>
          </a:xfrm>
          <a:prstGeom prst="rect">
            <a:avLst/>
          </a:prstGeom>
          <a:solidFill>
            <a:srgbClr val="F7E0A7">
              <a:alpha val="1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64CA0EB4-8168-30C5-9DBF-7ED9AE7756DF}"/>
              </a:ext>
            </a:extLst>
          </p:cNvPr>
          <p:cNvSpPr/>
          <p:nvPr/>
        </p:nvSpPr>
        <p:spPr>
          <a:xfrm>
            <a:off x="8813800" y="2553484"/>
            <a:ext cx="203200" cy="227816"/>
          </a:xfrm>
          <a:prstGeom prst="rect">
            <a:avLst/>
          </a:prstGeom>
          <a:solidFill>
            <a:srgbClr val="D9A115"/>
          </a:soli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76322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>
                <a:solidFill>
                  <a:srgbClr val="F7E0A7"/>
                </a:solidFill>
              </a:rPr>
              <a:t>Trouble with the Curve</a:t>
            </a:r>
            <a:endParaRPr lang="en-SE" sz="1200">
              <a:solidFill>
                <a:srgbClr val="F7E0A7"/>
              </a:solidFill>
            </a:endParaRPr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5649C8D9-D0B6-EBF6-1DD7-FE2C8695128C}"/>
              </a:ext>
            </a:extLst>
          </p:cNvPr>
          <p:cNvSpPr/>
          <p:nvPr/>
        </p:nvSpPr>
        <p:spPr>
          <a:xfrm>
            <a:off x="8801100" y="2832100"/>
            <a:ext cx="2286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7E0A7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SE" sz="900">
                <a:solidFill>
                  <a:srgbClr val="F7E0A7"/>
                </a:solidFill>
              </a:rPr>
              <a:t>2012</a:t>
            </a:r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81358CFC-7D3B-2F4A-5226-8540FB1BD67E}"/>
              </a:ext>
            </a:extLst>
          </p:cNvPr>
          <p:cNvSpPr/>
          <p:nvPr/>
        </p:nvSpPr>
        <p:spPr>
          <a:xfrm>
            <a:off x="8801100" y="889000"/>
            <a:ext cx="228600" cy="1905000"/>
          </a:xfrm>
          <a:prstGeom prst="rect">
            <a:avLst/>
          </a:prstGeom>
          <a:solidFill>
            <a:srgbClr val="F7E0A7">
              <a:alpha val="1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16D209FC-01F3-C026-2F83-77CFE45671B7}"/>
              </a:ext>
            </a:extLst>
          </p:cNvPr>
          <p:cNvSpPr/>
          <p:nvPr/>
        </p:nvSpPr>
        <p:spPr>
          <a:xfrm>
            <a:off x="9042400" y="2557737"/>
            <a:ext cx="203200" cy="223563"/>
          </a:xfrm>
          <a:prstGeom prst="rect">
            <a:avLst/>
          </a:prstGeom>
          <a:solidFill>
            <a:srgbClr val="D9A115"/>
          </a:soli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76322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>
                <a:solidFill>
                  <a:srgbClr val="F7E0A7"/>
                </a:solidFill>
              </a:rPr>
              <a:t>Blood Work</a:t>
            </a:r>
            <a:endParaRPr lang="en-SE" sz="1200">
              <a:solidFill>
                <a:srgbClr val="F7E0A7"/>
              </a:solidFill>
            </a:endParaRPr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84C94B5C-6B03-9569-B108-C1354AE7A984}"/>
              </a:ext>
            </a:extLst>
          </p:cNvPr>
          <p:cNvSpPr/>
          <p:nvPr/>
        </p:nvSpPr>
        <p:spPr>
          <a:xfrm>
            <a:off x="9029700" y="2832100"/>
            <a:ext cx="2286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7E0A7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SE" sz="900">
                <a:solidFill>
                  <a:srgbClr val="F7E0A7"/>
                </a:solidFill>
              </a:rPr>
              <a:t>2002</a:t>
            </a: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4B704EEB-0D6E-B612-AD3C-FB9528DBC6B0}"/>
              </a:ext>
            </a:extLst>
          </p:cNvPr>
          <p:cNvSpPr/>
          <p:nvPr/>
        </p:nvSpPr>
        <p:spPr>
          <a:xfrm>
            <a:off x="9029700" y="889000"/>
            <a:ext cx="228600" cy="1905000"/>
          </a:xfrm>
          <a:prstGeom prst="rect">
            <a:avLst/>
          </a:prstGeom>
          <a:solidFill>
            <a:srgbClr val="F7E0A7">
              <a:alpha val="1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BBF9B376-EBF7-77BE-1337-035EC86C1F36}"/>
              </a:ext>
            </a:extLst>
          </p:cNvPr>
          <p:cNvSpPr/>
          <p:nvPr/>
        </p:nvSpPr>
        <p:spPr>
          <a:xfrm>
            <a:off x="9271000" y="2599175"/>
            <a:ext cx="203200" cy="182125"/>
          </a:xfrm>
          <a:prstGeom prst="rect">
            <a:avLst/>
          </a:prstGeom>
          <a:solidFill>
            <a:srgbClr val="D9A115"/>
          </a:soli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76322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>
                <a:solidFill>
                  <a:srgbClr val="F7E0A7"/>
                </a:solidFill>
              </a:rPr>
              <a:t>Joe Kidd</a:t>
            </a:r>
            <a:endParaRPr lang="en-SE" sz="1200">
              <a:solidFill>
                <a:srgbClr val="F7E0A7"/>
              </a:solidFill>
            </a:endParaRPr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53E4DB75-2EA9-72DB-8A04-561C717FF942}"/>
              </a:ext>
            </a:extLst>
          </p:cNvPr>
          <p:cNvSpPr/>
          <p:nvPr/>
        </p:nvSpPr>
        <p:spPr>
          <a:xfrm>
            <a:off x="9258300" y="2832100"/>
            <a:ext cx="2286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7E0A7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SE" sz="900">
                <a:solidFill>
                  <a:srgbClr val="F7E0A7"/>
                </a:solidFill>
              </a:rPr>
              <a:t>1972</a:t>
            </a:r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8623A5DD-0473-F9CA-E90A-50089FFA74A0}"/>
              </a:ext>
            </a:extLst>
          </p:cNvPr>
          <p:cNvSpPr/>
          <p:nvPr/>
        </p:nvSpPr>
        <p:spPr>
          <a:xfrm>
            <a:off x="9258300" y="889000"/>
            <a:ext cx="228600" cy="1905000"/>
          </a:xfrm>
          <a:prstGeom prst="rect">
            <a:avLst/>
          </a:prstGeom>
          <a:solidFill>
            <a:srgbClr val="F7E0A7">
              <a:alpha val="1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3AEF59B8-6319-29F1-C15D-5EE5FB16D0BE}"/>
              </a:ext>
            </a:extLst>
          </p:cNvPr>
          <p:cNvSpPr/>
          <p:nvPr/>
        </p:nvSpPr>
        <p:spPr>
          <a:xfrm>
            <a:off x="9499600" y="2618466"/>
            <a:ext cx="203200" cy="162834"/>
          </a:xfrm>
          <a:prstGeom prst="rect">
            <a:avLst/>
          </a:prstGeom>
          <a:solidFill>
            <a:srgbClr val="D9A115"/>
          </a:soli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76322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>
                <a:solidFill>
                  <a:srgbClr val="F7E0A7"/>
                </a:solidFill>
              </a:rPr>
              <a:t>Kelly's Heroes</a:t>
            </a:r>
            <a:endParaRPr lang="en-SE" sz="1200">
              <a:solidFill>
                <a:srgbClr val="F7E0A7"/>
              </a:solidFill>
            </a:endParaRPr>
          </a:p>
        </p:txBody>
      </p:sp>
      <p:sp>
        <p:nvSpPr>
          <p:cNvPr id="254" name="Rectangle 253">
            <a:extLst>
              <a:ext uri="{FF2B5EF4-FFF2-40B4-BE49-F238E27FC236}">
                <a16:creationId xmlns:a16="http://schemas.microsoft.com/office/drawing/2014/main" id="{8948436D-B0E2-FD74-CCEC-116931ECD982}"/>
              </a:ext>
            </a:extLst>
          </p:cNvPr>
          <p:cNvSpPr/>
          <p:nvPr/>
        </p:nvSpPr>
        <p:spPr>
          <a:xfrm>
            <a:off x="9486900" y="2832100"/>
            <a:ext cx="2286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7E0A7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SE" sz="900">
                <a:solidFill>
                  <a:srgbClr val="F7E0A7"/>
                </a:solidFill>
              </a:rPr>
              <a:t>1970</a:t>
            </a:r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A32D78C5-16AF-0345-BE98-B7A2FFDF2BF0}"/>
              </a:ext>
            </a:extLst>
          </p:cNvPr>
          <p:cNvSpPr/>
          <p:nvPr/>
        </p:nvSpPr>
        <p:spPr>
          <a:xfrm>
            <a:off x="9486900" y="889000"/>
            <a:ext cx="228600" cy="1905000"/>
          </a:xfrm>
          <a:prstGeom prst="rect">
            <a:avLst/>
          </a:prstGeom>
          <a:solidFill>
            <a:srgbClr val="F7E0A7">
              <a:alpha val="1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F804FAD7-741F-BE6B-FC8A-9BF2E04F9315}"/>
              </a:ext>
            </a:extLst>
          </p:cNvPr>
          <p:cNvSpPr/>
          <p:nvPr/>
        </p:nvSpPr>
        <p:spPr>
          <a:xfrm>
            <a:off x="9728200" y="2622512"/>
            <a:ext cx="203200" cy="158788"/>
          </a:xfrm>
          <a:prstGeom prst="rect">
            <a:avLst/>
          </a:prstGeom>
          <a:solidFill>
            <a:srgbClr val="D9A115"/>
          </a:soli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76322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>
                <a:solidFill>
                  <a:srgbClr val="F7E0A7"/>
                </a:solidFill>
              </a:rPr>
              <a:t>True Crime</a:t>
            </a:r>
            <a:endParaRPr lang="en-SE" sz="1200">
              <a:solidFill>
                <a:srgbClr val="F7E0A7"/>
              </a:solidFill>
            </a:endParaRPr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BBD6F0A6-78A2-D178-A943-B535B91FCF7A}"/>
              </a:ext>
            </a:extLst>
          </p:cNvPr>
          <p:cNvSpPr/>
          <p:nvPr/>
        </p:nvSpPr>
        <p:spPr>
          <a:xfrm>
            <a:off x="9715500" y="2832100"/>
            <a:ext cx="2286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7E0A7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SE" sz="900">
                <a:solidFill>
                  <a:srgbClr val="F7E0A7"/>
                </a:solidFill>
              </a:rPr>
              <a:t>1999</a:t>
            </a:r>
          </a:p>
        </p:txBody>
      </p:sp>
      <p:sp>
        <p:nvSpPr>
          <p:cNvPr id="258" name="Rectangle 257">
            <a:extLst>
              <a:ext uri="{FF2B5EF4-FFF2-40B4-BE49-F238E27FC236}">
                <a16:creationId xmlns:a16="http://schemas.microsoft.com/office/drawing/2014/main" id="{AA56D255-FD39-D774-0859-AD0903037410}"/>
              </a:ext>
            </a:extLst>
          </p:cNvPr>
          <p:cNvSpPr/>
          <p:nvPr/>
        </p:nvSpPr>
        <p:spPr>
          <a:xfrm>
            <a:off x="9715500" y="889000"/>
            <a:ext cx="228600" cy="1905000"/>
          </a:xfrm>
          <a:prstGeom prst="rect">
            <a:avLst/>
          </a:prstGeom>
          <a:solidFill>
            <a:srgbClr val="F7E0A7">
              <a:alpha val="1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7FDEB975-E7D1-B9B2-3DD0-854DBC3DA940}"/>
              </a:ext>
            </a:extLst>
          </p:cNvPr>
          <p:cNvSpPr/>
          <p:nvPr/>
        </p:nvSpPr>
        <p:spPr>
          <a:xfrm>
            <a:off x="9956800" y="2623530"/>
            <a:ext cx="203200" cy="157770"/>
          </a:xfrm>
          <a:prstGeom prst="rect">
            <a:avLst/>
          </a:prstGeom>
          <a:solidFill>
            <a:srgbClr val="D9A115"/>
          </a:soli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76322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>
                <a:solidFill>
                  <a:srgbClr val="F7E0A7"/>
                </a:solidFill>
              </a:rPr>
              <a:t>Two Mules for Sister Sara</a:t>
            </a:r>
            <a:endParaRPr lang="en-SE" sz="1200">
              <a:solidFill>
                <a:srgbClr val="F7E0A7"/>
              </a:solidFill>
            </a:endParaRPr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B5854203-65B8-062A-733F-E72D76AA9651}"/>
              </a:ext>
            </a:extLst>
          </p:cNvPr>
          <p:cNvSpPr/>
          <p:nvPr/>
        </p:nvSpPr>
        <p:spPr>
          <a:xfrm>
            <a:off x="9944100" y="2832100"/>
            <a:ext cx="2286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7E0A7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SE" sz="900">
                <a:solidFill>
                  <a:srgbClr val="F7E0A7"/>
                </a:solidFill>
              </a:rPr>
              <a:t>1970</a:t>
            </a:r>
          </a:p>
        </p:txBody>
      </p:sp>
      <p:sp>
        <p:nvSpPr>
          <p:cNvPr id="261" name="Rectangle 260">
            <a:extLst>
              <a:ext uri="{FF2B5EF4-FFF2-40B4-BE49-F238E27FC236}">
                <a16:creationId xmlns:a16="http://schemas.microsoft.com/office/drawing/2014/main" id="{BA789ACF-A2DF-BE16-7F84-F34C9131D1A1}"/>
              </a:ext>
            </a:extLst>
          </p:cNvPr>
          <p:cNvSpPr/>
          <p:nvPr/>
        </p:nvSpPr>
        <p:spPr>
          <a:xfrm>
            <a:off x="9944100" y="889000"/>
            <a:ext cx="228600" cy="1905000"/>
          </a:xfrm>
          <a:prstGeom prst="rect">
            <a:avLst/>
          </a:prstGeom>
          <a:solidFill>
            <a:srgbClr val="F7E0A7">
              <a:alpha val="1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62" name="Rectangle 261">
            <a:extLst>
              <a:ext uri="{FF2B5EF4-FFF2-40B4-BE49-F238E27FC236}">
                <a16:creationId xmlns:a16="http://schemas.microsoft.com/office/drawing/2014/main" id="{2D3ED5ED-8B88-818E-F64C-ABD04F0AB14D}"/>
              </a:ext>
            </a:extLst>
          </p:cNvPr>
          <p:cNvSpPr/>
          <p:nvPr/>
        </p:nvSpPr>
        <p:spPr>
          <a:xfrm>
            <a:off x="10185400" y="2633955"/>
            <a:ext cx="203200" cy="147345"/>
          </a:xfrm>
          <a:prstGeom prst="rect">
            <a:avLst/>
          </a:prstGeom>
          <a:solidFill>
            <a:srgbClr val="D9A115"/>
          </a:soli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76322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>
                <a:solidFill>
                  <a:srgbClr val="F7E0A7"/>
                </a:solidFill>
              </a:rPr>
              <a:t>Pink Cadillac</a:t>
            </a:r>
            <a:endParaRPr lang="en-SE" sz="1200">
              <a:solidFill>
                <a:srgbClr val="F7E0A7"/>
              </a:solidFill>
            </a:endParaRPr>
          </a:p>
        </p:txBody>
      </p:sp>
      <p:sp>
        <p:nvSpPr>
          <p:cNvPr id="263" name="Rectangle 262">
            <a:extLst>
              <a:ext uri="{FF2B5EF4-FFF2-40B4-BE49-F238E27FC236}">
                <a16:creationId xmlns:a16="http://schemas.microsoft.com/office/drawing/2014/main" id="{C92DA368-59D6-0B47-C4BC-E7C0849C6353}"/>
              </a:ext>
            </a:extLst>
          </p:cNvPr>
          <p:cNvSpPr/>
          <p:nvPr/>
        </p:nvSpPr>
        <p:spPr>
          <a:xfrm>
            <a:off x="10172700" y="2832100"/>
            <a:ext cx="2286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7E0A7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SE" sz="900">
                <a:solidFill>
                  <a:srgbClr val="F7E0A7"/>
                </a:solidFill>
              </a:rPr>
              <a:t>1989</a:t>
            </a:r>
          </a:p>
        </p:txBody>
      </p:sp>
      <p:sp>
        <p:nvSpPr>
          <p:cNvPr id="264" name="Rectangle 263">
            <a:extLst>
              <a:ext uri="{FF2B5EF4-FFF2-40B4-BE49-F238E27FC236}">
                <a16:creationId xmlns:a16="http://schemas.microsoft.com/office/drawing/2014/main" id="{0901A332-2F6D-D7F5-B0B7-09EA8690D58D}"/>
              </a:ext>
            </a:extLst>
          </p:cNvPr>
          <p:cNvSpPr/>
          <p:nvPr/>
        </p:nvSpPr>
        <p:spPr>
          <a:xfrm>
            <a:off x="10172700" y="889000"/>
            <a:ext cx="228600" cy="1905000"/>
          </a:xfrm>
          <a:prstGeom prst="rect">
            <a:avLst/>
          </a:prstGeom>
          <a:solidFill>
            <a:srgbClr val="F7E0A7">
              <a:alpha val="1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65" name="Rectangle 264">
            <a:extLst>
              <a:ext uri="{FF2B5EF4-FFF2-40B4-BE49-F238E27FC236}">
                <a16:creationId xmlns:a16="http://schemas.microsoft.com/office/drawing/2014/main" id="{1603B13F-8EF2-15AE-A16E-C2362B65C8E9}"/>
              </a:ext>
            </a:extLst>
          </p:cNvPr>
          <p:cNvSpPr/>
          <p:nvPr/>
        </p:nvSpPr>
        <p:spPr>
          <a:xfrm>
            <a:off x="10414000" y="2669784"/>
            <a:ext cx="203200" cy="111516"/>
          </a:xfrm>
          <a:prstGeom prst="rect">
            <a:avLst/>
          </a:prstGeom>
          <a:solidFill>
            <a:srgbClr val="D9A115"/>
          </a:soli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76322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>
                <a:solidFill>
                  <a:srgbClr val="F7E0A7"/>
                </a:solidFill>
              </a:rPr>
              <a:t>Coogan's Bluff</a:t>
            </a:r>
            <a:endParaRPr lang="en-SE" sz="1200">
              <a:solidFill>
                <a:srgbClr val="F7E0A7"/>
              </a:solidFill>
            </a:endParaRPr>
          </a:p>
        </p:txBody>
      </p:sp>
      <p:sp>
        <p:nvSpPr>
          <p:cNvPr id="266" name="Rectangle 265">
            <a:extLst>
              <a:ext uri="{FF2B5EF4-FFF2-40B4-BE49-F238E27FC236}">
                <a16:creationId xmlns:a16="http://schemas.microsoft.com/office/drawing/2014/main" id="{81A21FC6-D9A3-342C-8CF8-BF16A48DB774}"/>
              </a:ext>
            </a:extLst>
          </p:cNvPr>
          <p:cNvSpPr/>
          <p:nvPr/>
        </p:nvSpPr>
        <p:spPr>
          <a:xfrm>
            <a:off x="10401300" y="2832100"/>
            <a:ext cx="2286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7E0A7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SE" sz="900">
                <a:solidFill>
                  <a:srgbClr val="F7E0A7"/>
                </a:solidFill>
              </a:rPr>
              <a:t>1968</a:t>
            </a:r>
          </a:p>
        </p:txBody>
      </p:sp>
      <p:sp>
        <p:nvSpPr>
          <p:cNvPr id="267" name="Rectangle 266">
            <a:extLst>
              <a:ext uri="{FF2B5EF4-FFF2-40B4-BE49-F238E27FC236}">
                <a16:creationId xmlns:a16="http://schemas.microsoft.com/office/drawing/2014/main" id="{3DF4ECFA-0CE7-541B-62F9-7C1D5C5BC462}"/>
              </a:ext>
            </a:extLst>
          </p:cNvPr>
          <p:cNvSpPr/>
          <p:nvPr/>
        </p:nvSpPr>
        <p:spPr>
          <a:xfrm>
            <a:off x="10401300" y="889000"/>
            <a:ext cx="228600" cy="1905000"/>
          </a:xfrm>
          <a:prstGeom prst="rect">
            <a:avLst/>
          </a:prstGeom>
          <a:solidFill>
            <a:srgbClr val="F7E0A7">
              <a:alpha val="1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54C40385-4363-DB1E-D81D-3956FB50821A}"/>
              </a:ext>
            </a:extLst>
          </p:cNvPr>
          <p:cNvSpPr/>
          <p:nvPr/>
        </p:nvSpPr>
        <p:spPr>
          <a:xfrm>
            <a:off x="10642600" y="2687610"/>
            <a:ext cx="203200" cy="93690"/>
          </a:xfrm>
          <a:prstGeom prst="rect">
            <a:avLst/>
          </a:prstGeom>
          <a:solidFill>
            <a:srgbClr val="D9A115"/>
          </a:soli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76322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>
                <a:solidFill>
                  <a:srgbClr val="F7E0A7"/>
                </a:solidFill>
              </a:rPr>
              <a:t>Cry Macho</a:t>
            </a:r>
            <a:endParaRPr lang="en-SE" sz="1200">
              <a:solidFill>
                <a:srgbClr val="F7E0A7"/>
              </a:solidFill>
            </a:endParaRPr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19EE1711-01F0-7324-A095-C8A0200121E3}"/>
              </a:ext>
            </a:extLst>
          </p:cNvPr>
          <p:cNvSpPr/>
          <p:nvPr/>
        </p:nvSpPr>
        <p:spPr>
          <a:xfrm>
            <a:off x="10629900" y="2832100"/>
            <a:ext cx="2286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7E0A7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SE" sz="900">
                <a:solidFill>
                  <a:srgbClr val="F7E0A7"/>
                </a:solidFill>
              </a:rPr>
              <a:t>2021</a:t>
            </a:r>
          </a:p>
        </p:txBody>
      </p:sp>
      <p:sp>
        <p:nvSpPr>
          <p:cNvPr id="270" name="Rectangle 269">
            <a:extLst>
              <a:ext uri="{FF2B5EF4-FFF2-40B4-BE49-F238E27FC236}">
                <a16:creationId xmlns:a16="http://schemas.microsoft.com/office/drawing/2014/main" id="{80667BEA-8696-0FFA-B26B-1DA59E10AB11}"/>
              </a:ext>
            </a:extLst>
          </p:cNvPr>
          <p:cNvSpPr/>
          <p:nvPr/>
        </p:nvSpPr>
        <p:spPr>
          <a:xfrm>
            <a:off x="10629900" y="889000"/>
            <a:ext cx="228600" cy="1905000"/>
          </a:xfrm>
          <a:prstGeom prst="rect">
            <a:avLst/>
          </a:prstGeom>
          <a:solidFill>
            <a:srgbClr val="F7E0A7">
              <a:alpha val="1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71" name="Rectangle 270">
            <a:extLst>
              <a:ext uri="{FF2B5EF4-FFF2-40B4-BE49-F238E27FC236}">
                <a16:creationId xmlns:a16="http://schemas.microsoft.com/office/drawing/2014/main" id="{4D810DCB-AC20-06C9-D2F0-652E99CE5D81}"/>
              </a:ext>
            </a:extLst>
          </p:cNvPr>
          <p:cNvSpPr/>
          <p:nvPr/>
        </p:nvSpPr>
        <p:spPr>
          <a:xfrm>
            <a:off x="10871200" y="2714182"/>
            <a:ext cx="203200" cy="67118"/>
          </a:xfrm>
          <a:prstGeom prst="rect">
            <a:avLst/>
          </a:prstGeom>
          <a:solidFill>
            <a:srgbClr val="D9A115"/>
          </a:soli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76322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>
                <a:solidFill>
                  <a:srgbClr val="F7E0A7"/>
                </a:solidFill>
              </a:rPr>
              <a:t>Honkytonk Man</a:t>
            </a:r>
            <a:endParaRPr lang="en-SE" sz="1200">
              <a:solidFill>
                <a:srgbClr val="F7E0A7"/>
              </a:solidFill>
            </a:endParaRPr>
          </a:p>
        </p:txBody>
      </p:sp>
      <p:sp>
        <p:nvSpPr>
          <p:cNvPr id="272" name="Rectangle 271">
            <a:extLst>
              <a:ext uri="{FF2B5EF4-FFF2-40B4-BE49-F238E27FC236}">
                <a16:creationId xmlns:a16="http://schemas.microsoft.com/office/drawing/2014/main" id="{78300D0A-87C9-1315-83C5-EFBE4AE7BEB1}"/>
              </a:ext>
            </a:extLst>
          </p:cNvPr>
          <p:cNvSpPr/>
          <p:nvPr/>
        </p:nvSpPr>
        <p:spPr>
          <a:xfrm>
            <a:off x="10858500" y="2832100"/>
            <a:ext cx="2286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7E0A7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SE" sz="900">
                <a:solidFill>
                  <a:srgbClr val="F7E0A7"/>
                </a:solidFill>
              </a:rPr>
              <a:t>1982</a:t>
            </a:r>
          </a:p>
        </p:txBody>
      </p:sp>
      <p:sp>
        <p:nvSpPr>
          <p:cNvPr id="273" name="Rectangle 272">
            <a:extLst>
              <a:ext uri="{FF2B5EF4-FFF2-40B4-BE49-F238E27FC236}">
                <a16:creationId xmlns:a16="http://schemas.microsoft.com/office/drawing/2014/main" id="{5974FD6F-1224-224C-6C95-92ED647E04A3}"/>
              </a:ext>
            </a:extLst>
          </p:cNvPr>
          <p:cNvSpPr/>
          <p:nvPr/>
        </p:nvSpPr>
        <p:spPr>
          <a:xfrm>
            <a:off x="10858500" y="889000"/>
            <a:ext cx="228600" cy="1905000"/>
          </a:xfrm>
          <a:prstGeom prst="rect">
            <a:avLst/>
          </a:prstGeom>
          <a:solidFill>
            <a:srgbClr val="F7E0A7">
              <a:alpha val="1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74" name="Rectangle 273">
            <a:extLst>
              <a:ext uri="{FF2B5EF4-FFF2-40B4-BE49-F238E27FC236}">
                <a16:creationId xmlns:a16="http://schemas.microsoft.com/office/drawing/2014/main" id="{ABBA7D8F-A074-71BC-ED66-C448585FADF3}"/>
              </a:ext>
            </a:extLst>
          </p:cNvPr>
          <p:cNvSpPr/>
          <p:nvPr/>
        </p:nvSpPr>
        <p:spPr>
          <a:xfrm>
            <a:off x="11099800" y="2759118"/>
            <a:ext cx="203200" cy="22182"/>
          </a:xfrm>
          <a:prstGeom prst="rect">
            <a:avLst/>
          </a:prstGeom>
          <a:solidFill>
            <a:srgbClr val="D9A115"/>
          </a:soli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76322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>
                <a:solidFill>
                  <a:srgbClr val="F7E0A7"/>
                </a:solidFill>
              </a:rPr>
              <a:t>The Beguiled</a:t>
            </a:r>
            <a:endParaRPr lang="en-SE" sz="1200">
              <a:solidFill>
                <a:srgbClr val="F7E0A7"/>
              </a:solidFill>
            </a:endParaRPr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7A50E937-7038-77E9-E564-FD27F3309828}"/>
              </a:ext>
            </a:extLst>
          </p:cNvPr>
          <p:cNvSpPr/>
          <p:nvPr/>
        </p:nvSpPr>
        <p:spPr>
          <a:xfrm>
            <a:off x="11087100" y="2832100"/>
            <a:ext cx="2286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7E0A7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SE" sz="900">
                <a:solidFill>
                  <a:srgbClr val="F7E0A7"/>
                </a:solidFill>
              </a:rPr>
              <a:t>1971</a:t>
            </a:r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1D30206C-AEDE-315C-2279-61D23580D630}"/>
              </a:ext>
            </a:extLst>
          </p:cNvPr>
          <p:cNvSpPr/>
          <p:nvPr/>
        </p:nvSpPr>
        <p:spPr>
          <a:xfrm>
            <a:off x="11087100" y="889000"/>
            <a:ext cx="228600" cy="1905000"/>
          </a:xfrm>
          <a:prstGeom prst="rect">
            <a:avLst/>
          </a:prstGeom>
          <a:solidFill>
            <a:srgbClr val="F7E0A7">
              <a:alpha val="1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492C9BE0-017A-B571-F0A0-598C1845B3DC}"/>
              </a:ext>
            </a:extLst>
          </p:cNvPr>
          <p:cNvSpPr/>
          <p:nvPr/>
        </p:nvSpPr>
        <p:spPr>
          <a:xfrm>
            <a:off x="11328400" y="2765314"/>
            <a:ext cx="203200" cy="15986"/>
          </a:xfrm>
          <a:prstGeom prst="rect">
            <a:avLst/>
          </a:prstGeom>
          <a:solidFill>
            <a:srgbClr val="D9A115"/>
          </a:soli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76322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>
                <a:solidFill>
                  <a:srgbClr val="F7E0A7"/>
                </a:solidFill>
              </a:rPr>
              <a:t>White Hunter Black Heart</a:t>
            </a:r>
            <a:endParaRPr lang="en-SE" sz="1200">
              <a:solidFill>
                <a:srgbClr val="F7E0A7"/>
              </a:solidFill>
            </a:endParaRPr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5D6D0D2C-FD77-62D4-5DBA-BF08C1CED62D}"/>
              </a:ext>
            </a:extLst>
          </p:cNvPr>
          <p:cNvSpPr/>
          <p:nvPr/>
        </p:nvSpPr>
        <p:spPr>
          <a:xfrm>
            <a:off x="11315700" y="2832100"/>
            <a:ext cx="2286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7E0A7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SE" sz="900">
                <a:solidFill>
                  <a:srgbClr val="F7E0A7"/>
                </a:solidFill>
              </a:rPr>
              <a:t>1990</a:t>
            </a:r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01B488A1-78D5-DD26-8443-ED96A2E40F54}"/>
              </a:ext>
            </a:extLst>
          </p:cNvPr>
          <p:cNvSpPr/>
          <p:nvPr/>
        </p:nvSpPr>
        <p:spPr>
          <a:xfrm>
            <a:off x="11315700" y="889000"/>
            <a:ext cx="228600" cy="1905000"/>
          </a:xfrm>
          <a:prstGeom prst="rect">
            <a:avLst/>
          </a:prstGeom>
          <a:solidFill>
            <a:srgbClr val="F7E0A7">
              <a:alpha val="1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652BEDF9-EBB9-E5B0-0F39-C2C710B0B364}"/>
              </a:ext>
            </a:extLst>
          </p:cNvPr>
          <p:cNvCxnSpPr/>
          <p:nvPr/>
        </p:nvCxnSpPr>
        <p:spPr>
          <a:xfrm>
            <a:off x="508000" y="2149633"/>
            <a:ext cx="11036300" cy="0"/>
          </a:xfrm>
          <a:prstGeom prst="line">
            <a:avLst/>
          </a:prstGeom>
          <a:ln w="12700" cap="flat" cmpd="sng" algn="ctr">
            <a:solidFill>
              <a:srgbClr val="F7E0A7">
                <a:alpha val="4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TextBox 280">
            <a:extLst>
              <a:ext uri="{FF2B5EF4-FFF2-40B4-BE49-F238E27FC236}">
                <a16:creationId xmlns:a16="http://schemas.microsoft.com/office/drawing/2014/main" id="{46E51EA7-ED57-8675-3938-289BC4FE4041}"/>
              </a:ext>
            </a:extLst>
          </p:cNvPr>
          <p:cNvSpPr txBox="1"/>
          <p:nvPr/>
        </p:nvSpPr>
        <p:spPr>
          <a:xfrm>
            <a:off x="0" y="2022633"/>
            <a:ext cx="571500" cy="307777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r"/>
            <a:r>
              <a:rPr lang="en-SE" sz="1400">
                <a:solidFill>
                  <a:srgbClr val="F3D381"/>
                </a:solidFill>
              </a:rPr>
              <a:t>100</a:t>
            </a:r>
          </a:p>
        </p:txBody>
      </p: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5ADBA76D-EC07-5DA0-1873-B07C48980841}"/>
              </a:ext>
            </a:extLst>
          </p:cNvPr>
          <p:cNvCxnSpPr/>
          <p:nvPr/>
        </p:nvCxnSpPr>
        <p:spPr>
          <a:xfrm>
            <a:off x="508000" y="1505267"/>
            <a:ext cx="11036300" cy="0"/>
          </a:xfrm>
          <a:prstGeom prst="line">
            <a:avLst/>
          </a:prstGeom>
          <a:ln w="12700" cap="flat" cmpd="sng" algn="ctr">
            <a:solidFill>
              <a:srgbClr val="F3D381">
                <a:alpha val="4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TextBox 282">
            <a:extLst>
              <a:ext uri="{FF2B5EF4-FFF2-40B4-BE49-F238E27FC236}">
                <a16:creationId xmlns:a16="http://schemas.microsoft.com/office/drawing/2014/main" id="{3FC6670D-C046-C1B8-EAE9-355F826BA9D8}"/>
              </a:ext>
            </a:extLst>
          </p:cNvPr>
          <p:cNvSpPr txBox="1"/>
          <p:nvPr/>
        </p:nvSpPr>
        <p:spPr>
          <a:xfrm>
            <a:off x="0" y="1378267"/>
            <a:ext cx="571500" cy="307777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r"/>
            <a:r>
              <a:rPr lang="en-SE" sz="1400">
                <a:solidFill>
                  <a:srgbClr val="F3D381"/>
                </a:solidFill>
              </a:rPr>
              <a:t>200</a:t>
            </a:r>
          </a:p>
        </p:txBody>
      </p:sp>
    </p:spTree>
    <p:extLst>
      <p:ext uri="{BB962C8B-B14F-4D97-AF65-F5344CB8AC3E}">
        <p14:creationId xmlns:p14="http://schemas.microsoft.com/office/powerpoint/2010/main" val="8693948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Motion origin="layout" pathEditMode="relative">
                                      <p:cBhvr from="" to=""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-20000"/>
                                      <p:to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Motion origin="layout" pathEditMode="relative">
                                      <p:cBhvr from="" to=""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100000" y="185"/>
                                      <p:to x="0" y="185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Motion origin="layout" pathEditMode="relative">
                                      <p:cBhvr from="" to=""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-100000" y="185"/>
                                      <p:to x="0" y="185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Motion origin="layout" pathEditMode="relative">
                                      <p:cBhvr from="" to=""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100000"/>
                                      <p:to x="583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3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3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4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4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4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5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5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9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6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9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6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9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6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9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7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9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7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9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8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9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8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9" presetClass="entr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8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9" presetClass="entr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9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9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9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9" presetClass="entr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0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9" presetClass="entr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0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05" presetID="9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0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9" presetClass="entr" presetSubtype="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13" presetID="9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17" presetID="9" presetClass="entr" presetSubtype="0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21" presetID="9" presetClass="entr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25" presetID="9" presetClass="entr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2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29" presetID="9" presetClass="entr" presetSubtype="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3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33" presetID="9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37" presetID="9" presetClass="entr" presetSubtype="0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4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41" presetID="9" presetClass="entr" presetSubtype="0" fill="hold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4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45" presetID="9" presetClass="entr" presetSubtype="0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4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49" presetID="9" presetClass="entr" presetSubtype="0" fill="hold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5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53" presetID="9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5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57" presetID="9" presetClass="entr" presetSubtype="0" fill="hold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6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61" presetID="9" presetClass="entr" presetSubtype="0" fill="hold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6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65" presetID="9" presetClass="entr" presetSubtype="0" fill="hold" nodeType="withEffect">
                                  <p:stCondLst>
                                    <p:cond delay="330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6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69" presetID="9" presetClass="entr" presetSubtype="0" fill="hold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7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73" presetID="9" presetClass="entr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7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77" presetID="9" presetClass="entr" presetSubtype="0" fill="hold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8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81" presetID="9" presetClass="entr" presetSubtype="0" fill="hold" nodeType="withEffect">
                                  <p:stCondLst>
                                    <p:cond delay="370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8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85" presetID="9" presetClass="entr" presetSubtype="0" fill="hold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8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89" presetID="9" presetClass="entr" presetSubtype="0" fill="hold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9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93" presetID="9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9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97" presetID="9" presetClass="entr" presetSubtype="0" fill="hold" nodeType="withEffect">
                                  <p:stCondLst>
                                    <p:cond delay="410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20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201" presetID="9" presetClass="entr" presetSubtype="0" fill="hold" nodeType="withEffect">
                                  <p:stCondLst>
                                    <p:cond delay="420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20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205" presetID="9" presetClass="entr" presetSubtype="0" fill="hold" nodeType="withEffect">
                                  <p:stCondLst>
                                    <p:cond delay="430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20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209" presetID="9" presetClass="entr" presetSubtype="0" fill="hold" nodeType="withEffect">
                                  <p:stCondLst>
                                    <p:cond delay="440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2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213" presetID="9" presetClass="entr" presetSubtype="0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2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217" presetID="9" presetClass="entr" presetSubtype="0" fill="hold" nodeType="withEffect">
                                  <p:stCondLst>
                                    <p:cond delay="460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2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221" presetID="9" presetClass="entr" presetSubtype="0" fill="hold" nodeType="withEffect">
                                  <p:stCondLst>
                                    <p:cond delay="470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2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225" presetID="9" presetClass="entr" presetSubtype="0" fill="hold" nodeType="withEffect">
                                  <p:stCondLst>
                                    <p:cond delay="480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22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229" presetID="9" presetClass="entr" presetSubtype="0" fill="hold" nodeType="withEffect">
                                  <p:stCondLst>
                                    <p:cond delay="490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23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233" presetID="9" presetClass="entr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2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237" presetID="9" presetClass="entr" presetSubtype="0" fill="hold" nodeType="withEffect">
                                  <p:stCondLst>
                                    <p:cond delay="510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24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241" presetID="9" presetClass="entr" presetSubtype="0" fill="hold" nodeType="withEffect">
                                  <p:stCondLst>
                                    <p:cond delay="520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24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245" presetID="9" presetClass="entr" presetSubtype="0" fill="hold" nodeType="withEffect">
                                  <p:stCondLst>
                                    <p:cond delay="530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24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249" presetID="9" presetClass="entr" presetSubtype="0" fill="hold" nodeType="withEffect">
                                  <p:stCondLst>
                                    <p:cond delay="540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25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253" presetID="9" presetClass="entr" presetSubtype="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25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257" presetID="9" presetClass="entr" presetSubtype="0" fill="hold" nodeType="withEffect">
                                  <p:stCondLst>
                                    <p:cond delay="560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26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261" presetID="9" presetClass="entr" presetSubtype="0" fill="hold" nodeType="withEffect">
                                  <p:stCondLst>
                                    <p:cond delay="570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26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265" presetID="9" presetClass="entr" presetSubtype="0" fill="hold" nodeType="withEffect">
                                  <p:stCondLst>
                                    <p:cond delay="580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26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269" presetID="9" presetClass="entr" presetSubtype="0" fill="hold" nodeType="withEffect">
                                  <p:stCondLst>
                                    <p:cond delay="590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27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273" presetID="9" presetClass="entr" presetSubtype="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27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277" presetID="9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9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28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281" presetID="9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3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28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285" presetID="9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7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28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289" presetID="29" presetClass="entr" presetSubtype="0" fill="hold" grpId="2" nodeType="withEffect">
                                  <p:stCondLst>
                                    <p:cond delay="510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1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2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93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29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295" presetID="29" presetClass="entr" presetSubtype="0" fill="hold" grpId="2" nodeType="withEffect">
                                  <p:stCondLst>
                                    <p:cond delay="510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7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8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99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30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301" presetID="29" presetClass="entr" presetSubtype="0" fill="hold" grpId="2" nodeType="withEffect">
                                  <p:stCondLst>
                                    <p:cond delay="510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3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4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5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30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307" presetID="29" presetClass="entr" presetSubtype="0" fill="hold" grpId="2" nodeType="withEffect">
                                  <p:stCondLst>
                                    <p:cond delay="520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9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0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11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3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313" presetID="29" presetClass="entr" presetSubtype="0" fill="hold" grpId="2" nodeType="withEffect">
                                  <p:stCondLst>
                                    <p:cond delay="520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5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6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17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3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319" presetID="29" presetClass="entr" presetSubtype="0" fill="hold" grpId="2" nodeType="withEffect">
                                  <p:stCondLst>
                                    <p:cond delay="520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1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2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23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32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325" presetID="29" presetClass="entr" presetSubtype="0" fill="hold" grpId="2" nodeType="withEffect">
                                  <p:stCondLst>
                                    <p:cond delay="530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7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8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29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33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331" presetID="29" presetClass="entr" presetSubtype="0" fill="hold" grpId="2" nodeType="withEffect">
                                  <p:stCondLst>
                                    <p:cond delay="530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3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4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35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33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337" presetID="29" presetClass="entr" presetSubtype="0" fill="hold" grpId="2" nodeType="withEffect">
                                  <p:stCondLst>
                                    <p:cond delay="530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9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0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41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34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343" presetID="29" presetClass="entr" presetSubtype="0" fill="hold" grpId="2" nodeType="withEffect">
                                  <p:stCondLst>
                                    <p:cond delay="540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5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6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47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34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349" presetID="29" presetClass="entr" presetSubtype="0" fill="hold" grpId="2" nodeType="withEffect">
                                  <p:stCondLst>
                                    <p:cond delay="540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1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2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53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35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355" presetID="29" presetClass="entr" presetSubtype="0" fill="hold" grpId="2" nodeType="withEffect">
                                  <p:stCondLst>
                                    <p:cond delay="540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7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8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59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36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361" presetID="29" presetClass="entr" presetSubtype="0" fill="hold" grpId="2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3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4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65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36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367" presetID="29" presetClass="entr" presetSubtype="0" fill="hold" grpId="2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9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0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71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37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373" presetID="29" presetClass="entr" presetSubtype="0" fill="hold" grpId="2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5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6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77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37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379" presetID="29" presetClass="entr" presetSubtype="0" fill="hold" grpId="2" nodeType="withEffect">
                                  <p:stCondLst>
                                    <p:cond delay="560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1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2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83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38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385" presetID="29" presetClass="entr" presetSubtype="0" fill="hold" grpId="2" nodeType="withEffect">
                                  <p:stCondLst>
                                    <p:cond delay="560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7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8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89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39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391" presetID="29" presetClass="entr" presetSubtype="0" fill="hold" grpId="2" nodeType="withEffect">
                                  <p:stCondLst>
                                    <p:cond delay="560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3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4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95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39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397" presetID="29" presetClass="entr" presetSubtype="0" fill="hold" grpId="2" nodeType="withEffect">
                                  <p:stCondLst>
                                    <p:cond delay="570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9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0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01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40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403" presetID="29" presetClass="entr" presetSubtype="0" fill="hold" grpId="2" nodeType="withEffect">
                                  <p:stCondLst>
                                    <p:cond delay="570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5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6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07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40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409" presetID="29" presetClass="entr" presetSubtype="0" fill="hold" grpId="2" nodeType="withEffect">
                                  <p:stCondLst>
                                    <p:cond delay="570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1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2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13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4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415" presetID="29" presetClass="entr" presetSubtype="0" fill="hold" grpId="2" nodeType="withEffect">
                                  <p:stCondLst>
                                    <p:cond delay="580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7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8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19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42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421" presetID="29" presetClass="entr" presetSubtype="0" fill="hold" grpId="2" nodeType="withEffect">
                                  <p:stCondLst>
                                    <p:cond delay="580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3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4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25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4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427" presetID="29" presetClass="entr" presetSubtype="0" fill="hold" grpId="2" nodeType="withEffect">
                                  <p:stCondLst>
                                    <p:cond delay="580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9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0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31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43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433" presetID="29" presetClass="entr" presetSubtype="0" fill="hold" grpId="2" nodeType="withEffect">
                                  <p:stCondLst>
                                    <p:cond delay="590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5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6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37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43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439" presetID="29" presetClass="entr" presetSubtype="0" fill="hold" grpId="2" nodeType="withEffect">
                                  <p:stCondLst>
                                    <p:cond delay="590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1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2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43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44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445" presetID="29" presetClass="entr" presetSubtype="0" fill="hold" grpId="2" nodeType="withEffect">
                                  <p:stCondLst>
                                    <p:cond delay="590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7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8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49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45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451" presetID="29" presetClass="entr" presetSubtype="0" fill="hold" grpId="2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3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4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55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45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457" presetID="29" presetClass="entr" presetSubtype="0" fill="hold" grpId="2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9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0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61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46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463" presetID="29" presetClass="entr" presetSubtype="0" fill="hold" grpId="2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5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6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67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46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469" presetID="29" presetClass="entr" presetSubtype="0" fill="hold" grpId="2" nodeType="withEffect">
                                  <p:stCondLst>
                                    <p:cond delay="610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1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2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73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47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475" presetID="29" presetClass="entr" presetSubtype="0" fill="hold" grpId="2" nodeType="withEffect">
                                  <p:stCondLst>
                                    <p:cond delay="610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7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8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79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48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481" presetID="29" presetClass="entr" presetSubtype="0" fill="hold" grpId="2" nodeType="withEffect">
                                  <p:stCondLst>
                                    <p:cond delay="610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3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4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85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48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487" presetID="29" presetClass="entr" presetSubtype="0" fill="hold" grpId="2" nodeType="withEffect">
                                  <p:stCondLst>
                                    <p:cond delay="6200"/>
                                  </p:st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9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0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91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49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493" presetID="29" presetClass="entr" presetSubtype="0" fill="hold" grpId="2" nodeType="withEffect">
                                  <p:stCondLst>
                                    <p:cond delay="620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5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6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97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49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499" presetID="29" presetClass="entr" presetSubtype="0" fill="hold" grpId="2" nodeType="withEffect">
                                  <p:stCondLst>
                                    <p:cond delay="620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1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2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03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50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505" presetID="29" presetClass="entr" presetSubtype="0" fill="hold" grpId="2" nodeType="withEffect">
                                  <p:stCondLst>
                                    <p:cond delay="630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7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8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09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5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511" presetID="29" presetClass="entr" presetSubtype="0" fill="hold" grpId="2" nodeType="withEffect">
                                  <p:stCondLst>
                                    <p:cond delay="6300"/>
                                  </p:stCondLst>
                                  <p:childTnLs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3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4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15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5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517" presetID="29" presetClass="entr" presetSubtype="0" fill="hold" grpId="2" nodeType="withEffect">
                                  <p:stCondLst>
                                    <p:cond delay="630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9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0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21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5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523" presetID="29" presetClass="entr" presetSubtype="0" fill="hold" grpId="2" nodeType="withEffect">
                                  <p:stCondLst>
                                    <p:cond delay="640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5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6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27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52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529" presetID="29" presetClass="entr" presetSubtype="0" fill="hold" grpId="2" nodeType="withEffect">
                                  <p:stCondLst>
                                    <p:cond delay="640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1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2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33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53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535" presetID="29" presetClass="entr" presetSubtype="0" fill="hold" grpId="2" nodeType="withEffect">
                                  <p:stCondLst>
                                    <p:cond delay="6400"/>
                                  </p:stCondLst>
                                  <p:childTnLs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7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8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39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54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541" presetID="29" presetClass="entr" presetSubtype="0" fill="hold" grpId="2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3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4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45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54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547" presetID="29" presetClass="entr" presetSubtype="0" fill="hold" grpId="2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9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0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51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55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553" presetID="29" presetClass="entr" presetSubtype="0" fill="hold" grpId="2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5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6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57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55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559" presetID="29" presetClass="entr" presetSubtype="0" fill="hold" grpId="2" nodeType="withEffect">
                                  <p:stCondLst>
                                    <p:cond delay="6600"/>
                                  </p:stCondLst>
                                  <p:childTnLst>
                                    <p:set>
                                      <p:cBhvr>
                                        <p:cTn id="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1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2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63"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56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565" presetID="29" presetClass="entr" presetSubtype="0" fill="hold" grpId="2" nodeType="withEffect">
                                  <p:stCondLst>
                                    <p:cond delay="6600"/>
                                  </p:stCondLst>
                                  <p:childTnLs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7" dur="1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8" dur="1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69"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57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571" presetID="29" presetClass="entr" presetSubtype="0" fill="hold" grpId="2" nodeType="withEffect">
                                  <p:stCondLst>
                                    <p:cond delay="6600"/>
                                  </p:stCondLst>
                                  <p:childTnLst>
                                    <p:set>
                                      <p:cBhvr>
                                        <p:cTn id="5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3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4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75"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57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577" presetID="29" presetClass="entr" presetSubtype="0" fill="hold" grpId="2" nodeType="withEffect">
                                  <p:stCondLst>
                                    <p:cond delay="6700"/>
                                  </p:stCondLst>
                                  <p:childTnLst>
                                    <p:set>
                                      <p:cBhvr>
                                        <p:cTn id="5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9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0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81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58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583" presetID="29" presetClass="entr" presetSubtype="0" fill="hold" grpId="2" nodeType="withEffect">
                                  <p:stCondLst>
                                    <p:cond delay="6700"/>
                                  </p:stCondLst>
                                  <p:childTnLst>
                                    <p:set>
                                      <p:cBhvr>
                                        <p:cTn id="5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5" dur="1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6" dur="1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87"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58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589" presetID="29" presetClass="entr" presetSubtype="0" fill="hold" grpId="2" nodeType="withEffect">
                                  <p:stCondLst>
                                    <p:cond delay="6700"/>
                                  </p:stCondLst>
                                  <p:childTnLst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1" dur="1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2" dur="1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93"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59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595" presetID="29" presetClass="entr" presetSubtype="0" fill="hold" grpId="2" nodeType="withEffect">
                                  <p:stCondLst>
                                    <p:cond delay="6800"/>
                                  </p:stCondLst>
                                  <p:childTnLst>
                                    <p:set>
                                      <p:cBhvr>
                                        <p:cTn id="5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7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8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99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60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601" presetID="29" presetClass="entr" presetSubtype="0" fill="hold" grpId="2" nodeType="withEffect">
                                  <p:stCondLst>
                                    <p:cond delay="6800"/>
                                  </p:stCondLst>
                                  <p:childTnLst>
                                    <p:set>
                                      <p:cBhvr>
                                        <p:cTn id="6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3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4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05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60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607" presetID="29" presetClass="entr" presetSubtype="0" fill="hold" grpId="2" nodeType="withEffect">
                                  <p:stCondLst>
                                    <p:cond delay="6800"/>
                                  </p:stCondLst>
                                  <p:childTnLst>
                                    <p:set>
                                      <p:cBhvr>
                                        <p:cTn id="6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9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0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11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6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613" presetID="29" presetClass="entr" presetSubtype="0" fill="hold" grpId="2" nodeType="withEffect">
                                  <p:stCondLst>
                                    <p:cond delay="6900"/>
                                  </p:stCondLst>
                                  <p:childTnLst>
                                    <p:set>
                                      <p:cBhvr>
                                        <p:cTn id="6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5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6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17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6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619" presetID="29" presetClass="entr" presetSubtype="0" fill="hold" grpId="2" nodeType="withEffect">
                                  <p:stCondLst>
                                    <p:cond delay="6900"/>
                                  </p:stCondLst>
                                  <p:childTnLst>
                                    <p:set>
                                      <p:cBhvr>
                                        <p:cTn id="6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1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2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23"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62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625" presetID="29" presetClass="entr" presetSubtype="0" fill="hold" grpId="2" nodeType="withEffect">
                                  <p:stCondLst>
                                    <p:cond delay="6900"/>
                                  </p:stCondLst>
                                  <p:childTnLst>
                                    <p:set>
                                      <p:cBhvr>
                                        <p:cTn id="6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7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8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29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63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631" presetID="29" presetClass="entr" presetSubtype="0" fill="hold" grpId="2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6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3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4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35"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63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637" presetID="29" presetClass="entr" presetSubtype="0" fill="hold" grpId="2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6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9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0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41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64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643" presetID="29" presetClass="entr" presetSubtype="0" fill="hold" grpId="2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6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5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6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47"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64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649" presetID="29" presetClass="entr" presetSubtype="0" fill="hold" grpId="2" nodeType="withEffect">
                                  <p:stCondLst>
                                    <p:cond delay="7100"/>
                                  </p:stCondLst>
                                  <p:childTnLst>
                                    <p:set>
                                      <p:cBhvr>
                                        <p:cTn id="6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1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2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53"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65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655" presetID="29" presetClass="entr" presetSubtype="0" fill="hold" grpId="2" nodeType="withEffect">
                                  <p:stCondLst>
                                    <p:cond delay="7100"/>
                                  </p:stCondLst>
                                  <p:childTnLst>
                                    <p:set>
                                      <p:cBhvr>
                                        <p:cTn id="6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7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8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59"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66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661" presetID="29" presetClass="entr" presetSubtype="0" fill="hold" grpId="2" nodeType="withEffect">
                                  <p:stCondLst>
                                    <p:cond delay="7100"/>
                                  </p:stCondLst>
                                  <p:childTnLst>
                                    <p:set>
                                      <p:cBhvr>
                                        <p:cTn id="6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3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4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65"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66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667" presetID="29" presetClass="entr" presetSubtype="0" fill="hold" grpId="2" nodeType="withEffect">
                                  <p:stCondLst>
                                    <p:cond delay="7200"/>
                                  </p:stCondLst>
                                  <p:childTnLst>
                                    <p:set>
                                      <p:cBhvr>
                                        <p:cTn id="6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9" dur="1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0" dur="1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71"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67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673" presetID="29" presetClass="entr" presetSubtype="0" fill="hold" grpId="2" nodeType="withEffect">
                                  <p:stCondLst>
                                    <p:cond delay="7200"/>
                                  </p:stCondLst>
                                  <p:childTnLst>
                                    <p:set>
                                      <p:cBhvr>
                                        <p:cTn id="6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5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6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77"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67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679" presetID="29" presetClass="entr" presetSubtype="0" fill="hold" grpId="2" nodeType="withEffect">
                                  <p:stCondLst>
                                    <p:cond delay="7200"/>
                                  </p:stCondLst>
                                  <p:childTnLst>
                                    <p:set>
                                      <p:cBhvr>
                                        <p:cTn id="6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1" dur="1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2" dur="1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83"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68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685" presetID="29" presetClass="entr" presetSubtype="0" fill="hold" grpId="2" nodeType="withEffect">
                                  <p:stCondLst>
                                    <p:cond delay="7300"/>
                                  </p:stCondLst>
                                  <p:childTnLst>
                                    <p:set>
                                      <p:cBhvr>
                                        <p:cTn id="6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7" dur="1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8" dur="1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89"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69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691" presetID="29" presetClass="entr" presetSubtype="0" fill="hold" grpId="2" nodeType="withEffect">
                                  <p:stCondLst>
                                    <p:cond delay="7300"/>
                                  </p:stCondLst>
                                  <p:childTnLst>
                                    <p:set>
                                      <p:cBhvr>
                                        <p:cTn id="6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3" dur="1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4" dur="1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95"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69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697" presetID="29" presetClass="entr" presetSubtype="0" fill="hold" grpId="2" nodeType="withEffect">
                                  <p:stCondLst>
                                    <p:cond delay="7300"/>
                                  </p:stCondLst>
                                  <p:childTnLst>
                                    <p:set>
                                      <p:cBhvr>
                                        <p:cTn id="6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9" dur="1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0" dur="1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01"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70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703" presetID="29" presetClass="entr" presetSubtype="0" fill="hold" grpId="2" nodeType="withEffect">
                                  <p:stCondLst>
                                    <p:cond delay="7400"/>
                                  </p:stCondLst>
                                  <p:childTnLst>
                                    <p:set>
                                      <p:cBhvr>
                                        <p:cTn id="7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5" dur="1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6" dur="1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07"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70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709" presetID="29" presetClass="entr" presetSubtype="0" fill="hold" grpId="2" nodeType="withEffect">
                                  <p:stCondLst>
                                    <p:cond delay="7400"/>
                                  </p:stCondLst>
                                  <p:childTnLst>
                                    <p:set>
                                      <p:cBhvr>
                                        <p:cTn id="7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1" dur="1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2" dur="1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13"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7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715" presetID="29" presetClass="entr" presetSubtype="0" fill="hold" grpId="2" nodeType="withEffect">
                                  <p:stCondLst>
                                    <p:cond delay="7400"/>
                                  </p:stCondLst>
                                  <p:childTnLst>
                                    <p:set>
                                      <p:cBhvr>
                                        <p:cTn id="7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7" dur="1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8" dur="1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19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72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721" presetID="29" presetClass="entr" presetSubtype="0" fill="hold" grpId="2" nodeType="withEffect">
                                  <p:stCondLst>
                                    <p:cond delay="7500"/>
                                  </p:stCondLst>
                                  <p:childTnLst>
                                    <p:set>
                                      <p:cBhvr>
                                        <p:cTn id="7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3" dur="1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4" dur="1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25"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7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727" presetID="29" presetClass="entr" presetSubtype="0" fill="hold" grpId="2" nodeType="withEffect">
                                  <p:stCondLst>
                                    <p:cond delay="7500"/>
                                  </p:stCondLst>
                                  <p:childTnLst>
                                    <p:set>
                                      <p:cBhvr>
                                        <p:cTn id="7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9" dur="1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0" dur="1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31"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73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733" presetID="29" presetClass="entr" presetSubtype="0" fill="hold" grpId="2" nodeType="withEffect">
                                  <p:stCondLst>
                                    <p:cond delay="7500"/>
                                  </p:stCondLst>
                                  <p:childTnLst>
                                    <p:set>
                                      <p:cBhvr>
                                        <p:cTn id="7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5" dur="1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6" dur="1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37"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73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739" presetID="29" presetClass="entr" presetSubtype="0" fill="hold" grpId="2" nodeType="withEffect">
                                  <p:stCondLst>
                                    <p:cond delay="7600"/>
                                  </p:stCondLst>
                                  <p:childTnLst>
                                    <p:set>
                                      <p:cBhvr>
                                        <p:cTn id="7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1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2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43"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74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745" presetID="29" presetClass="entr" presetSubtype="0" fill="hold" grpId="2" nodeType="withEffect">
                                  <p:stCondLst>
                                    <p:cond delay="7600"/>
                                  </p:stCondLst>
                                  <p:childTnLst>
                                    <p:set>
                                      <p:cBhvr>
                                        <p:cTn id="7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7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8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49"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75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751" presetID="29" presetClass="entr" presetSubtype="0" fill="hold" grpId="2" nodeType="withEffect">
                                  <p:stCondLst>
                                    <p:cond delay="7600"/>
                                  </p:stCondLst>
                                  <p:childTnLst>
                                    <p:set>
                                      <p:cBhvr>
                                        <p:cTn id="7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3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4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55"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75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757" presetID="29" presetClass="entr" presetSubtype="0" fill="hold" grpId="2" nodeType="withEffect">
                                  <p:stCondLst>
                                    <p:cond delay="7700"/>
                                  </p:stCondLst>
                                  <p:childTnLst>
                                    <p:set>
                                      <p:cBhvr>
                                        <p:cTn id="7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9" dur="10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0" dur="10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61"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76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763" presetID="29" presetClass="entr" presetSubtype="0" fill="hold" grpId="2" nodeType="withEffect">
                                  <p:stCondLst>
                                    <p:cond delay="7700"/>
                                  </p:stCondLst>
                                  <p:childTnLst>
                                    <p:set>
                                      <p:cBhvr>
                                        <p:cTn id="7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5" dur="1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6" dur="1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67"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76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769" presetID="29" presetClass="entr" presetSubtype="0" fill="hold" grpId="2" nodeType="withEffect">
                                  <p:stCondLst>
                                    <p:cond delay="7700"/>
                                  </p:stCondLst>
                                  <p:childTnLst>
                                    <p:set>
                                      <p:cBhvr>
                                        <p:cTn id="7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1" dur="1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2" dur="1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73"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77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775" presetID="29" presetClass="entr" presetSubtype="0" fill="hold" grpId="2" nodeType="withEffect">
                                  <p:stCondLst>
                                    <p:cond delay="7800"/>
                                  </p:stCondLst>
                                  <p:childTnLst>
                                    <p:set>
                                      <p:cBhvr>
                                        <p:cTn id="7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7" dur="1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8" dur="1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79"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78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781" presetID="29" presetClass="entr" presetSubtype="0" fill="hold" grpId="2" nodeType="withEffect">
                                  <p:stCondLst>
                                    <p:cond delay="7800"/>
                                  </p:stCondLst>
                                  <p:childTnLst>
                                    <p:set>
                                      <p:cBhvr>
                                        <p:cTn id="7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3" dur="1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4" dur="1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85"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78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787" presetID="29" presetClass="entr" presetSubtype="0" fill="hold" grpId="2" nodeType="withEffect">
                                  <p:stCondLst>
                                    <p:cond delay="7800"/>
                                  </p:stCondLst>
                                  <p:childTnLst>
                                    <p:set>
                                      <p:cBhvr>
                                        <p:cTn id="7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9" dur="1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0" dur="1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91"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79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793" presetID="29" presetClass="entr" presetSubtype="0" fill="hold" grpId="2" nodeType="withEffect">
                                  <p:stCondLst>
                                    <p:cond delay="7900"/>
                                  </p:stCondLst>
                                  <p:childTnLst>
                                    <p:set>
                                      <p:cBhvr>
                                        <p:cTn id="7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5" dur="1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6" dur="1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97"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79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799" presetID="29" presetClass="entr" presetSubtype="0" fill="hold" grpId="2" nodeType="withEffect">
                                  <p:stCondLst>
                                    <p:cond delay="7900"/>
                                  </p:stCondLst>
                                  <p:childTnLst>
                                    <p:set>
                                      <p:cBhvr>
                                        <p:cTn id="8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1" dur="10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2" dur="10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03"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80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805" presetID="29" presetClass="entr" presetSubtype="0" fill="hold" grpId="2" nodeType="withEffect">
                                  <p:stCondLst>
                                    <p:cond delay="7900"/>
                                  </p:stCondLst>
                                  <p:childTnLst>
                                    <p:set>
                                      <p:cBhvr>
                                        <p:cTn id="8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7" dur="10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8" dur="10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09"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8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811" presetID="29" presetClass="entr" presetSubtype="0" fill="hold" grpId="2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8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3" dur="10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4" dur="10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15"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8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817" presetID="29" presetClass="entr" presetSubtype="0" fill="hold" grpId="2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8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9" dur="1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0" dur="1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21"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8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823" presetID="29" presetClass="entr" presetSubtype="0" fill="hold" grpId="2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8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5" dur="10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6" dur="10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27"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82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829" presetID="29" presetClass="entr" presetSubtype="0" fill="hold" grpId="2" nodeType="withEffect">
                                  <p:stCondLst>
                                    <p:cond delay="8100"/>
                                  </p:stCondLst>
                                  <p:childTnLst>
                                    <p:set>
                                      <p:cBhvr>
                                        <p:cTn id="8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1" dur="10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2" dur="10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33"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83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835" presetID="29" presetClass="entr" presetSubtype="0" fill="hold" grpId="2" nodeType="withEffect">
                                  <p:stCondLst>
                                    <p:cond delay="8100"/>
                                  </p:stCondLst>
                                  <p:childTnLst>
                                    <p:set>
                                      <p:cBhvr>
                                        <p:cTn id="8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7" dur="1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8" dur="1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39"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84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841" presetID="29" presetClass="entr" presetSubtype="0" fill="hold" grpId="2" nodeType="withEffect">
                                  <p:stCondLst>
                                    <p:cond delay="8100"/>
                                  </p:stCondLst>
                                  <p:childTnLst>
                                    <p:set>
                                      <p:cBhvr>
                                        <p:cTn id="8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3" dur="1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4" dur="1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45"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84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847" presetID="29" presetClass="entr" presetSubtype="0" fill="hold" grpId="2" nodeType="withEffect">
                                  <p:stCondLst>
                                    <p:cond delay="8200"/>
                                  </p:stCondLst>
                                  <p:childTnLst>
                                    <p:set>
                                      <p:cBhvr>
                                        <p:cTn id="8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9" dur="1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0" dur="1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51"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85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853" presetID="29" presetClass="entr" presetSubtype="0" fill="hold" grpId="2" nodeType="withEffect">
                                  <p:stCondLst>
                                    <p:cond delay="8200"/>
                                  </p:stCondLst>
                                  <p:childTnLst>
                                    <p:set>
                                      <p:cBhvr>
                                        <p:cTn id="8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5" dur="10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6" dur="10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57"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85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859" presetID="29" presetClass="entr" presetSubtype="0" fill="hold" grpId="2" nodeType="withEffect">
                                  <p:stCondLst>
                                    <p:cond delay="8200"/>
                                  </p:stCondLst>
                                  <p:childTnLst>
                                    <p:set>
                                      <p:cBhvr>
                                        <p:cTn id="8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1" dur="1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2" dur="1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63"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86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865" presetID="29" presetClass="entr" presetSubtype="0" fill="hold" grpId="2" nodeType="withEffect">
                                  <p:stCondLst>
                                    <p:cond delay="8300"/>
                                  </p:stCondLst>
                                  <p:childTnLst>
                                    <p:set>
                                      <p:cBhvr>
                                        <p:cTn id="8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7" dur="1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8" dur="1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69"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87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871" presetID="29" presetClass="entr" presetSubtype="0" fill="hold" grpId="2" nodeType="withEffect">
                                  <p:stCondLst>
                                    <p:cond delay="8300"/>
                                  </p:stCondLst>
                                  <p:childTnLst>
                                    <p:set>
                                      <p:cBhvr>
                                        <p:cTn id="8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3" dur="10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4" dur="10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75"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87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877" presetID="29" presetClass="entr" presetSubtype="0" fill="hold" grpId="2" nodeType="withEffect">
                                  <p:stCondLst>
                                    <p:cond delay="8300"/>
                                  </p:stCondLst>
                                  <p:childTnLst>
                                    <p:set>
                                      <p:cBhvr>
                                        <p:cTn id="8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9" dur="1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0" dur="1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81"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88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883" presetID="29" presetClass="entr" presetSubtype="0" fill="hold" grpId="2" nodeType="withEffect">
                                  <p:stCondLst>
                                    <p:cond delay="8400"/>
                                  </p:stCondLst>
                                  <p:childTnLst>
                                    <p:set>
                                      <p:cBhvr>
                                        <p:cTn id="8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5" dur="1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6" dur="1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87"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88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889" presetID="29" presetClass="entr" presetSubtype="0" fill="hold" grpId="2" nodeType="withEffect">
                                  <p:stCondLst>
                                    <p:cond delay="8400"/>
                                  </p:stCondLst>
                                  <p:childTnLst>
                                    <p:set>
                                      <p:cBhvr>
                                        <p:cTn id="8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1" dur="1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2" dur="1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93"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89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895" presetID="29" presetClass="entr" presetSubtype="0" fill="hold" grpId="2" nodeType="withEffect">
                                  <p:stCondLst>
                                    <p:cond delay="8400"/>
                                  </p:stCondLst>
                                  <p:childTnLst>
                                    <p:set>
                                      <p:cBhvr>
                                        <p:cTn id="8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7" dur="10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8" dur="10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99"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90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901" presetID="29" presetClass="entr" presetSubtype="0" fill="hold" grpId="2" nodeType="withEffect">
                                  <p:stCondLst>
                                    <p:cond delay="8500"/>
                                  </p:stCondLst>
                                  <p:childTnLst>
                                    <p:set>
                                      <p:cBhvr>
                                        <p:cTn id="9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3" dur="10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4" dur="10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05"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90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907" presetID="29" presetClass="entr" presetSubtype="0" fill="hold" grpId="2" nodeType="withEffect">
                                  <p:stCondLst>
                                    <p:cond delay="8500"/>
                                  </p:stCondLst>
                                  <p:childTnLst>
                                    <p:set>
                                      <p:cBhvr>
                                        <p:cTn id="9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9" dur="10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0" dur="10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11"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9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913" presetID="29" presetClass="entr" presetSubtype="0" fill="hold" grpId="2" nodeType="withEffect">
                                  <p:stCondLst>
                                    <p:cond delay="8500"/>
                                  </p:stCondLst>
                                  <p:childTnLst>
                                    <p:set>
                                      <p:cBhvr>
                                        <p:cTn id="9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5" dur="1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6" dur="1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17"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9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919" presetID="29" presetClass="entr" presetSubtype="0" fill="hold" grpId="2" nodeType="withEffect">
                                  <p:stCondLst>
                                    <p:cond delay="8600"/>
                                  </p:stCondLst>
                                  <p:childTnLst>
                                    <p:set>
                                      <p:cBhvr>
                                        <p:cTn id="9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1" dur="10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2" dur="10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23"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92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925" presetID="29" presetClass="entr" presetSubtype="0" fill="hold" grpId="2" nodeType="withEffect">
                                  <p:stCondLst>
                                    <p:cond delay="8600"/>
                                  </p:stCondLst>
                                  <p:childTnLst>
                                    <p:set>
                                      <p:cBhvr>
                                        <p:cTn id="9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7" dur="10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8" dur="10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29"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93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931" presetID="29" presetClass="entr" presetSubtype="0" fill="hold" grpId="2" nodeType="withEffect">
                                  <p:stCondLst>
                                    <p:cond delay="8600"/>
                                  </p:stCondLst>
                                  <p:childTnLst>
                                    <p:set>
                                      <p:cBhvr>
                                        <p:cTn id="9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3" dur="10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4" dur="10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35"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93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937" presetID="29" presetClass="entr" presetSubtype="0" fill="hold" grpId="2" nodeType="withEffect">
                                  <p:stCondLst>
                                    <p:cond delay="8700"/>
                                  </p:stCondLst>
                                  <p:childTnLst>
                                    <p:set>
                                      <p:cBhvr>
                                        <p:cTn id="9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9" dur="1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0" dur="1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41"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94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943" presetID="29" presetClass="entr" presetSubtype="0" fill="hold" grpId="2" nodeType="withEffect">
                                  <p:stCondLst>
                                    <p:cond delay="8700"/>
                                  </p:stCondLst>
                                  <p:childTnLst>
                                    <p:set>
                                      <p:cBhvr>
                                        <p:cTn id="9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5" dur="10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6" dur="10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47"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94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949" presetID="29" presetClass="entr" presetSubtype="0" fill="hold" grpId="2" nodeType="withEffect">
                                  <p:stCondLst>
                                    <p:cond delay="8700"/>
                                  </p:stCondLst>
                                  <p:childTnLst>
                                    <p:set>
                                      <p:cBhvr>
                                        <p:cTn id="9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1" dur="10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2" dur="10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53"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95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955" presetID="29" presetClass="entr" presetSubtype="0" fill="hold" grpId="2" nodeType="withEffect">
                                  <p:stCondLst>
                                    <p:cond delay="8800"/>
                                  </p:stCondLst>
                                  <p:childTnLst>
                                    <p:set>
                                      <p:cBhvr>
                                        <p:cTn id="9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7" dur="10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8" dur="10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59"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96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961" presetID="29" presetClass="entr" presetSubtype="0" fill="hold" grpId="2" nodeType="withEffect">
                                  <p:stCondLst>
                                    <p:cond delay="8800"/>
                                  </p:stCondLst>
                                  <p:childTnLst>
                                    <p:set>
                                      <p:cBhvr>
                                        <p:cTn id="9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3" dur="10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4" dur="10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65"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96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967" presetID="29" presetClass="entr" presetSubtype="0" fill="hold" grpId="2" nodeType="withEffect">
                                  <p:stCondLst>
                                    <p:cond delay="8800"/>
                                  </p:stCondLst>
                                  <p:childTnLst>
                                    <p:set>
                                      <p:cBhvr>
                                        <p:cTn id="9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9" dur="10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0" dur="10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71"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97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973" presetID="29" presetClass="entr" presetSubtype="0" fill="hold" grpId="2" nodeType="withEffect">
                                  <p:stCondLst>
                                    <p:cond delay="8900"/>
                                  </p:stCondLst>
                                  <p:childTnLst>
                                    <p:set>
                                      <p:cBhvr>
                                        <p:cTn id="9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5" dur="10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6" dur="10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77"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97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979" presetID="29" presetClass="entr" presetSubtype="0" fill="hold" grpId="2" nodeType="withEffect">
                                  <p:stCondLst>
                                    <p:cond delay="8900"/>
                                  </p:stCondLst>
                                  <p:childTnLst>
                                    <p:set>
                                      <p:cBhvr>
                                        <p:cTn id="9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1" dur="10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2" dur="10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83"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98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985" presetID="29" presetClass="entr" presetSubtype="0" fill="hold" grpId="2" nodeType="withEffect">
                                  <p:stCondLst>
                                    <p:cond delay="8900"/>
                                  </p:stCondLst>
                                  <p:childTnLst>
                                    <p:set>
                                      <p:cBhvr>
                                        <p:cTn id="9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7" dur="10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8" dur="10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89"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99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991" presetID="29" presetClass="entr" presetSubtype="0" fill="hold" grpId="2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9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3" dur="10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4" dur="10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95"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99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997" presetID="29" presetClass="entr" presetSubtype="0" fill="hold" grpId="2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9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9" dur="10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0" dur="10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001"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00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003" presetID="29" presetClass="entr" presetSubtype="0" fill="hold" grpId="2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10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5" dur="10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6" dur="10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007"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00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009" presetID="29" presetClass="entr" presetSubtype="0" fill="hold" grpId="2" nodeType="withEffect">
                                  <p:stCondLst>
                                    <p:cond delay="9100"/>
                                  </p:stCondLst>
                                  <p:childTnLst>
                                    <p:set>
                                      <p:cBhvr>
                                        <p:cTn id="10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1" dur="10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2" dur="10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013"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0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015" presetID="29" presetClass="entr" presetSubtype="0" fill="hold" grpId="2" nodeType="withEffect">
                                  <p:stCondLst>
                                    <p:cond delay="9100"/>
                                  </p:stCondLst>
                                  <p:childTnLst>
                                    <p:set>
                                      <p:cBhvr>
                                        <p:cTn id="10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7" dur="10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8" dur="10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019"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02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021" presetID="29" presetClass="entr" presetSubtype="0" fill="hold" grpId="2" nodeType="withEffect">
                                  <p:stCondLst>
                                    <p:cond delay="9100"/>
                                  </p:stCondLst>
                                  <p:childTnLst>
                                    <p:set>
                                      <p:cBhvr>
                                        <p:cTn id="10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3" dur="10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4" dur="10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025"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0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027" presetID="29" presetClass="entr" presetSubtype="0" fill="hold" grpId="2" nodeType="withEffect">
                                  <p:stCondLst>
                                    <p:cond delay="9200"/>
                                  </p:stCondLst>
                                  <p:childTnLst>
                                    <p:set>
                                      <p:cBhvr>
                                        <p:cTn id="10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9" dur="10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0" dur="10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031"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03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033" presetID="29" presetClass="entr" presetSubtype="0" fill="hold" grpId="2" nodeType="withEffect">
                                  <p:stCondLst>
                                    <p:cond delay="9200"/>
                                  </p:stCondLst>
                                  <p:childTnLst>
                                    <p:set>
                                      <p:cBhvr>
                                        <p:cTn id="10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5" dur="10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6" dur="10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037"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03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039" presetID="29" presetClass="entr" presetSubtype="0" fill="hold" grpId="2" nodeType="withEffect">
                                  <p:stCondLst>
                                    <p:cond delay="9200"/>
                                  </p:stCondLst>
                                  <p:childTnLst>
                                    <p:set>
                                      <p:cBhvr>
                                        <p:cTn id="10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1" dur="10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2" dur="10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043"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04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045" presetID="29" presetClass="entr" presetSubtype="0" fill="hold" grpId="2" nodeType="withEffect">
                                  <p:stCondLst>
                                    <p:cond delay="9300"/>
                                  </p:stCondLst>
                                  <p:childTnLst>
                                    <p:set>
                                      <p:cBhvr>
                                        <p:cTn id="10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7" dur="10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8" dur="10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049"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05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051" presetID="29" presetClass="entr" presetSubtype="0" fill="hold" grpId="2" nodeType="withEffect">
                                  <p:stCondLst>
                                    <p:cond delay="9300"/>
                                  </p:stCondLst>
                                  <p:childTnLst>
                                    <p:set>
                                      <p:cBhvr>
                                        <p:cTn id="10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3" dur="10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4" dur="10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055"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05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057" presetID="29" presetClass="entr" presetSubtype="0" fill="hold" grpId="2" nodeType="withEffect">
                                  <p:stCondLst>
                                    <p:cond delay="9300"/>
                                  </p:stCondLst>
                                  <p:childTnLst>
                                    <p:set>
                                      <p:cBhvr>
                                        <p:cTn id="10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9" dur="10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0" dur="10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061"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06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063" presetID="29" presetClass="entr" presetSubtype="0" fill="hold" grpId="2" nodeType="withEffect">
                                  <p:stCondLst>
                                    <p:cond delay="9400"/>
                                  </p:stCondLst>
                                  <p:childTnLst>
                                    <p:set>
                                      <p:cBhvr>
                                        <p:cTn id="10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5" dur="10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6" dur="10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067"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06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069" presetID="29" presetClass="entr" presetSubtype="0" fill="hold" grpId="2" nodeType="withEffect">
                                  <p:stCondLst>
                                    <p:cond delay="9400"/>
                                  </p:stCondLst>
                                  <p:childTnLst>
                                    <p:set>
                                      <p:cBhvr>
                                        <p:cTn id="10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1" dur="10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2" dur="10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073"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07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075" presetID="29" presetClass="entr" presetSubtype="0" fill="hold" grpId="2" nodeType="withEffect">
                                  <p:stCondLst>
                                    <p:cond delay="9400"/>
                                  </p:stCondLst>
                                  <p:childTnLst>
                                    <p:set>
                                      <p:cBhvr>
                                        <p:cTn id="10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7" dur="10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8" dur="10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079"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08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081" presetID="29" presetClass="entr" presetSubtype="0" fill="hold" grpId="2" nodeType="withEffect">
                                  <p:stCondLst>
                                    <p:cond delay="9500"/>
                                  </p:stCondLst>
                                  <p:childTnLst>
                                    <p:set>
                                      <p:cBhvr>
                                        <p:cTn id="10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3" dur="10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4" dur="10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085"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08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087" presetID="29" presetClass="entr" presetSubtype="0" fill="hold" grpId="2" nodeType="withEffect">
                                  <p:stCondLst>
                                    <p:cond delay="9500"/>
                                  </p:stCondLst>
                                  <p:childTnLst>
                                    <p:set>
                                      <p:cBhvr>
                                        <p:cTn id="10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9" dur="10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0" dur="10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091"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09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093" presetID="29" presetClass="entr" presetSubtype="0" fill="hold" grpId="2" nodeType="withEffect">
                                  <p:stCondLst>
                                    <p:cond delay="9500"/>
                                  </p:stCondLst>
                                  <p:childTnLst>
                                    <p:set>
                                      <p:cBhvr>
                                        <p:cTn id="10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5" dur="10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6" dur="10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097"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09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099" presetID="29" presetClass="entr" presetSubtype="0" fill="hold" grpId="2" nodeType="withEffect">
                                  <p:stCondLst>
                                    <p:cond delay="9600"/>
                                  </p:stCondLst>
                                  <p:childTnLst>
                                    <p:set>
                                      <p:cBhvr>
                                        <p:cTn id="1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1" dur="10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2" dur="10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103"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10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105" presetID="29" presetClass="entr" presetSubtype="0" fill="hold" grpId="2" nodeType="withEffect">
                                  <p:stCondLst>
                                    <p:cond delay="9600"/>
                                  </p:stCondLst>
                                  <p:childTnLst>
                                    <p:set>
                                      <p:cBhvr>
                                        <p:cTn id="1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7" dur="10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8" dur="10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109"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1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111" presetID="29" presetClass="entr" presetSubtype="0" fill="hold" grpId="2" nodeType="withEffect">
                                  <p:stCondLst>
                                    <p:cond delay="9600"/>
                                  </p:stCondLst>
                                  <p:childTnLst>
                                    <p:set>
                                      <p:cBhvr>
                                        <p:cTn id="1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3" dur="10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4" dur="10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115"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1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117" presetID="29" presetClass="entr" presetSubtype="0" fill="hold" grpId="2" nodeType="withEffect">
                                  <p:stCondLst>
                                    <p:cond delay="9700"/>
                                  </p:stCondLst>
                                  <p:childTnLst>
                                    <p:set>
                                      <p:cBhvr>
                                        <p:cTn id="1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9" dur="10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0" dur="10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121"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1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123" presetID="29" presetClass="entr" presetSubtype="0" fill="hold" grpId="2" nodeType="withEffect">
                                  <p:stCondLst>
                                    <p:cond delay="9700"/>
                                  </p:stCondLst>
                                  <p:childTnLst>
                                    <p:set>
                                      <p:cBhvr>
                                        <p:cTn id="1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5" dur="10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6" dur="10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127"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12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129" presetID="29" presetClass="entr" presetSubtype="0" fill="hold" grpId="2" nodeType="withEffect">
                                  <p:stCondLst>
                                    <p:cond delay="9700"/>
                                  </p:stCondLst>
                                  <p:childTnLst>
                                    <p:set>
                                      <p:cBhvr>
                                        <p:cTn id="1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1" dur="10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2" dur="10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133"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13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135" presetID="29" presetClass="entr" presetSubtype="0" fill="hold" grpId="2" nodeType="withEffect">
                                  <p:stCondLst>
                                    <p:cond delay="9800"/>
                                  </p:stCondLst>
                                  <p:childTnLst>
                                    <p:set>
                                      <p:cBhvr>
                                        <p:cTn id="1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7" dur="10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8" dur="10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139"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14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141" presetID="29" presetClass="entr" presetSubtype="0" fill="hold" grpId="2" nodeType="withEffect">
                                  <p:stCondLst>
                                    <p:cond delay="9800"/>
                                  </p:stCondLst>
                                  <p:childTnLst>
                                    <p:set>
                                      <p:cBhvr>
                                        <p:cTn id="1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3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4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145"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14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147" presetID="29" presetClass="entr" presetSubtype="0" fill="hold" grpId="2" nodeType="withEffect">
                                  <p:stCondLst>
                                    <p:cond delay="9800"/>
                                  </p:stCondLst>
                                  <p:childTnLst>
                                    <p:set>
                                      <p:cBhvr>
                                        <p:cTn id="1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9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0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151"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15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153" presetID="29" presetClass="entr" presetSubtype="0" fill="hold" nodeType="withEffect">
                                  <p:stCondLst>
                                    <p:cond delay="10800"/>
                                  </p:stCondLst>
                                  <p:childTnLst>
                                    <p:set>
                                      <p:cBhvr>
                                        <p:cTn id="1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5" dur="10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6" dur="10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157"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15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159" presetID="29" presetClass="entr" presetSubtype="0" fill="hold" nodeType="withEffect">
                                  <p:stCondLst>
                                    <p:cond delay="10800"/>
                                  </p:stCondLst>
                                  <p:childTnLst>
                                    <p:set>
                                      <p:cBhvr>
                                        <p:cTn id="1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1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2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163"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16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165" presetID="29" presetClass="entr" presetSubtype="0" fill="hold" grpId="0" nodeType="withEffect">
                                  <p:stCondLst>
                                    <p:cond delay="10800"/>
                                  </p:stCondLst>
                                  <p:childTnLst>
                                    <p:set>
                                      <p:cBhvr>
                                        <p:cTn id="1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7" dur="10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8" dur="10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169"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17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171" presetID="29" presetClass="entr" presetSubtype="0" fill="hold" grpId="0" nodeType="withEffect">
                                  <p:stCondLst>
                                    <p:cond delay="10800"/>
                                  </p:stCondLst>
                                  <p:childTnLst>
                                    <p:set>
                                      <p:cBhvr>
                                        <p:cTn id="1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3" dur="10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4" dur="10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175"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17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177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78" fill="hold">
                      <p:stCondLst>
                        <p:cond delay="0"/>
                      </p:stCondLst>
                      <p:childTnLst>
                        <p:par>
                          <p:cTn id="1179" fill="hold">
                            <p:stCondLst>
                              <p:cond delay="0"/>
                            </p:stCondLst>
                            <p:childTnLst>
                              <p:par>
                                <p:cTn id="118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8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18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499,0" pathEditMode="relative">
                                      <p:cBhvr from="" to="">
                                        <p:cTn id="1188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8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19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349,0.333" pathEditMode="relative">
                                      <p:cBhvr from="" to="">
                                        <p:cTn id="119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9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19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599,0.333" pathEditMode="relative">
                                      <p:cBhvr from="" to="">
                                        <p:cTn id="1194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9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19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749,0" pathEditMode="relative">
                                      <p:cBhvr from="" to="">
                                        <p:cTn id="1197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9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19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249,0.167" pathEditMode="relative">
                                      <p:cBhvr from="" to="">
                                        <p:cTn id="1200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0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0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049,0" pathEditMode="relative">
                                      <p:cBhvr from="" to="">
                                        <p:cTn id="1203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0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05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499,0.167" pathEditMode="relative">
                                      <p:cBhvr from="" to="">
                                        <p:cTn id="120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0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0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399,0.333" pathEditMode="relative">
                                      <p:cBhvr from="" to="">
                                        <p:cTn id="1209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1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11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301,0" pathEditMode="relative">
                                      <p:cBhvr from="" to="">
                                        <p:cTn id="1212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14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401,0.333" pathEditMode="relative">
                                      <p:cBhvr from="" to="">
                                        <p:cTn id="1215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1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17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451,0" pathEditMode="relative">
                                      <p:cBhvr from="" to="">
                                        <p:cTn id="1218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20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401,0.167" pathEditMode="relative">
                                      <p:cBhvr from="" to="">
                                        <p:cTn id="122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2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23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249,0.333" pathEditMode="relative">
                                      <p:cBhvr from="" to="">
                                        <p:cTn id="1224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2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26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151,0.333" pathEditMode="relative">
                                      <p:cBhvr from="" to="">
                                        <p:cTn id="1227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2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29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249,0.333" pathEditMode="relative">
                                      <p:cBhvr from="" to="">
                                        <p:cTn id="1230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3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32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101,0.167" pathEditMode="relative">
                                      <p:cBhvr from="" to="">
                                        <p:cTn id="1233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3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35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701,0.333" pathEditMode="relative">
                                      <p:cBhvr from="" to="">
                                        <p:cTn id="123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3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38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851,0.167" pathEditMode="relative">
                                      <p:cBhvr from="" to="">
                                        <p:cTn id="1239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4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41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301,0.167" pathEditMode="relative">
                                      <p:cBhvr from="" to="">
                                        <p:cTn id="1242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4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44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551,0" pathEditMode="relative">
                                      <p:cBhvr from="" to="">
                                        <p:cTn id="1245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4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47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649,0.167" pathEditMode="relative">
                                      <p:cBhvr from="" to="">
                                        <p:cTn id="1248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4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50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849,0" pathEditMode="relative">
                                      <p:cBhvr from="" to="">
                                        <p:cTn id="125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5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53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00104,0" pathEditMode="relative">
                                      <p:cBhvr from="" to="">
                                        <p:cTn id="1254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5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56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599,-0.167" pathEditMode="relative">
                                      <p:cBhvr from="" to="">
                                        <p:cTn id="1257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5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59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00104,-0.167" pathEditMode="relative">
                                      <p:cBhvr from="" to="">
                                        <p:cTn id="1260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6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62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099,-0.167" pathEditMode="relative">
                                      <p:cBhvr from="" to="">
                                        <p:cTn id="1263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6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65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349,-0.167" pathEditMode="relative">
                                      <p:cBhvr from="" to="">
                                        <p:cTn id="126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6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68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349,-0.167" pathEditMode="relative">
                                      <p:cBhvr from="" to="">
                                        <p:cTn id="1269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7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71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101,0.167" pathEditMode="relative">
                                      <p:cBhvr from="" to="">
                                        <p:cTn id="1272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7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74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251,0.167" pathEditMode="relative">
                                      <p:cBhvr from="" to="">
                                        <p:cTn id="1275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7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77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051,0.167" pathEditMode="relative">
                                      <p:cBhvr from="" to="">
                                        <p:cTn id="1278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7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80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401,0.167" pathEditMode="relative">
                                      <p:cBhvr from="" to="">
                                        <p:cTn id="128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8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83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00104,0.167" pathEditMode="relative">
                                      <p:cBhvr from="" to="">
                                        <p:cTn id="1284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8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86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251,0" pathEditMode="relative">
                                      <p:cBhvr from="" to="">
                                        <p:cTn id="1287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8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89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651,0" pathEditMode="relative">
                                      <p:cBhvr from="" to="">
                                        <p:cTn id="1290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9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92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551,0" pathEditMode="relative">
                                      <p:cBhvr from="" to="">
                                        <p:cTn id="1293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9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95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251,-0.167" pathEditMode="relative">
                                      <p:cBhvr from="" to="">
                                        <p:cTn id="129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9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98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151,0" pathEditMode="relative">
                                      <p:cBhvr from="" to="">
                                        <p:cTn id="1299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0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301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901,0.167" pathEditMode="relative">
                                      <p:cBhvr from="" to="">
                                        <p:cTn id="1302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0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304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151,0.167" pathEditMode="relative">
                                      <p:cBhvr from="" to="">
                                        <p:cTn id="1305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0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307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249,-0.167" pathEditMode="relative">
                                      <p:cBhvr from="" to="">
                                        <p:cTn id="1308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0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310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499,-0.167" pathEditMode="relative">
                                      <p:cBhvr from="" to="">
                                        <p:cTn id="131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1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313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799,0" pathEditMode="relative">
                                      <p:cBhvr from="" to="">
                                        <p:cTn id="1314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316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299,-0.333" pathEditMode="relative">
                                      <p:cBhvr from="" to="">
                                        <p:cTn id="1317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1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319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749,-0.333" pathEditMode="relative">
                                      <p:cBhvr from="" to="">
                                        <p:cTn id="1320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322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299,0" pathEditMode="relative">
                                      <p:cBhvr from="" to="">
                                        <p:cTn id="1323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2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325" dur="2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049,0" pathEditMode="relative">
                                      <p:cBhvr from="" to="">
                                        <p:cTn id="132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2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328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449,-0.333" pathEditMode="relative">
                                      <p:cBhvr from="" to="">
                                        <p:cTn id="1329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3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331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401,-0.333" pathEditMode="relative">
                                      <p:cBhvr from="" to="">
                                        <p:cTn id="1332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3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334" dur="2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101,-0.167" pathEditMode="relative">
                                      <p:cBhvr from="" to="">
                                        <p:cTn id="1335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3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337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351,-0.333" pathEditMode="relative">
                                      <p:cBhvr from="" to="">
                                        <p:cTn id="1338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3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340" dur="2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049,-0.333" pathEditMode="relative">
                                      <p:cBhvr from="" to="">
                                        <p:cTn id="134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4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343" dur="2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351,-0.333" pathEditMode="relative">
                                      <p:cBhvr from="" to="">
                                        <p:cTn id="1344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4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346" dur="2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401,0" pathEditMode="relative">
                                      <p:cBhvr from="" to="">
                                        <p:cTn id="1347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4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349" dur="2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149,-0.167" pathEditMode="relative">
                                      <p:cBhvr from="" to="">
                                        <p:cTn id="1350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5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352" dur="2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251,-0.167" pathEditMode="relative">
                                      <p:cBhvr from="" to="">
                                        <p:cTn id="1353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5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355" dur="2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149,-0.167" pathEditMode="relative">
                                      <p:cBhvr from="" to="">
                                        <p:cTn id="135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5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358" dur="2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551,-0.167" pathEditMode="relative">
                                      <p:cBhvr from="" to="">
                                        <p:cTn id="1359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6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361" dur="2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051,-0.333" pathEditMode="relative">
                                      <p:cBhvr from="" to="">
                                        <p:cTn id="1362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6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364" dur="2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201,-0.167" pathEditMode="relative">
                                      <p:cBhvr from="" to="">
                                        <p:cTn id="1365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1366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67" fill="hold">
                      <p:stCondLst>
                        <p:cond delay="0"/>
                      </p:stCondLst>
                      <p:childTnLst>
                        <p:par>
                          <p:cTn id="1368" fill="hold">
                            <p:stCondLst>
                              <p:cond delay="0"/>
                            </p:stCondLst>
                            <p:childTnLst>
                              <p:par>
                                <p:cTn id="136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7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2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37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499,0 L0,0" pathEditMode="relative">
                                      <p:cBhvr from="" to="">
                                        <p:cTn id="1377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7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37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349,0.333 L0,0" pathEditMode="relative">
                                      <p:cBhvr from="" to="">
                                        <p:cTn id="1380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8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38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599,0.333 L0,0" pathEditMode="relative">
                                      <p:cBhvr from="" to="">
                                        <p:cTn id="1383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8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385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749,0 L0,0" pathEditMode="relative">
                                      <p:cBhvr from="" to="">
                                        <p:cTn id="138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8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38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249,0.167 L0,0" pathEditMode="relative">
                                      <p:cBhvr from="" to="">
                                        <p:cTn id="1389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9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391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049,0 L0,0" pathEditMode="relative">
                                      <p:cBhvr from="" to="">
                                        <p:cTn id="1392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9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39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499,0.167 L0,0" pathEditMode="relative">
                                      <p:cBhvr from="" to="">
                                        <p:cTn id="1395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9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397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399,0.333 L0,0" pathEditMode="relative">
                                      <p:cBhvr from="" to="">
                                        <p:cTn id="1398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9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00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301,0 L0,0" pathEditMode="relative">
                                      <p:cBhvr from="" to="">
                                        <p:cTn id="140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0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03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401,0.333 L0,0" pathEditMode="relative">
                                      <p:cBhvr from="" to="">
                                        <p:cTn id="1404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0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0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451,0 L0,0" pathEditMode="relative">
                                      <p:cBhvr from="" to="">
                                        <p:cTn id="1407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0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09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401,0.167 L0,0" pathEditMode="relative">
                                      <p:cBhvr from="" to="">
                                        <p:cTn id="1410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1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249,0.333 L0,0" pathEditMode="relative">
                                      <p:cBhvr from="" to="">
                                        <p:cTn id="1413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15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151,0.333 L0,0" pathEditMode="relative">
                                      <p:cBhvr from="" to="">
                                        <p:cTn id="141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18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249,0.333 L0,0" pathEditMode="relative">
                                      <p:cBhvr from="" to="">
                                        <p:cTn id="1419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2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21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101,0.167 L0,0" pathEditMode="relative">
                                      <p:cBhvr from="" to="">
                                        <p:cTn id="1422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2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24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701,0.333 L0,0" pathEditMode="relative">
                                      <p:cBhvr from="" to="">
                                        <p:cTn id="1425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2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27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851,0.167 L0,0" pathEditMode="relative">
                                      <p:cBhvr from="" to="">
                                        <p:cTn id="1428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2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30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301,0.167 L0,0" pathEditMode="relative">
                                      <p:cBhvr from="" to="">
                                        <p:cTn id="143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3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33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551,0 L0,0" pathEditMode="relative">
                                      <p:cBhvr from="" to="">
                                        <p:cTn id="1434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3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36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649,0.167 L0,0" pathEditMode="relative">
                                      <p:cBhvr from="" to="">
                                        <p:cTn id="1437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3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39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849,0 L0,0" pathEditMode="relative">
                                      <p:cBhvr from="" to="">
                                        <p:cTn id="1440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4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42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00104,0 L0,0" pathEditMode="relative">
                                      <p:cBhvr from="" to="">
                                        <p:cTn id="1443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4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45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599,-0.167 L0,0" pathEditMode="relative">
                                      <p:cBhvr from="" to="">
                                        <p:cTn id="144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4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48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00104,-0.167 L0,0" pathEditMode="relative">
                                      <p:cBhvr from="" to="">
                                        <p:cTn id="1449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5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51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099,-0.167 L0,0" pathEditMode="relative">
                                      <p:cBhvr from="" to="">
                                        <p:cTn id="1452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5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54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349,-0.167 L0,0" pathEditMode="relative">
                                      <p:cBhvr from="" to="">
                                        <p:cTn id="1455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5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57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349,-0.167 L0,0" pathEditMode="relative">
                                      <p:cBhvr from="" to="">
                                        <p:cTn id="1458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5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60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101,0.167 L0,0" pathEditMode="relative">
                                      <p:cBhvr from="" to="">
                                        <p:cTn id="146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6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63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251,0.167 L0,0" pathEditMode="relative">
                                      <p:cBhvr from="" to="">
                                        <p:cTn id="1464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6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66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051,0.167 L0,0" pathEditMode="relative">
                                      <p:cBhvr from="" to="">
                                        <p:cTn id="1467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6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69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401,0.167 L0,0" pathEditMode="relative">
                                      <p:cBhvr from="" to="">
                                        <p:cTn id="1470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7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72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00104,0.167 L0,0" pathEditMode="relative">
                                      <p:cBhvr from="" to="">
                                        <p:cTn id="1473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7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75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251,0 L0,0" pathEditMode="relative">
                                      <p:cBhvr from="" to="">
                                        <p:cTn id="147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7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78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651,0 L0,0" pathEditMode="relative">
                                      <p:cBhvr from="" to="">
                                        <p:cTn id="1479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8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81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551,0 L0,0" pathEditMode="relative">
                                      <p:cBhvr from="" to="">
                                        <p:cTn id="1482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8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84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251,-0.167 L0,0" pathEditMode="relative">
                                      <p:cBhvr from="" to="">
                                        <p:cTn id="1485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8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87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151,0 L0,0" pathEditMode="relative">
                                      <p:cBhvr from="" to="">
                                        <p:cTn id="1488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8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90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901,0.167 L0,0" pathEditMode="relative">
                                      <p:cBhvr from="" to="">
                                        <p:cTn id="149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9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93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151,0.167 L0,0" pathEditMode="relative">
                                      <p:cBhvr from="" to="">
                                        <p:cTn id="1494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9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96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249,-0.167 L0,0" pathEditMode="relative">
                                      <p:cBhvr from="" to="">
                                        <p:cTn id="1497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9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99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499,-0.167 L0,0" pathEditMode="relative">
                                      <p:cBhvr from="" to="">
                                        <p:cTn id="1500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0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02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799,0 L0,0" pathEditMode="relative">
                                      <p:cBhvr from="" to="">
                                        <p:cTn id="1503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0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05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299,-0.333 L0,0" pathEditMode="relative">
                                      <p:cBhvr from="" to="">
                                        <p:cTn id="150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0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08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749,-0.333 L0,0" pathEditMode="relative">
                                      <p:cBhvr from="" to="">
                                        <p:cTn id="1509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1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11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299,0 L0,0" pathEditMode="relative">
                                      <p:cBhvr from="" to="">
                                        <p:cTn id="1512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14" dur="2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049,0 L0,0" pathEditMode="relative">
                                      <p:cBhvr from="" to="">
                                        <p:cTn id="1515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1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17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449,-0.333 L0,0" pathEditMode="relative">
                                      <p:cBhvr from="" to="">
                                        <p:cTn id="1518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20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401,-0.333 L0,0" pathEditMode="relative">
                                      <p:cBhvr from="" to="">
                                        <p:cTn id="152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2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23" dur="2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101,-0.167 L0,0" pathEditMode="relative">
                                      <p:cBhvr from="" to="">
                                        <p:cTn id="1524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2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26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351,-0.333 L0,0" pathEditMode="relative">
                                      <p:cBhvr from="" to="">
                                        <p:cTn id="1527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2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29" dur="2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049,-0.333 L0,0" pathEditMode="relative">
                                      <p:cBhvr from="" to="">
                                        <p:cTn id="1530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3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32" dur="2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351,-0.333 L0,0" pathEditMode="relative">
                                      <p:cBhvr from="" to="">
                                        <p:cTn id="1533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3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35" dur="2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401,0 L0,0" pathEditMode="relative">
                                      <p:cBhvr from="" to="">
                                        <p:cTn id="153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3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38" dur="2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149,-0.167 L0,0" pathEditMode="relative">
                                      <p:cBhvr from="" to="">
                                        <p:cTn id="1539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4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41" dur="2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251,-0.167 L0,0" pathEditMode="relative">
                                      <p:cBhvr from="" to="">
                                        <p:cTn id="1542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4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44" dur="2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149,-0.167 L0,0" pathEditMode="relative">
                                      <p:cBhvr from="" to="">
                                        <p:cTn id="1545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4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47" dur="2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551,-0.167 L0,0" pathEditMode="relative">
                                      <p:cBhvr from="" to="">
                                        <p:cTn id="1548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4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50" dur="2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051,-0.333 L0,0" pathEditMode="relative">
                                      <p:cBhvr from="" to="">
                                        <p:cTn id="155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5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53" dur="2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201,-0.167 L0,0" pathEditMode="relative">
                                      <p:cBhvr from="" to="">
                                        <p:cTn id="1554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1555" restart="whenNotActive" fill="hold" evtFilter="cancelBubble" nodeType="interactiveSeq">
                <p:stCondLst>
                  <p:cond evt="onClick" delay="0">
                    <p:tgtEl>
                      <p:spTgt spid="1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56" fill="hold">
                      <p:stCondLst>
                        <p:cond delay="0"/>
                      </p:stCondLst>
                      <p:childTnLst>
                        <p:par>
                          <p:cTn id="1557" fill="hold">
                            <p:stCondLst>
                              <p:cond delay="0"/>
                            </p:stCondLst>
                            <p:childTnLst>
                              <p:par>
                                <p:cTn id="155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59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63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65" dur="1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506,0" pathEditMode="relative">
                                      <p:cBhvr from="" to="">
                                        <p:cTn id="156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6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68" dur="1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506,0" pathEditMode="relative">
                                      <p:cBhvr from="" to="">
                                        <p:cTn id="156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7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71" dur="1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506,0" pathEditMode="relative">
                                      <p:cBhvr from="" to="">
                                        <p:cTn id="157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7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74" dur="1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431,0" pathEditMode="relative">
                                      <p:cBhvr from="" to="">
                                        <p:cTn id="157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7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77" dur="1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431,0" pathEditMode="relative">
                                      <p:cBhvr from="" to="">
                                        <p:cTn id="157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7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80" dur="1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431,0" pathEditMode="relative">
                                      <p:cBhvr from="" to="">
                                        <p:cTn id="158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8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83" dur="1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169,0" pathEditMode="relative">
                                      <p:cBhvr from="" to="">
                                        <p:cTn id="158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8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86" dur="1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169,0" pathEditMode="relative">
                                      <p:cBhvr from="" to="">
                                        <p:cTn id="158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8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89" dur="1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169,0" pathEditMode="relative">
                                      <p:cBhvr from="" to="">
                                        <p:cTn id="159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9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92" dur="1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169,0" pathEditMode="relative">
                                      <p:cBhvr from="" to="">
                                        <p:cTn id="159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9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95" dur="1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169,0" pathEditMode="relative">
                                      <p:cBhvr from="" to="">
                                        <p:cTn id="159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9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98" dur="1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169,0" pathEditMode="relative">
                                      <p:cBhvr from="" to="">
                                        <p:cTn id="159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0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601" dur="1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544,0" pathEditMode="relative">
                                      <p:cBhvr from="" to="">
                                        <p:cTn id="160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0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604" dur="1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544,0" pathEditMode="relative">
                                      <p:cBhvr from="" to="">
                                        <p:cTn id="160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0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607" dur="1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544,0" pathEditMode="relative">
                                      <p:cBhvr from="" to="">
                                        <p:cTn id="160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0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610" dur="1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581,0" pathEditMode="relative">
                                      <p:cBhvr from="" to="">
                                        <p:cTn id="161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1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613" dur="1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581,0" pathEditMode="relative">
                                      <p:cBhvr from="" to="">
                                        <p:cTn id="161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616" dur="1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581,0" pathEditMode="relative">
                                      <p:cBhvr from="" to="">
                                        <p:cTn id="161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1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619" dur="1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431,0" pathEditMode="relative">
                                      <p:cBhvr from="" to="">
                                        <p:cTn id="162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2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622" dur="1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431,0" pathEditMode="relative">
                                      <p:cBhvr from="" to="">
                                        <p:cTn id="162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2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625" dur="1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431,0" pathEditMode="relative">
                                      <p:cBhvr from="" to="">
                                        <p:cTn id="162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2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628" dur="1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112,0" pathEditMode="relative">
                                      <p:cBhvr from="" to="">
                                        <p:cTn id="162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3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631" dur="1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112,0" pathEditMode="relative">
                                      <p:cBhvr from="" to="">
                                        <p:cTn id="163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3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634" dur="1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112,0" pathEditMode="relative">
                                      <p:cBhvr from="" to="">
                                        <p:cTn id="163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637" dur="1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694,0" pathEditMode="relative">
                                      <p:cBhvr from="" to="">
                                        <p:cTn id="163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3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640" dur="1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694,0" pathEditMode="relative">
                                      <p:cBhvr from="" to="">
                                        <p:cTn id="164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4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643" dur="1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694,0" pathEditMode="relative">
                                      <p:cBhvr from="" to="">
                                        <p:cTn id="164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4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646" dur="1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225,0" pathEditMode="relative">
                                      <p:cBhvr from="" to="">
                                        <p:cTn id="164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4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649" dur="1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225,0" pathEditMode="relative">
                                      <p:cBhvr from="" to="">
                                        <p:cTn id="165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5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652" dur="1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225,0" pathEditMode="relative">
                                      <p:cBhvr from="" to="">
                                        <p:cTn id="165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5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655" dur="1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131,0" pathEditMode="relative">
                                      <p:cBhvr from="" to="">
                                        <p:cTn id="165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5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658" dur="1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131,0" pathEditMode="relative">
                                      <p:cBhvr from="" to="">
                                        <p:cTn id="165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6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661" dur="1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131,0" pathEditMode="relative">
                                      <p:cBhvr from="" to="">
                                        <p:cTn id="166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6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664" dur="1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281,0" pathEditMode="relative">
                                      <p:cBhvr from="" to="">
                                        <p:cTn id="166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6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667" dur="1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281,0" pathEditMode="relative">
                                      <p:cBhvr from="" to="">
                                        <p:cTn id="166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6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670" dur="1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281,0" pathEditMode="relative">
                                      <p:cBhvr from="" to="">
                                        <p:cTn id="167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7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673" dur="1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112,0" pathEditMode="relative">
                                      <p:cBhvr from="" to="">
                                        <p:cTn id="167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7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676" dur="1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112,0" pathEditMode="relative">
                                      <p:cBhvr from="" to="">
                                        <p:cTn id="167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7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679" dur="1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112,0" pathEditMode="relative">
                                      <p:cBhvr from="" to="">
                                        <p:cTn id="168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8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682" dur="1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075,0" pathEditMode="relative">
                                      <p:cBhvr from="" to="">
                                        <p:cTn id="168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8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685" dur="1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075,0" pathEditMode="relative">
                                      <p:cBhvr from="" to="">
                                        <p:cTn id="168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8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688" dur="1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075,0" pathEditMode="relative">
                                      <p:cBhvr from="" to="">
                                        <p:cTn id="168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9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691" dur="1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169,0" pathEditMode="relative">
                                      <p:cBhvr from="" to="">
                                        <p:cTn id="169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9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694" dur="1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169,0" pathEditMode="relative">
                                      <p:cBhvr from="" to="">
                                        <p:cTn id="169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9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697" dur="1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169,0" pathEditMode="relative">
                                      <p:cBhvr from="" to="">
                                        <p:cTn id="169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9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700" dur="1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206,0" pathEditMode="relative">
                                      <p:cBhvr from="" to="">
                                        <p:cTn id="170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0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703" dur="1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206,0" pathEditMode="relative">
                                      <p:cBhvr from="" to="">
                                        <p:cTn id="170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0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706" dur="1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206,0" pathEditMode="relative">
                                      <p:cBhvr from="" to="">
                                        <p:cTn id="170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0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709" dur="1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263,0" pathEditMode="relative">
                                      <p:cBhvr from="" to="">
                                        <p:cTn id="171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712" dur="1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263,0" pathEditMode="relative">
                                      <p:cBhvr from="" to="">
                                        <p:cTn id="171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1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715" dur="1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263,0" pathEditMode="relative">
                                      <p:cBhvr from="" to="">
                                        <p:cTn id="171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718" dur="1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0563,0" pathEditMode="relative">
                                      <p:cBhvr from="" to="">
                                        <p:cTn id="171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2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721" dur="1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0563,0" pathEditMode="relative">
                                      <p:cBhvr from="" to="">
                                        <p:cTn id="172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2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724" dur="1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0563,0" pathEditMode="relative">
                                      <p:cBhvr from="" to="">
                                        <p:cTn id="172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2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727" dur="1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525,0" pathEditMode="relative">
                                      <p:cBhvr from="" to="">
                                        <p:cTn id="172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2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730" dur="1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525,0" pathEditMode="relative">
                                      <p:cBhvr from="" to="">
                                        <p:cTn id="173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3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733" dur="1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525,0" pathEditMode="relative">
                                      <p:cBhvr from="" to="">
                                        <p:cTn id="173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3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736" dur="1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525,0" pathEditMode="relative">
                                      <p:cBhvr from="" to="">
                                        <p:cTn id="173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739" dur="1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525,0" pathEditMode="relative">
                                      <p:cBhvr from="" to="">
                                        <p:cTn id="174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4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742" dur="1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525,0" pathEditMode="relative">
                                      <p:cBhvr from="" to="">
                                        <p:cTn id="174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4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745" dur="1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15,0" pathEditMode="relative">
                                      <p:cBhvr from="" to="">
                                        <p:cTn id="174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4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748" dur="1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15,0" pathEditMode="relative">
                                      <p:cBhvr from="" to="">
                                        <p:cTn id="174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5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751" dur="1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15,0" pathEditMode="relative">
                                      <p:cBhvr from="" to="">
                                        <p:cTn id="175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5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754" dur="1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0563,0" pathEditMode="relative">
                                      <p:cBhvr from="" to="">
                                        <p:cTn id="175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5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757" dur="1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0563,0" pathEditMode="relative">
                                      <p:cBhvr from="" to="">
                                        <p:cTn id="175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5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760" dur="1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0563,0" pathEditMode="relative">
                                      <p:cBhvr from="" to="">
                                        <p:cTn id="176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6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763" dur="1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188,0" pathEditMode="relative">
                                      <p:cBhvr from="" to="">
                                        <p:cTn id="176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6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766" dur="1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188,0" pathEditMode="relative">
                                      <p:cBhvr from="" to="">
                                        <p:cTn id="176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6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769" dur="1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188,0" pathEditMode="relative">
                                      <p:cBhvr from="" to="">
                                        <p:cTn id="177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7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772" dur="1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112,0" pathEditMode="relative">
                                      <p:cBhvr from="" to="">
                                        <p:cTn id="177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7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775" dur="1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112,0" pathEditMode="relative">
                                      <p:cBhvr from="" to="">
                                        <p:cTn id="177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7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778" dur="1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112,0" pathEditMode="relative">
                                      <p:cBhvr from="" to="">
                                        <p:cTn id="177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8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781" dur="1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0938,0" pathEditMode="relative">
                                      <p:cBhvr from="" to="">
                                        <p:cTn id="178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8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784" dur="1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0938,0" pathEditMode="relative">
                                      <p:cBhvr from="" to="">
                                        <p:cTn id="178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8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787" dur="1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0938,0" pathEditMode="relative">
                                      <p:cBhvr from="" to="">
                                        <p:cTn id="178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8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790" dur="1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319,0" pathEditMode="relative">
                                      <p:cBhvr from="" to="">
                                        <p:cTn id="179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9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793" dur="1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319,0" pathEditMode="relative">
                                      <p:cBhvr from="" to="">
                                        <p:cTn id="179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9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796" dur="1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319,0" pathEditMode="relative">
                                      <p:cBhvr from="" to="">
                                        <p:cTn id="179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9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799" dur="1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281,0" pathEditMode="relative">
                                      <p:cBhvr from="" to="">
                                        <p:cTn id="180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0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802" dur="1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281,0" pathEditMode="relative">
                                      <p:cBhvr from="" to="">
                                        <p:cTn id="180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0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805" dur="1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281,0" pathEditMode="relative">
                                      <p:cBhvr from="" to="">
                                        <p:cTn id="180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0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808" dur="1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206,0" pathEditMode="relative">
                                      <p:cBhvr from="" to="">
                                        <p:cTn id="180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1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811" dur="1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206,0" pathEditMode="relative">
                                      <p:cBhvr from="" to="">
                                        <p:cTn id="181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814" dur="1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206,0" pathEditMode="relative">
                                      <p:cBhvr from="" to="">
                                        <p:cTn id="181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1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817" dur="1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0563,0" pathEditMode="relative">
                                      <p:cBhvr from="" to="">
                                        <p:cTn id="181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820" dur="1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0563,0" pathEditMode="relative">
                                      <p:cBhvr from="" to="">
                                        <p:cTn id="182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2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823" dur="1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0563,0" pathEditMode="relative">
                                      <p:cBhvr from="" to="">
                                        <p:cTn id="182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2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826" dur="1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0938,0" pathEditMode="relative">
                                      <p:cBhvr from="" to="">
                                        <p:cTn id="182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2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829" dur="1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0938,0" pathEditMode="relative">
                                      <p:cBhvr from="" to="">
                                        <p:cTn id="183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3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832" dur="1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0938,0" pathEditMode="relative">
                                      <p:cBhvr from="" to="">
                                        <p:cTn id="183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3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835" dur="1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263,0" pathEditMode="relative">
                                      <p:cBhvr from="" to="">
                                        <p:cTn id="183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3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838" dur="1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263,0" pathEditMode="relative">
                                      <p:cBhvr from="" to="">
                                        <p:cTn id="183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841" dur="1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263,0" pathEditMode="relative">
                                      <p:cBhvr from="" to="">
                                        <p:cTn id="184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4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844" dur="1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394,0" pathEditMode="relative">
                                      <p:cBhvr from="" to="">
                                        <p:cTn id="184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4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847" dur="1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394,0" pathEditMode="relative">
                                      <p:cBhvr from="" to="">
                                        <p:cTn id="184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4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850" dur="1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394,0" pathEditMode="relative">
                                      <p:cBhvr from="" to="">
                                        <p:cTn id="185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5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853" dur="1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0187,0" pathEditMode="relative">
                                      <p:cBhvr from="" to="">
                                        <p:cTn id="185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5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856" dur="1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0187,0" pathEditMode="relative">
                                      <p:cBhvr from="" to="">
                                        <p:cTn id="185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5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859" dur="1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0187,0" pathEditMode="relative">
                                      <p:cBhvr from="" to="">
                                        <p:cTn id="186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6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862" dur="1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075,0" pathEditMode="relative">
                                      <p:cBhvr from="" to="">
                                        <p:cTn id="186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6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865" dur="1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075,0" pathEditMode="relative">
                                      <p:cBhvr from="" to="">
                                        <p:cTn id="186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6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868" dur="1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075,0" pathEditMode="relative">
                                      <p:cBhvr from="" to="">
                                        <p:cTn id="186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7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871" dur="1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394,0" pathEditMode="relative">
                                      <p:cBhvr from="" to="">
                                        <p:cTn id="187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7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874" dur="1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394,0" pathEditMode="relative">
                                      <p:cBhvr from="" to="">
                                        <p:cTn id="187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7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877" dur="1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394,0" pathEditMode="relative">
                                      <p:cBhvr from="" to="">
                                        <p:cTn id="187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7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880" dur="1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131,0" pathEditMode="relative">
                                      <p:cBhvr from="" to="">
                                        <p:cTn id="188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8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883" dur="1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131,0" pathEditMode="relative">
                                      <p:cBhvr from="" to="">
                                        <p:cTn id="188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8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886" dur="1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131,0" pathEditMode="relative">
                                      <p:cBhvr from="" to="">
                                        <p:cTn id="188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8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889" dur="1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637,0" pathEditMode="relative">
                                      <p:cBhvr from="" to="">
                                        <p:cTn id="189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9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892" dur="1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637,0" pathEditMode="relative">
                                      <p:cBhvr from="" to="">
                                        <p:cTn id="189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9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895" dur="1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637,0" pathEditMode="relative">
                                      <p:cBhvr from="" to="">
                                        <p:cTn id="189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9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898" dur="1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6,0" pathEditMode="relative">
                                      <p:cBhvr from="" to="">
                                        <p:cTn id="189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0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901" dur="1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6,0" pathEditMode="relative">
                                      <p:cBhvr from="" to="">
                                        <p:cTn id="190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0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904" dur="1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6,0" pathEditMode="relative">
                                      <p:cBhvr from="" to="">
                                        <p:cTn id="190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0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907" dur="1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0563,0" pathEditMode="relative">
                                      <p:cBhvr from="" to="">
                                        <p:cTn id="190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0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910" dur="1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0563,0" pathEditMode="relative">
                                      <p:cBhvr from="" to="">
                                        <p:cTn id="191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1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913" dur="1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0563,0" pathEditMode="relative">
                                      <p:cBhvr from="" to="">
                                        <p:cTn id="191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916" dur="1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0187,0" pathEditMode="relative">
                                      <p:cBhvr from="" to="">
                                        <p:cTn id="191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1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919" dur="1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0187,0" pathEditMode="relative">
                                      <p:cBhvr from="" to="">
                                        <p:cTn id="192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2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922" dur="1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0187,0" pathEditMode="relative">
                                      <p:cBhvr from="" to="">
                                        <p:cTn id="192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2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925" dur="1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619,0" pathEditMode="relative">
                                      <p:cBhvr from="" to="">
                                        <p:cTn id="192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2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928" dur="1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619,0" pathEditMode="relative">
                                      <p:cBhvr from="" to="">
                                        <p:cTn id="192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3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931" dur="1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619,0" pathEditMode="relative">
                                      <p:cBhvr from="" to="">
                                        <p:cTn id="193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3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934" dur="15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0375,0" pathEditMode="relative">
                                      <p:cBhvr from="" to="">
                                        <p:cTn id="193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937" dur="15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0375,0" pathEditMode="relative">
                                      <p:cBhvr from="" to="">
                                        <p:cTn id="193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3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940" dur="15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0375,0" pathEditMode="relative">
                                      <p:cBhvr from="" to="">
                                        <p:cTn id="194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4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943" dur="1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506,0" pathEditMode="relative">
                                      <p:cBhvr from="" to="">
                                        <p:cTn id="194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4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946" dur="1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506,0" pathEditMode="relative">
                                      <p:cBhvr from="" to="">
                                        <p:cTn id="194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4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949" dur="15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506,0" pathEditMode="relative">
                                      <p:cBhvr from="" to="">
                                        <p:cTn id="195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5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952" dur="15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,0" pathEditMode="relative">
                                      <p:cBhvr from="" to="">
                                        <p:cTn id="195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5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955" dur="15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,0" pathEditMode="relative">
                                      <p:cBhvr from="" to="">
                                        <p:cTn id="195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5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958" dur="15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,0" pathEditMode="relative">
                                      <p:cBhvr from="" to="">
                                        <p:cTn id="195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6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961" dur="15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825,0" pathEditMode="relative">
                                      <p:cBhvr from="" to="">
                                        <p:cTn id="196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6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964" dur="15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825,0" pathEditMode="relative">
                                      <p:cBhvr from="" to="">
                                        <p:cTn id="196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6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967" dur="15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825,0" pathEditMode="relative">
                                      <p:cBhvr from="" to="">
                                        <p:cTn id="196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6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970" dur="15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431,0" pathEditMode="relative">
                                      <p:cBhvr from="" to="">
                                        <p:cTn id="197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7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973" dur="15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431,0" pathEditMode="relative">
                                      <p:cBhvr from="" to="">
                                        <p:cTn id="197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7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976" dur="15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431,0" pathEditMode="relative">
                                      <p:cBhvr from="" to="">
                                        <p:cTn id="197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7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979" dur="15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15,0" pathEditMode="relative">
                                      <p:cBhvr from="" to="">
                                        <p:cTn id="198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8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982" dur="15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15,0" pathEditMode="relative">
                                      <p:cBhvr from="" to="">
                                        <p:cTn id="198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8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985" dur="15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15,0" pathEditMode="relative">
                                      <p:cBhvr from="" to="">
                                        <p:cTn id="198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8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988" dur="15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619,0" pathEditMode="relative">
                                      <p:cBhvr from="" to="">
                                        <p:cTn id="198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9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991" dur="15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619,0" pathEditMode="relative">
                                      <p:cBhvr from="" to="">
                                        <p:cTn id="199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9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994" dur="15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619,0" pathEditMode="relative">
                                      <p:cBhvr from="" to="">
                                        <p:cTn id="199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4"/>
                  </p:tgtEl>
                </p:cond>
              </p:nextCondLst>
            </p:seq>
            <p:seq concurrent="1" nextAc="seek">
              <p:cTn id="1996" restart="whenNotActive" fill="hold" evtFilter="cancelBubble" nodeType="interactiveSeq">
                <p:stCondLst>
                  <p:cond evt="onClick" delay="0">
                    <p:tgtEl>
                      <p:spTgt spid="1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97" fill="hold">
                      <p:stCondLst>
                        <p:cond delay="0"/>
                      </p:stCondLst>
                      <p:childTnLst>
                        <p:par>
                          <p:cTn id="1998" fill="hold">
                            <p:stCondLst>
                              <p:cond delay="0"/>
                            </p:stCondLst>
                            <p:childTnLst>
                              <p:par>
                                <p:cTn id="199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00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2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04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006" dur="1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506,0 L0,0" pathEditMode="relative">
                                      <p:cBhvr from="" to="">
                                        <p:cTn id="200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0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009" dur="1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506,0 L0,0" pathEditMode="relative">
                                      <p:cBhvr from="" to="">
                                        <p:cTn id="201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1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012" dur="1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506,0 L0,0" pathEditMode="relative">
                                      <p:cBhvr from="" to="">
                                        <p:cTn id="201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015" dur="1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431,0 L0,0" pathEditMode="relative">
                                      <p:cBhvr from="" to="">
                                        <p:cTn id="201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1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018" dur="1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431,0 L0,0" pathEditMode="relative">
                                      <p:cBhvr from="" to="">
                                        <p:cTn id="201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2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021" dur="1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431,0 L0,0" pathEditMode="relative">
                                      <p:cBhvr from="" to="">
                                        <p:cTn id="202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2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024" dur="1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169,0 L0,0" pathEditMode="relative">
                                      <p:cBhvr from="" to="">
                                        <p:cTn id="202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2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027" dur="1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169,0 L0,0" pathEditMode="relative">
                                      <p:cBhvr from="" to="">
                                        <p:cTn id="202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2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030" dur="1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169,0 L0,0" pathEditMode="relative">
                                      <p:cBhvr from="" to="">
                                        <p:cTn id="203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3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033" dur="1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169,0 L0,0" pathEditMode="relative">
                                      <p:cBhvr from="" to="">
                                        <p:cTn id="203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3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036" dur="1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169,0 L0,0" pathEditMode="relative">
                                      <p:cBhvr from="" to="">
                                        <p:cTn id="203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3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039" dur="1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169,0 L0,0" pathEditMode="relative">
                                      <p:cBhvr from="" to="">
                                        <p:cTn id="204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4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042" dur="1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544,0 L0,0" pathEditMode="relative">
                                      <p:cBhvr from="" to="">
                                        <p:cTn id="204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4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045" dur="1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544,0 L0,0" pathEditMode="relative">
                                      <p:cBhvr from="" to="">
                                        <p:cTn id="204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4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048" dur="1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544,0 L0,0" pathEditMode="relative">
                                      <p:cBhvr from="" to="">
                                        <p:cTn id="204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5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051" dur="1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581,0 L0,0" pathEditMode="relative">
                                      <p:cBhvr from="" to="">
                                        <p:cTn id="205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5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054" dur="1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581,0 L0,0" pathEditMode="relative">
                                      <p:cBhvr from="" to="">
                                        <p:cTn id="205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5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057" dur="1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581,0 L0,0" pathEditMode="relative">
                                      <p:cBhvr from="" to="">
                                        <p:cTn id="205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5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060" dur="1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431,0 L0,0" pathEditMode="relative">
                                      <p:cBhvr from="" to="">
                                        <p:cTn id="206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6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063" dur="1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431,0 L0,0" pathEditMode="relative">
                                      <p:cBhvr from="" to="">
                                        <p:cTn id="206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6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066" dur="1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431,0 L0,0" pathEditMode="relative">
                                      <p:cBhvr from="" to="">
                                        <p:cTn id="206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6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069" dur="1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112,0 L0,0" pathEditMode="relative">
                                      <p:cBhvr from="" to="">
                                        <p:cTn id="207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7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072" dur="1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112,0 L0,0" pathEditMode="relative">
                                      <p:cBhvr from="" to="">
                                        <p:cTn id="207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7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075" dur="1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112,0 L0,0" pathEditMode="relative">
                                      <p:cBhvr from="" to="">
                                        <p:cTn id="207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7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078" dur="1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694,0 L0,0" pathEditMode="relative">
                                      <p:cBhvr from="" to="">
                                        <p:cTn id="207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8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081" dur="1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694,0 L0,0" pathEditMode="relative">
                                      <p:cBhvr from="" to="">
                                        <p:cTn id="208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8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084" dur="1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694,0 L0,0" pathEditMode="relative">
                                      <p:cBhvr from="" to="">
                                        <p:cTn id="208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8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087" dur="1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225,0 L0,0" pathEditMode="relative">
                                      <p:cBhvr from="" to="">
                                        <p:cTn id="208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8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090" dur="1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225,0 L0,0" pathEditMode="relative">
                                      <p:cBhvr from="" to="">
                                        <p:cTn id="209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9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093" dur="1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225,0 L0,0" pathEditMode="relative">
                                      <p:cBhvr from="" to="">
                                        <p:cTn id="209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9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096" dur="1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131,0 L0,0" pathEditMode="relative">
                                      <p:cBhvr from="" to="">
                                        <p:cTn id="209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9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099" dur="1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131,0 L0,0" pathEditMode="relative">
                                      <p:cBhvr from="" to="">
                                        <p:cTn id="210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0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102" dur="1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131,0 L0,0" pathEditMode="relative">
                                      <p:cBhvr from="" to="">
                                        <p:cTn id="210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0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105" dur="1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281,0 L0,0" pathEditMode="relative">
                                      <p:cBhvr from="" to="">
                                        <p:cTn id="210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0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108" dur="1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281,0 L0,0" pathEditMode="relative">
                                      <p:cBhvr from="" to="">
                                        <p:cTn id="210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1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111" dur="1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281,0 L0,0" pathEditMode="relative">
                                      <p:cBhvr from="" to="">
                                        <p:cTn id="211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1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114" dur="1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112,0 L0,0" pathEditMode="relative">
                                      <p:cBhvr from="" to="">
                                        <p:cTn id="211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1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117" dur="1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112,0 L0,0" pathEditMode="relative">
                                      <p:cBhvr from="" to="">
                                        <p:cTn id="211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1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120" dur="1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112,0 L0,0" pathEditMode="relative">
                                      <p:cBhvr from="" to="">
                                        <p:cTn id="212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2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123" dur="1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075,0 L0,0" pathEditMode="relative">
                                      <p:cBhvr from="" to="">
                                        <p:cTn id="212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2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126" dur="1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075,0 L0,0" pathEditMode="relative">
                                      <p:cBhvr from="" to="">
                                        <p:cTn id="212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2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129" dur="1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075,0 L0,0" pathEditMode="relative">
                                      <p:cBhvr from="" to="">
                                        <p:cTn id="213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3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132" dur="1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169,0 L0,0" pathEditMode="relative">
                                      <p:cBhvr from="" to="">
                                        <p:cTn id="213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3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135" dur="1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169,0 L0,0" pathEditMode="relative">
                                      <p:cBhvr from="" to="">
                                        <p:cTn id="213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3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138" dur="1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169,0 L0,0" pathEditMode="relative">
                                      <p:cBhvr from="" to="">
                                        <p:cTn id="213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4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141" dur="1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206,0 L0,0" pathEditMode="relative">
                                      <p:cBhvr from="" to="">
                                        <p:cTn id="214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4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144" dur="1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206,0 L0,0" pathEditMode="relative">
                                      <p:cBhvr from="" to="">
                                        <p:cTn id="214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4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147" dur="1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206,0 L0,0" pathEditMode="relative">
                                      <p:cBhvr from="" to="">
                                        <p:cTn id="214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4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150" dur="1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263,0 L0,0" pathEditMode="relative">
                                      <p:cBhvr from="" to="">
                                        <p:cTn id="215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5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153" dur="1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263,0 L0,0" pathEditMode="relative">
                                      <p:cBhvr from="" to="">
                                        <p:cTn id="215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5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156" dur="1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263,0 L0,0" pathEditMode="relative">
                                      <p:cBhvr from="" to="">
                                        <p:cTn id="215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5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159" dur="1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0563,0 L0,0" pathEditMode="relative">
                                      <p:cBhvr from="" to="">
                                        <p:cTn id="216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6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162" dur="1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0563,0 L0,0" pathEditMode="relative">
                                      <p:cBhvr from="" to="">
                                        <p:cTn id="216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6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165" dur="1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0563,0 L0,0" pathEditMode="relative">
                                      <p:cBhvr from="" to="">
                                        <p:cTn id="216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6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168" dur="1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525,0 L0,0" pathEditMode="relative">
                                      <p:cBhvr from="" to="">
                                        <p:cTn id="216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7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171" dur="1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525,0 L0,0" pathEditMode="relative">
                                      <p:cBhvr from="" to="">
                                        <p:cTn id="217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7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174" dur="1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525,0 L0,0" pathEditMode="relative">
                                      <p:cBhvr from="" to="">
                                        <p:cTn id="217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7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177" dur="1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525,0 L0,0" pathEditMode="relative">
                                      <p:cBhvr from="" to="">
                                        <p:cTn id="217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7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180" dur="1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525,0 L0,0" pathEditMode="relative">
                                      <p:cBhvr from="" to="">
                                        <p:cTn id="218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8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183" dur="1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525,0 L0,0" pathEditMode="relative">
                                      <p:cBhvr from="" to="">
                                        <p:cTn id="218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8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186" dur="1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15,0 L0,0" pathEditMode="relative">
                                      <p:cBhvr from="" to="">
                                        <p:cTn id="218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8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189" dur="1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15,0 L0,0" pathEditMode="relative">
                                      <p:cBhvr from="" to="">
                                        <p:cTn id="219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9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192" dur="1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15,0 L0,0" pathEditMode="relative">
                                      <p:cBhvr from="" to="">
                                        <p:cTn id="219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9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195" dur="1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0563,0 L0,0" pathEditMode="relative">
                                      <p:cBhvr from="" to="">
                                        <p:cTn id="219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9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198" dur="1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0563,0 L0,0" pathEditMode="relative">
                                      <p:cBhvr from="" to="">
                                        <p:cTn id="219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0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201" dur="1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0563,0 L0,0" pathEditMode="relative">
                                      <p:cBhvr from="" to="">
                                        <p:cTn id="220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0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204" dur="1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188,0 L0,0" pathEditMode="relative">
                                      <p:cBhvr from="" to="">
                                        <p:cTn id="220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0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207" dur="1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188,0 L0,0" pathEditMode="relative">
                                      <p:cBhvr from="" to="">
                                        <p:cTn id="220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0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210" dur="1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188,0 L0,0" pathEditMode="relative">
                                      <p:cBhvr from="" to="">
                                        <p:cTn id="221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1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213" dur="1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112,0 L0,0" pathEditMode="relative">
                                      <p:cBhvr from="" to="">
                                        <p:cTn id="221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1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216" dur="1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112,0 L0,0" pathEditMode="relative">
                                      <p:cBhvr from="" to="">
                                        <p:cTn id="221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1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219" dur="1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112,0 L0,0" pathEditMode="relative">
                                      <p:cBhvr from="" to="">
                                        <p:cTn id="222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2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222" dur="1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0938,0 L0,0" pathEditMode="relative">
                                      <p:cBhvr from="" to="">
                                        <p:cTn id="222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2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225" dur="1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0938,0 L0,0" pathEditMode="relative">
                                      <p:cBhvr from="" to="">
                                        <p:cTn id="222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2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228" dur="1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0938,0 L0,0" pathEditMode="relative">
                                      <p:cBhvr from="" to="">
                                        <p:cTn id="222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3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231" dur="1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319,0 L0,0" pathEditMode="relative">
                                      <p:cBhvr from="" to="">
                                        <p:cTn id="223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3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234" dur="1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319,0 L0,0" pathEditMode="relative">
                                      <p:cBhvr from="" to="">
                                        <p:cTn id="223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3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237" dur="1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319,0 L0,0" pathEditMode="relative">
                                      <p:cBhvr from="" to="">
                                        <p:cTn id="223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3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240" dur="1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281,0 L0,0" pathEditMode="relative">
                                      <p:cBhvr from="" to="">
                                        <p:cTn id="224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4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243" dur="1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281,0 L0,0" pathEditMode="relative">
                                      <p:cBhvr from="" to="">
                                        <p:cTn id="224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4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246" dur="1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281,0 L0,0" pathEditMode="relative">
                                      <p:cBhvr from="" to="">
                                        <p:cTn id="224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4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249" dur="1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206,0 L0,0" pathEditMode="relative">
                                      <p:cBhvr from="" to="">
                                        <p:cTn id="225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5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252" dur="1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206,0 L0,0" pathEditMode="relative">
                                      <p:cBhvr from="" to="">
                                        <p:cTn id="225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5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255" dur="1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206,0 L0,0" pathEditMode="relative">
                                      <p:cBhvr from="" to="">
                                        <p:cTn id="225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5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258" dur="1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0563,0 L0,0" pathEditMode="relative">
                                      <p:cBhvr from="" to="">
                                        <p:cTn id="225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6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261" dur="1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0563,0 L0,0" pathEditMode="relative">
                                      <p:cBhvr from="" to="">
                                        <p:cTn id="226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6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264" dur="1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0563,0 L0,0" pathEditMode="relative">
                                      <p:cBhvr from="" to="">
                                        <p:cTn id="226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6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267" dur="1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0938,0 L0,0" pathEditMode="relative">
                                      <p:cBhvr from="" to="">
                                        <p:cTn id="226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6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270" dur="1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0938,0 L0,0" pathEditMode="relative">
                                      <p:cBhvr from="" to="">
                                        <p:cTn id="227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7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273" dur="1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0938,0 L0,0" pathEditMode="relative">
                                      <p:cBhvr from="" to="">
                                        <p:cTn id="227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7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276" dur="1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263,0 L0,0" pathEditMode="relative">
                                      <p:cBhvr from="" to="">
                                        <p:cTn id="227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7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279" dur="1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263,0 L0,0" pathEditMode="relative">
                                      <p:cBhvr from="" to="">
                                        <p:cTn id="228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8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282" dur="1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263,0 L0,0" pathEditMode="relative">
                                      <p:cBhvr from="" to="">
                                        <p:cTn id="228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8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285" dur="1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394,0 L0,0" pathEditMode="relative">
                                      <p:cBhvr from="" to="">
                                        <p:cTn id="228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8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288" dur="1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394,0 L0,0" pathEditMode="relative">
                                      <p:cBhvr from="" to="">
                                        <p:cTn id="228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9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291" dur="1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394,0 L0,0" pathEditMode="relative">
                                      <p:cBhvr from="" to="">
                                        <p:cTn id="229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9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294" dur="1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0187,0 L0,0" pathEditMode="relative">
                                      <p:cBhvr from="" to="">
                                        <p:cTn id="229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9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297" dur="1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0187,0 L0,0" pathEditMode="relative">
                                      <p:cBhvr from="" to="">
                                        <p:cTn id="229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9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300" dur="1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0187,0 L0,0" pathEditMode="relative">
                                      <p:cBhvr from="" to="">
                                        <p:cTn id="230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0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303" dur="1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075,0 L0,0" pathEditMode="relative">
                                      <p:cBhvr from="" to="">
                                        <p:cTn id="230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0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306" dur="1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075,0 L0,0" pathEditMode="relative">
                                      <p:cBhvr from="" to="">
                                        <p:cTn id="230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0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309" dur="1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075,0 L0,0" pathEditMode="relative">
                                      <p:cBhvr from="" to="">
                                        <p:cTn id="231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1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312" dur="1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394,0 L0,0" pathEditMode="relative">
                                      <p:cBhvr from="" to="">
                                        <p:cTn id="231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315" dur="1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394,0 L0,0" pathEditMode="relative">
                                      <p:cBhvr from="" to="">
                                        <p:cTn id="231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1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318" dur="1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394,0 L0,0" pathEditMode="relative">
                                      <p:cBhvr from="" to="">
                                        <p:cTn id="231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2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321" dur="1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131,0 L0,0" pathEditMode="relative">
                                      <p:cBhvr from="" to="">
                                        <p:cTn id="232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2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324" dur="1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131,0 L0,0" pathEditMode="relative">
                                      <p:cBhvr from="" to="">
                                        <p:cTn id="232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2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327" dur="1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131,0 L0,0" pathEditMode="relative">
                                      <p:cBhvr from="" to="">
                                        <p:cTn id="232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2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330" dur="1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637,0 L0,0" pathEditMode="relative">
                                      <p:cBhvr from="" to="">
                                        <p:cTn id="233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3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333" dur="1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637,0 L0,0" pathEditMode="relative">
                                      <p:cBhvr from="" to="">
                                        <p:cTn id="233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3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336" dur="1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637,0 L0,0" pathEditMode="relative">
                                      <p:cBhvr from="" to="">
                                        <p:cTn id="233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3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339" dur="1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6,0 L0,0" pathEditMode="relative">
                                      <p:cBhvr from="" to="">
                                        <p:cTn id="234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4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342" dur="1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6,0 L0,0" pathEditMode="relative">
                                      <p:cBhvr from="" to="">
                                        <p:cTn id="234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4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345" dur="1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6,0 L0,0" pathEditMode="relative">
                                      <p:cBhvr from="" to="">
                                        <p:cTn id="234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4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348" dur="1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0563,0 L0,0" pathEditMode="relative">
                                      <p:cBhvr from="" to="">
                                        <p:cTn id="234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5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351" dur="1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0563,0 L0,0" pathEditMode="relative">
                                      <p:cBhvr from="" to="">
                                        <p:cTn id="235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5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354" dur="1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0563,0 L0,0" pathEditMode="relative">
                                      <p:cBhvr from="" to="">
                                        <p:cTn id="235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5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357" dur="1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0187,0 L0,0" pathEditMode="relative">
                                      <p:cBhvr from="" to="">
                                        <p:cTn id="235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5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360" dur="1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0187,0 L0,0" pathEditMode="relative">
                                      <p:cBhvr from="" to="">
                                        <p:cTn id="236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6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363" dur="1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0187,0 L0,0" pathEditMode="relative">
                                      <p:cBhvr from="" to="">
                                        <p:cTn id="236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6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366" dur="1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619,0 L0,0" pathEditMode="relative">
                                      <p:cBhvr from="" to="">
                                        <p:cTn id="236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6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369" dur="1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619,0 L0,0" pathEditMode="relative">
                                      <p:cBhvr from="" to="">
                                        <p:cTn id="237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7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372" dur="1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619,0 L0,0" pathEditMode="relative">
                                      <p:cBhvr from="" to="">
                                        <p:cTn id="237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7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375" dur="15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0375,0 L0,0" pathEditMode="relative">
                                      <p:cBhvr from="" to="">
                                        <p:cTn id="237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7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378" dur="15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0375,0 L0,0" pathEditMode="relative">
                                      <p:cBhvr from="" to="">
                                        <p:cTn id="237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8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381" dur="15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0375,0 L0,0" pathEditMode="relative">
                                      <p:cBhvr from="" to="">
                                        <p:cTn id="238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8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384" dur="1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506,0 L0,0" pathEditMode="relative">
                                      <p:cBhvr from="" to="">
                                        <p:cTn id="238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8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387" dur="1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506,0 L0,0" pathEditMode="relative">
                                      <p:cBhvr from="" to="">
                                        <p:cTn id="238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8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390" dur="15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506,0 L0,0" pathEditMode="relative">
                                      <p:cBhvr from="" to="">
                                        <p:cTn id="239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9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393" dur="15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,0" pathEditMode="relative">
                                      <p:cBhvr from="" to="">
                                        <p:cTn id="239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9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396" dur="15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,0" pathEditMode="relative">
                                      <p:cBhvr from="" to="">
                                        <p:cTn id="239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9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399" dur="15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,0" pathEditMode="relative">
                                      <p:cBhvr from="" to="">
                                        <p:cTn id="240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40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402" dur="15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825,0 L0,0" pathEditMode="relative">
                                      <p:cBhvr from="" to="">
                                        <p:cTn id="240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40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405" dur="15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825,0 L0,0" pathEditMode="relative">
                                      <p:cBhvr from="" to="">
                                        <p:cTn id="240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40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408" dur="15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825,0 L0,0" pathEditMode="relative">
                                      <p:cBhvr from="" to="">
                                        <p:cTn id="240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41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411" dur="15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431,0 L0,0" pathEditMode="relative">
                                      <p:cBhvr from="" to="">
                                        <p:cTn id="241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41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414" dur="15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431,0 L0,0" pathEditMode="relative">
                                      <p:cBhvr from="" to="">
                                        <p:cTn id="241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41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417" dur="15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431,0 L0,0" pathEditMode="relative">
                                      <p:cBhvr from="" to="">
                                        <p:cTn id="241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41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420" dur="15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15,0 L0,0" pathEditMode="relative">
                                      <p:cBhvr from="" to="">
                                        <p:cTn id="242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42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423" dur="15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15,0 L0,0" pathEditMode="relative">
                                      <p:cBhvr from="" to="">
                                        <p:cTn id="242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42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426" dur="15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15,0 L0,0" pathEditMode="relative">
                                      <p:cBhvr from="" to="">
                                        <p:cTn id="242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42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429" dur="15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619,0 L0,0" pathEditMode="relative">
                                      <p:cBhvr from="" to="">
                                        <p:cTn id="243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43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432" dur="15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619,0 L0,0" pathEditMode="relative">
                                      <p:cBhvr from="" to="">
                                        <p:cTn id="243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43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435" dur="15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619,0 L0,0" pathEditMode="relative">
                                      <p:cBhvr from="" to="">
                                        <p:cTn id="243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5"/>
                  </p:tgtEl>
                </p:cond>
              </p:nextCondLst>
            </p:seq>
            <p:seq concurrent="1" nextAc="seek">
              <p:cTn id="2437" restart="whenNotActive" fill="hold" evtFilter="cancelBubble" nodeType="interactiveSeq">
                <p:stCondLst>
                  <p:cond evt="onClick" delay="0">
                    <p:tgtEl>
                      <p:spTgt spid="1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38" fill="hold">
                      <p:stCondLst>
                        <p:cond delay="0"/>
                      </p:stCondLst>
                      <p:childTnLst>
                        <p:par>
                          <p:cTn id="2439" fill="hold">
                            <p:stCondLst>
                              <p:cond delay="0"/>
                            </p:stCondLst>
                            <p:childTnLst>
                              <p:par>
                                <p:cTn id="2440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42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3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4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45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8"/>
                  </p:tgtEl>
                </p:cond>
              </p:nextCondLst>
            </p:seq>
            <p:seq concurrent="1" nextAc="seek">
              <p:cTn id="2446" restart="whenNotActive" fill="hold" evtFilter="cancelBubble" nodeType="interactiveSeq">
                <p:stCondLst>
                  <p:cond evt="onClick" delay="0">
                    <p:tgtEl>
                      <p:spTgt spid="1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47" fill="hold">
                      <p:stCondLst>
                        <p:cond delay="0"/>
                      </p:stCondLst>
                      <p:childTnLst>
                        <p:par>
                          <p:cTn id="2448" fill="hold">
                            <p:stCondLst>
                              <p:cond delay="0"/>
                            </p:stCondLst>
                            <p:childTnLst>
                              <p:par>
                                <p:cTn id="2449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51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2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3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54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1"/>
                  </p:tgtEl>
                </p:cond>
              </p:nextCondLst>
            </p:seq>
            <p:seq concurrent="1" nextAc="seek">
              <p:cTn id="2455" restart="whenNotActive" fill="hold" evtFilter="cancelBubble" nodeType="interactiveSeq">
                <p:stCondLst>
                  <p:cond evt="onClick" delay="0">
                    <p:tgtEl>
                      <p:spTgt spid="1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56" fill="hold">
                      <p:stCondLst>
                        <p:cond delay="0"/>
                      </p:stCondLst>
                      <p:childTnLst>
                        <p:par>
                          <p:cTn id="2457" fill="hold">
                            <p:stCondLst>
                              <p:cond delay="0"/>
                            </p:stCondLst>
                            <p:childTnLst>
                              <p:par>
                                <p:cTn id="2458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60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1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63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4"/>
                  </p:tgtEl>
                </p:cond>
              </p:nextCondLst>
            </p:seq>
            <p:seq concurrent="1" nextAc="seek">
              <p:cTn id="2464" restart="whenNotActive" fill="hold" evtFilter="cancelBubble" nodeType="interactiveSeq">
                <p:stCondLst>
                  <p:cond evt="onClick" delay="0">
                    <p:tgtEl>
                      <p:spTgt spid="1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65" fill="hold">
                      <p:stCondLst>
                        <p:cond delay="0"/>
                      </p:stCondLst>
                      <p:childTnLst>
                        <p:par>
                          <p:cTn id="2466" fill="hold">
                            <p:stCondLst>
                              <p:cond delay="0"/>
                            </p:stCondLst>
                            <p:childTnLst>
                              <p:par>
                                <p:cTn id="246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69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1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7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7"/>
                  </p:tgtEl>
                </p:cond>
              </p:nextCondLst>
            </p:seq>
            <p:seq concurrent="1" nextAc="seek">
              <p:cTn id="2473" restart="whenNotActive" fill="hold" evtFilter="cancelBubble" nodeType="interactiveSeq">
                <p:stCondLst>
                  <p:cond evt="onClick" delay="0">
                    <p:tgtEl>
                      <p:spTgt spid="1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74" fill="hold">
                      <p:stCondLst>
                        <p:cond delay="0"/>
                      </p:stCondLst>
                      <p:childTnLst>
                        <p:par>
                          <p:cTn id="2475" fill="hold">
                            <p:stCondLst>
                              <p:cond delay="0"/>
                            </p:stCondLst>
                            <p:childTnLst>
                              <p:par>
                                <p:cTn id="2476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78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9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0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81" dur="2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0"/>
                  </p:tgtEl>
                </p:cond>
              </p:nextCondLst>
            </p:seq>
            <p:seq concurrent="1" nextAc="seek">
              <p:cTn id="2482" restart="whenNotActive" fill="hold" evtFilter="cancelBubble" nodeType="interactiveSeq">
                <p:stCondLst>
                  <p:cond evt="onClick" delay="0">
                    <p:tgtEl>
                      <p:spTgt spid="15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83" fill="hold">
                      <p:stCondLst>
                        <p:cond delay="0"/>
                      </p:stCondLst>
                      <p:childTnLst>
                        <p:par>
                          <p:cTn id="2484" fill="hold">
                            <p:stCondLst>
                              <p:cond delay="0"/>
                            </p:stCondLst>
                            <p:childTnLst>
                              <p:par>
                                <p:cTn id="248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87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8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9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90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3"/>
                  </p:tgtEl>
                </p:cond>
              </p:nextCondLst>
            </p:seq>
            <p:seq concurrent="1" nextAc="seek">
              <p:cTn id="2491" restart="whenNotActive" fill="hold" evtFilter="cancelBubble" nodeType="interactiveSeq">
                <p:stCondLst>
                  <p:cond evt="onClick" delay="0">
                    <p:tgtEl>
                      <p:spTgt spid="15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92" fill="hold">
                      <p:stCondLst>
                        <p:cond delay="0"/>
                      </p:stCondLst>
                      <p:childTnLst>
                        <p:par>
                          <p:cTn id="2493" fill="hold">
                            <p:stCondLst>
                              <p:cond delay="0"/>
                            </p:stCondLst>
                            <p:childTnLst>
                              <p:par>
                                <p:cTn id="2494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96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7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8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99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6"/>
                  </p:tgtEl>
                </p:cond>
              </p:nextCondLst>
            </p:seq>
            <p:seq concurrent="1" nextAc="seek">
              <p:cTn id="2500" restart="whenNotActive" fill="hold" evtFilter="cancelBubble" nodeType="interactiveSeq">
                <p:stCondLst>
                  <p:cond evt="onClick" delay="0">
                    <p:tgtEl>
                      <p:spTgt spid="15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01" fill="hold">
                      <p:stCondLst>
                        <p:cond delay="0"/>
                      </p:stCondLst>
                      <p:childTnLst>
                        <p:par>
                          <p:cTn id="2502" fill="hold">
                            <p:stCondLst>
                              <p:cond delay="0"/>
                            </p:stCondLst>
                            <p:childTnLst>
                              <p:par>
                                <p:cTn id="2503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05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08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9"/>
                  </p:tgtEl>
                </p:cond>
              </p:nextCondLst>
            </p:seq>
            <p:seq concurrent="1" nextAc="seek">
              <p:cTn id="2509" restart="whenNotActive" fill="hold" evtFilter="cancelBubble" nodeType="interactiveSeq">
                <p:stCondLst>
                  <p:cond evt="onClick" delay="0">
                    <p:tgtEl>
                      <p:spTgt spid="16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10" fill="hold">
                      <p:stCondLst>
                        <p:cond delay="0"/>
                      </p:stCondLst>
                      <p:childTnLst>
                        <p:par>
                          <p:cTn id="2511" fill="hold">
                            <p:stCondLst>
                              <p:cond delay="0"/>
                            </p:stCondLst>
                            <p:childTnLst>
                              <p:par>
                                <p:cTn id="2512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14" dur="2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5" dur="2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6" dur="2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17" dur="2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2"/>
                  </p:tgtEl>
                </p:cond>
              </p:nextCondLst>
            </p:seq>
            <p:seq concurrent="1" nextAc="seek">
              <p:cTn id="2518" restart="whenNotActive" fill="hold" evtFilter="cancelBubble" nodeType="interactiveSeq">
                <p:stCondLst>
                  <p:cond evt="onClick" delay="0">
                    <p:tgtEl>
                      <p:spTgt spid="16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19" fill="hold">
                      <p:stCondLst>
                        <p:cond delay="0"/>
                      </p:stCondLst>
                      <p:childTnLst>
                        <p:par>
                          <p:cTn id="2520" fill="hold">
                            <p:stCondLst>
                              <p:cond delay="0"/>
                            </p:stCondLst>
                            <p:childTnLst>
                              <p:par>
                                <p:cTn id="252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23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4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5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26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5"/>
                  </p:tgtEl>
                </p:cond>
              </p:nextCondLst>
            </p:seq>
            <p:seq concurrent="1" nextAc="seek">
              <p:cTn id="2527" restart="whenNotActive" fill="hold" evtFilter="cancelBubble" nodeType="interactiveSeq">
                <p:stCondLst>
                  <p:cond evt="onClick" delay="0">
                    <p:tgtEl>
                      <p:spTgt spid="16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28" fill="hold">
                      <p:stCondLst>
                        <p:cond delay="0"/>
                      </p:stCondLst>
                      <p:childTnLst>
                        <p:par>
                          <p:cTn id="2529" fill="hold">
                            <p:stCondLst>
                              <p:cond delay="0"/>
                            </p:stCondLst>
                            <p:childTnLst>
                              <p:par>
                                <p:cTn id="2530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3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35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8"/>
                  </p:tgtEl>
                </p:cond>
              </p:nextCondLst>
            </p:seq>
            <p:seq concurrent="1" nextAc="seek">
              <p:cTn id="2536" restart="whenNotActive" fill="hold" evtFilter="cancelBubble" nodeType="interactiveSeq">
                <p:stCondLst>
                  <p:cond evt="onClick" delay="0">
                    <p:tgtEl>
                      <p:spTgt spid="17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37" fill="hold">
                      <p:stCondLst>
                        <p:cond delay="0"/>
                      </p:stCondLst>
                      <p:childTnLst>
                        <p:par>
                          <p:cTn id="2538" fill="hold">
                            <p:stCondLst>
                              <p:cond delay="0"/>
                            </p:stCondLst>
                            <p:childTnLst>
                              <p:par>
                                <p:cTn id="2539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41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2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3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44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1"/>
                  </p:tgtEl>
                </p:cond>
              </p:nextCondLst>
            </p:seq>
            <p:seq concurrent="1" nextAc="seek">
              <p:cTn id="2545" restart="whenNotActive" fill="hold" evtFilter="cancelBubble" nodeType="interactiveSeq">
                <p:stCondLst>
                  <p:cond evt="onClick" delay="0">
                    <p:tgtEl>
                      <p:spTgt spid="17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46" fill="hold">
                      <p:stCondLst>
                        <p:cond delay="0"/>
                      </p:stCondLst>
                      <p:childTnLst>
                        <p:par>
                          <p:cTn id="2547" fill="hold">
                            <p:stCondLst>
                              <p:cond delay="0"/>
                            </p:stCondLst>
                            <p:childTnLst>
                              <p:par>
                                <p:cTn id="2548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5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1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53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4"/>
                  </p:tgtEl>
                </p:cond>
              </p:nextCondLst>
            </p:seq>
            <p:seq concurrent="1" nextAc="seek">
              <p:cTn id="2554" restart="whenNotActive" fill="hold" evtFilter="cancelBubble" nodeType="interactiveSeq">
                <p:stCondLst>
                  <p:cond evt="onClick" delay="0">
                    <p:tgtEl>
                      <p:spTgt spid="17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55" fill="hold">
                      <p:stCondLst>
                        <p:cond delay="0"/>
                      </p:stCondLst>
                      <p:childTnLst>
                        <p:par>
                          <p:cTn id="2556" fill="hold">
                            <p:stCondLst>
                              <p:cond delay="0"/>
                            </p:stCondLst>
                            <p:childTnLst>
                              <p:par>
                                <p:cTn id="255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59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62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7"/>
                  </p:tgtEl>
                </p:cond>
              </p:nextCondLst>
            </p:seq>
            <p:seq concurrent="1" nextAc="seek">
              <p:cTn id="2563" restart="whenNotActive" fill="hold" evtFilter="cancelBubble" nodeType="interactiveSeq">
                <p:stCondLst>
                  <p:cond evt="onClick" delay="0">
                    <p:tgtEl>
                      <p:spTgt spid="18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64" fill="hold">
                      <p:stCondLst>
                        <p:cond delay="0"/>
                      </p:stCondLst>
                      <p:childTnLst>
                        <p:par>
                          <p:cTn id="2565" fill="hold">
                            <p:stCondLst>
                              <p:cond delay="0"/>
                            </p:stCondLst>
                            <p:childTnLst>
                              <p:par>
                                <p:cTn id="2566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68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9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0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71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0"/>
                  </p:tgtEl>
                </p:cond>
              </p:nextCondLst>
            </p:seq>
            <p:seq concurrent="1" nextAc="seek">
              <p:cTn id="2572" restart="whenNotActive" fill="hold" evtFilter="cancelBubble" nodeType="interactiveSeq">
                <p:stCondLst>
                  <p:cond evt="onClick" delay="0">
                    <p:tgtEl>
                      <p:spTgt spid="18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73" fill="hold">
                      <p:stCondLst>
                        <p:cond delay="0"/>
                      </p:stCondLst>
                      <p:childTnLst>
                        <p:par>
                          <p:cTn id="2574" fill="hold">
                            <p:stCondLst>
                              <p:cond delay="0"/>
                            </p:stCondLst>
                            <p:childTnLst>
                              <p:par>
                                <p:cTn id="257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7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80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3"/>
                  </p:tgtEl>
                </p:cond>
              </p:nextCondLst>
            </p:seq>
            <p:seq concurrent="1" nextAc="seek">
              <p:cTn id="2581" restart="whenNotActive" fill="hold" evtFilter="cancelBubble" nodeType="interactiveSeq">
                <p:stCondLst>
                  <p:cond evt="onClick" delay="0">
                    <p:tgtEl>
                      <p:spTgt spid="18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82" fill="hold">
                      <p:stCondLst>
                        <p:cond delay="0"/>
                      </p:stCondLst>
                      <p:childTnLst>
                        <p:par>
                          <p:cTn id="2583" fill="hold">
                            <p:stCondLst>
                              <p:cond delay="0"/>
                            </p:stCondLst>
                            <p:childTnLst>
                              <p:par>
                                <p:cTn id="2584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86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7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8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89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6"/>
                  </p:tgtEl>
                </p:cond>
              </p:nextCondLst>
            </p:seq>
            <p:seq concurrent="1" nextAc="seek">
              <p:cTn id="2590" restart="whenNotActive" fill="hold" evtFilter="cancelBubble" nodeType="interactiveSeq">
                <p:stCondLst>
                  <p:cond evt="onClick" delay="0">
                    <p:tgtEl>
                      <p:spTgt spid="18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91" fill="hold">
                      <p:stCondLst>
                        <p:cond delay="0"/>
                      </p:stCondLst>
                      <p:childTnLst>
                        <p:par>
                          <p:cTn id="2592" fill="hold">
                            <p:stCondLst>
                              <p:cond delay="0"/>
                            </p:stCondLst>
                            <p:childTnLst>
                              <p:par>
                                <p:cTn id="2593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95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6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7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98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9"/>
                  </p:tgtEl>
                </p:cond>
              </p:nextCondLst>
            </p:seq>
            <p:seq concurrent="1" nextAc="seek">
              <p:cTn id="2599" restart="whenNotActive" fill="hold" evtFilter="cancelBubble" nodeType="interactiveSeq">
                <p:stCondLst>
                  <p:cond evt="onClick" delay="0">
                    <p:tgtEl>
                      <p:spTgt spid="19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00" fill="hold">
                      <p:stCondLst>
                        <p:cond delay="0"/>
                      </p:stCondLst>
                      <p:childTnLst>
                        <p:par>
                          <p:cTn id="2601" fill="hold">
                            <p:stCondLst>
                              <p:cond delay="0"/>
                            </p:stCondLst>
                            <p:childTnLst>
                              <p:par>
                                <p:cTn id="2602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04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5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6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07" dur="2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2"/>
                  </p:tgtEl>
                </p:cond>
              </p:nextCondLst>
            </p:seq>
            <p:seq concurrent="1" nextAc="seek">
              <p:cTn id="2608" restart="whenNotActive" fill="hold" evtFilter="cancelBubble" nodeType="interactiveSeq">
                <p:stCondLst>
                  <p:cond evt="onClick" delay="0">
                    <p:tgtEl>
                      <p:spTgt spid="19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09" fill="hold">
                      <p:stCondLst>
                        <p:cond delay="0"/>
                      </p:stCondLst>
                      <p:childTnLst>
                        <p:par>
                          <p:cTn id="2610" fill="hold">
                            <p:stCondLst>
                              <p:cond delay="0"/>
                            </p:stCondLst>
                            <p:childTnLst>
                              <p:par>
                                <p:cTn id="261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13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4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5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16" dur="2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5"/>
                  </p:tgtEl>
                </p:cond>
              </p:nextCondLst>
            </p:seq>
            <p:seq concurrent="1" nextAc="seek">
              <p:cTn id="2617" restart="whenNotActive" fill="hold" evtFilter="cancelBubble" nodeType="interactiveSeq">
                <p:stCondLst>
                  <p:cond evt="onClick" delay="0">
                    <p:tgtEl>
                      <p:spTgt spid="19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18" fill="hold">
                      <p:stCondLst>
                        <p:cond delay="0"/>
                      </p:stCondLst>
                      <p:childTnLst>
                        <p:par>
                          <p:cTn id="2619" fill="hold">
                            <p:stCondLst>
                              <p:cond delay="0"/>
                            </p:stCondLst>
                            <p:childTnLst>
                              <p:par>
                                <p:cTn id="2620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22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23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24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25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8"/>
                  </p:tgtEl>
                </p:cond>
              </p:nextCondLst>
            </p:seq>
            <p:seq concurrent="1" nextAc="seek">
              <p:cTn id="2626" restart="whenNotActive" fill="hold" evtFilter="cancelBubble" nodeType="interactiveSeq">
                <p:stCondLst>
                  <p:cond evt="onClick" delay="0">
                    <p:tgtEl>
                      <p:spTgt spid="20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27" fill="hold">
                      <p:stCondLst>
                        <p:cond delay="0"/>
                      </p:stCondLst>
                      <p:childTnLst>
                        <p:par>
                          <p:cTn id="2628" fill="hold">
                            <p:stCondLst>
                              <p:cond delay="0"/>
                            </p:stCondLst>
                            <p:childTnLst>
                              <p:par>
                                <p:cTn id="2629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31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2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3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34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1"/>
                  </p:tgtEl>
                </p:cond>
              </p:nextCondLst>
            </p:seq>
            <p:seq concurrent="1" nextAc="seek">
              <p:cTn id="2635" restart="whenNotActive" fill="hold" evtFilter="cancelBubble" nodeType="interactiveSeq">
                <p:stCondLst>
                  <p:cond evt="onClick" delay="0">
                    <p:tgtEl>
                      <p:spTgt spid="20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36" fill="hold">
                      <p:stCondLst>
                        <p:cond delay="0"/>
                      </p:stCondLst>
                      <p:childTnLst>
                        <p:par>
                          <p:cTn id="2637" fill="hold">
                            <p:stCondLst>
                              <p:cond delay="0"/>
                            </p:stCondLst>
                            <p:childTnLst>
                              <p:par>
                                <p:cTn id="2638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40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41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42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43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4"/>
                  </p:tgtEl>
                </p:cond>
              </p:nextCondLst>
            </p:seq>
            <p:seq concurrent="1" nextAc="seek">
              <p:cTn id="2644" restart="whenNotActive" fill="hold" evtFilter="cancelBubble" nodeType="interactiveSeq">
                <p:stCondLst>
                  <p:cond evt="onClick" delay="0">
                    <p:tgtEl>
                      <p:spTgt spid="20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45" fill="hold">
                      <p:stCondLst>
                        <p:cond delay="0"/>
                      </p:stCondLst>
                      <p:childTnLst>
                        <p:par>
                          <p:cTn id="2646" fill="hold">
                            <p:stCondLst>
                              <p:cond delay="0"/>
                            </p:stCondLst>
                            <p:childTnLst>
                              <p:par>
                                <p:cTn id="264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49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0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1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52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7"/>
                  </p:tgtEl>
                </p:cond>
              </p:nextCondLst>
            </p:seq>
            <p:seq concurrent="1" nextAc="seek">
              <p:cTn id="2653" restart="whenNotActive" fill="hold" evtFilter="cancelBubble" nodeType="interactiveSeq">
                <p:stCondLst>
                  <p:cond evt="onClick" delay="0">
                    <p:tgtEl>
                      <p:spTgt spid="2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54" fill="hold">
                      <p:stCondLst>
                        <p:cond delay="0"/>
                      </p:stCondLst>
                      <p:childTnLst>
                        <p:par>
                          <p:cTn id="2655" fill="hold">
                            <p:stCondLst>
                              <p:cond delay="0"/>
                            </p:stCondLst>
                            <p:childTnLst>
                              <p:par>
                                <p:cTn id="2656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58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9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0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61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0"/>
                  </p:tgtEl>
                </p:cond>
              </p:nextCondLst>
            </p:seq>
            <p:seq concurrent="1" nextAc="seek">
              <p:cTn id="2662" restart="whenNotActive" fill="hold" evtFilter="cancelBubble" nodeType="interactiveSeq">
                <p:stCondLst>
                  <p:cond evt="onClick" delay="0">
                    <p:tgtEl>
                      <p:spTgt spid="2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63" fill="hold">
                      <p:stCondLst>
                        <p:cond delay="0"/>
                      </p:stCondLst>
                      <p:childTnLst>
                        <p:par>
                          <p:cTn id="2664" fill="hold">
                            <p:stCondLst>
                              <p:cond delay="0"/>
                            </p:stCondLst>
                            <p:childTnLst>
                              <p:par>
                                <p:cTn id="266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67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9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70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3"/>
                  </p:tgtEl>
                </p:cond>
              </p:nextCondLst>
            </p:seq>
            <p:seq concurrent="1" nextAc="seek">
              <p:cTn id="2671" restart="whenNotActive" fill="hold" evtFilter="cancelBubble" nodeType="interactiveSeq">
                <p:stCondLst>
                  <p:cond evt="onClick" delay="0">
                    <p:tgtEl>
                      <p:spTgt spid="2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72" fill="hold">
                      <p:stCondLst>
                        <p:cond delay="0"/>
                      </p:stCondLst>
                      <p:childTnLst>
                        <p:par>
                          <p:cTn id="2673" fill="hold">
                            <p:stCondLst>
                              <p:cond delay="0"/>
                            </p:stCondLst>
                            <p:childTnLst>
                              <p:par>
                                <p:cTn id="2674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76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7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8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79" dur="2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6"/>
                  </p:tgtEl>
                </p:cond>
              </p:nextCondLst>
            </p:seq>
            <p:seq concurrent="1" nextAc="seek">
              <p:cTn id="2680" restart="whenNotActive" fill="hold" evtFilter="cancelBubble" nodeType="interactiveSeq">
                <p:stCondLst>
                  <p:cond evt="onClick" delay="0">
                    <p:tgtEl>
                      <p:spTgt spid="2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81" fill="hold">
                      <p:stCondLst>
                        <p:cond delay="0"/>
                      </p:stCondLst>
                      <p:childTnLst>
                        <p:par>
                          <p:cTn id="2682" fill="hold">
                            <p:stCondLst>
                              <p:cond delay="0"/>
                            </p:stCondLst>
                            <p:childTnLst>
                              <p:par>
                                <p:cTn id="2683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85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6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7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88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9"/>
                  </p:tgtEl>
                </p:cond>
              </p:nextCondLst>
            </p:seq>
            <p:seq concurrent="1" nextAc="seek">
              <p:cTn id="2689" restart="whenNotActive" fill="hold" evtFilter="cancelBubble" nodeType="interactiveSeq">
                <p:stCondLst>
                  <p:cond evt="onClick" delay="0">
                    <p:tgtEl>
                      <p:spTgt spid="2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90" fill="hold">
                      <p:stCondLst>
                        <p:cond delay="0"/>
                      </p:stCondLst>
                      <p:childTnLst>
                        <p:par>
                          <p:cTn id="2691" fill="hold">
                            <p:stCondLst>
                              <p:cond delay="0"/>
                            </p:stCondLst>
                            <p:childTnLst>
                              <p:par>
                                <p:cTn id="2692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94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5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6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97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2"/>
                  </p:tgtEl>
                </p:cond>
              </p:nextCondLst>
            </p:seq>
            <p:seq concurrent="1" nextAc="seek">
              <p:cTn id="2698" restart="whenNotActive" fill="hold" evtFilter="cancelBubble" nodeType="interactiveSeq">
                <p:stCondLst>
                  <p:cond evt="onClick" delay="0">
                    <p:tgtEl>
                      <p:spTgt spid="2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99" fill="hold">
                      <p:stCondLst>
                        <p:cond delay="0"/>
                      </p:stCondLst>
                      <p:childTnLst>
                        <p:par>
                          <p:cTn id="2700" fill="hold">
                            <p:stCondLst>
                              <p:cond delay="0"/>
                            </p:stCondLst>
                            <p:childTnLst>
                              <p:par>
                                <p:cTn id="270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03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4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5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06" dur="2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5"/>
                  </p:tgtEl>
                </p:cond>
              </p:nextCondLst>
            </p:seq>
            <p:seq concurrent="1" nextAc="seek">
              <p:cTn id="2707" restart="whenNotActive" fill="hold" evtFilter="cancelBubble" nodeType="interactiveSeq">
                <p:stCondLst>
                  <p:cond evt="onClick" delay="0">
                    <p:tgtEl>
                      <p:spTgt spid="2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08" fill="hold">
                      <p:stCondLst>
                        <p:cond delay="0"/>
                      </p:stCondLst>
                      <p:childTnLst>
                        <p:par>
                          <p:cTn id="2709" fill="hold">
                            <p:stCondLst>
                              <p:cond delay="0"/>
                            </p:stCondLst>
                            <p:childTnLst>
                              <p:par>
                                <p:cTn id="2710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12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13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14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15" dur="2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8"/>
                  </p:tgtEl>
                </p:cond>
              </p:nextCondLst>
            </p:seq>
            <p:seq concurrent="1" nextAc="seek">
              <p:cTn id="2716" restart="whenNotActive" fill="hold" evtFilter="cancelBubble" nodeType="interactiveSeq">
                <p:stCondLst>
                  <p:cond evt="onClick" delay="0">
                    <p:tgtEl>
                      <p:spTgt spid="2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17" fill="hold">
                      <p:stCondLst>
                        <p:cond delay="0"/>
                      </p:stCondLst>
                      <p:childTnLst>
                        <p:par>
                          <p:cTn id="2718" fill="hold">
                            <p:stCondLst>
                              <p:cond delay="0"/>
                            </p:stCondLst>
                            <p:childTnLst>
                              <p:par>
                                <p:cTn id="2719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21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2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3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24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1"/>
                  </p:tgtEl>
                </p:cond>
              </p:nextCondLst>
            </p:seq>
            <p:seq concurrent="1" nextAc="seek">
              <p:cTn id="2725" restart="whenNotActive" fill="hold" evtFilter="cancelBubble" nodeType="interactiveSeq">
                <p:stCondLst>
                  <p:cond evt="onClick" delay="0">
                    <p:tgtEl>
                      <p:spTgt spid="2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26" fill="hold">
                      <p:stCondLst>
                        <p:cond delay="0"/>
                      </p:stCondLst>
                      <p:childTnLst>
                        <p:par>
                          <p:cTn id="2727" fill="hold">
                            <p:stCondLst>
                              <p:cond delay="0"/>
                            </p:stCondLst>
                            <p:childTnLst>
                              <p:par>
                                <p:cTn id="2728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30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1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2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33" dur="2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4"/>
                  </p:tgtEl>
                </p:cond>
              </p:nextCondLst>
            </p:seq>
            <p:seq concurrent="1" nextAc="seek">
              <p:cTn id="2734" restart="whenNotActive" fill="hold" evtFilter="cancelBubble" nodeType="interactiveSeq">
                <p:stCondLst>
                  <p:cond evt="onClick" delay="0">
                    <p:tgtEl>
                      <p:spTgt spid="2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35" fill="hold">
                      <p:stCondLst>
                        <p:cond delay="0"/>
                      </p:stCondLst>
                      <p:childTnLst>
                        <p:par>
                          <p:cTn id="2736" fill="hold">
                            <p:stCondLst>
                              <p:cond delay="0"/>
                            </p:stCondLst>
                            <p:childTnLst>
                              <p:par>
                                <p:cTn id="273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39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40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41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42" dur="2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7"/>
                  </p:tgtEl>
                </p:cond>
              </p:nextCondLst>
            </p:seq>
            <p:seq concurrent="1" nextAc="seek">
              <p:cTn id="2743" restart="whenNotActive" fill="hold" evtFilter="cancelBubble" nodeType="interactiveSeq">
                <p:stCondLst>
                  <p:cond evt="onClick" delay="0">
                    <p:tgtEl>
                      <p:spTgt spid="2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44" fill="hold">
                      <p:stCondLst>
                        <p:cond delay="0"/>
                      </p:stCondLst>
                      <p:childTnLst>
                        <p:par>
                          <p:cTn id="2745" fill="hold">
                            <p:stCondLst>
                              <p:cond delay="0"/>
                            </p:stCondLst>
                            <p:childTnLst>
                              <p:par>
                                <p:cTn id="2746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48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49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0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51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0"/>
                  </p:tgtEl>
                </p:cond>
              </p:nextCondLst>
            </p:seq>
            <p:seq concurrent="1" nextAc="seek">
              <p:cTn id="2752" restart="whenNotActive" fill="hold" evtFilter="cancelBubble" nodeType="interactiveSeq">
                <p:stCondLst>
                  <p:cond evt="onClick" delay="0">
                    <p:tgtEl>
                      <p:spTgt spid="2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53" fill="hold">
                      <p:stCondLst>
                        <p:cond delay="0"/>
                      </p:stCondLst>
                      <p:childTnLst>
                        <p:par>
                          <p:cTn id="2754" fill="hold">
                            <p:stCondLst>
                              <p:cond delay="0"/>
                            </p:stCondLst>
                            <p:childTnLst>
                              <p:par>
                                <p:cTn id="275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57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8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9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60" dur="2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3"/>
                  </p:tgtEl>
                </p:cond>
              </p:nextCondLst>
            </p:seq>
            <p:seq concurrent="1" nextAc="seek">
              <p:cTn id="2761" restart="whenNotActive" fill="hold" evtFilter="cancelBubble" nodeType="interactiveSeq">
                <p:stCondLst>
                  <p:cond evt="onClick" delay="0">
                    <p:tgtEl>
                      <p:spTgt spid="2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62" fill="hold">
                      <p:stCondLst>
                        <p:cond delay="0"/>
                      </p:stCondLst>
                      <p:childTnLst>
                        <p:par>
                          <p:cTn id="2763" fill="hold">
                            <p:stCondLst>
                              <p:cond delay="0"/>
                            </p:stCondLst>
                            <p:childTnLst>
                              <p:par>
                                <p:cTn id="2764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6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6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6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69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6"/>
                  </p:tgtEl>
                </p:cond>
              </p:nextCondLst>
            </p:seq>
            <p:seq concurrent="1" nextAc="seek">
              <p:cTn id="2770" restart="whenNotActive" fill="hold" evtFilter="cancelBubble" nodeType="interactiveSeq">
                <p:stCondLst>
                  <p:cond evt="onClick" delay="0">
                    <p:tgtEl>
                      <p:spTgt spid="2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71" fill="hold">
                      <p:stCondLst>
                        <p:cond delay="0"/>
                      </p:stCondLst>
                      <p:childTnLst>
                        <p:par>
                          <p:cTn id="2772" fill="hold">
                            <p:stCondLst>
                              <p:cond delay="0"/>
                            </p:stCondLst>
                            <p:childTnLst>
                              <p:par>
                                <p:cTn id="2773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75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7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7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78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9"/>
                  </p:tgtEl>
                </p:cond>
              </p:nextCondLst>
            </p:seq>
            <p:seq concurrent="1" nextAc="seek">
              <p:cTn id="2779" restart="whenNotActive" fill="hold" evtFilter="cancelBubble" nodeType="interactiveSeq">
                <p:stCondLst>
                  <p:cond evt="onClick" delay="0">
                    <p:tgtEl>
                      <p:spTgt spid="25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80" fill="hold">
                      <p:stCondLst>
                        <p:cond delay="0"/>
                      </p:stCondLst>
                      <p:childTnLst>
                        <p:par>
                          <p:cTn id="2781" fill="hold">
                            <p:stCondLst>
                              <p:cond delay="0"/>
                            </p:stCondLst>
                            <p:childTnLst>
                              <p:par>
                                <p:cTn id="2782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84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5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6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87" dur="2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2"/>
                  </p:tgtEl>
                </p:cond>
              </p:nextCondLst>
            </p:seq>
            <p:seq concurrent="1" nextAc="seek">
              <p:cTn id="2788" restart="whenNotActive" fill="hold" evtFilter="cancelBubble" nodeType="interactiveSeq">
                <p:stCondLst>
                  <p:cond evt="onClick" delay="0">
                    <p:tgtEl>
                      <p:spTgt spid="25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89" fill="hold">
                      <p:stCondLst>
                        <p:cond delay="0"/>
                      </p:stCondLst>
                      <p:childTnLst>
                        <p:par>
                          <p:cTn id="2790" fill="hold">
                            <p:stCondLst>
                              <p:cond delay="0"/>
                            </p:stCondLst>
                            <p:childTnLst>
                              <p:par>
                                <p:cTn id="279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93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4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5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96" dur="2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5"/>
                  </p:tgtEl>
                </p:cond>
              </p:nextCondLst>
            </p:seq>
            <p:seq concurrent="1" nextAc="seek">
              <p:cTn id="2797" restart="whenNotActive" fill="hold" evtFilter="cancelBubble" nodeType="interactiveSeq">
                <p:stCondLst>
                  <p:cond evt="onClick" delay="0">
                    <p:tgtEl>
                      <p:spTgt spid="25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98" fill="hold">
                      <p:stCondLst>
                        <p:cond delay="0"/>
                      </p:stCondLst>
                      <p:childTnLst>
                        <p:par>
                          <p:cTn id="2799" fill="hold">
                            <p:stCondLst>
                              <p:cond delay="0"/>
                            </p:stCondLst>
                            <p:childTnLst>
                              <p:par>
                                <p:cTn id="2800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0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03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0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05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8"/>
                  </p:tgtEl>
                </p:cond>
              </p:nextCondLst>
            </p:seq>
            <p:seq concurrent="1" nextAc="seek">
              <p:cTn id="2806" restart="whenNotActive" fill="hold" evtFilter="cancelBubble" nodeType="interactiveSeq">
                <p:stCondLst>
                  <p:cond evt="onClick" delay="0">
                    <p:tgtEl>
                      <p:spTgt spid="26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07" fill="hold">
                      <p:stCondLst>
                        <p:cond delay="0"/>
                      </p:stCondLst>
                      <p:childTnLst>
                        <p:par>
                          <p:cTn id="2808" fill="hold">
                            <p:stCondLst>
                              <p:cond delay="0"/>
                            </p:stCondLst>
                            <p:childTnLst>
                              <p:par>
                                <p:cTn id="2809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11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12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13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14" dur="2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1"/>
                  </p:tgtEl>
                </p:cond>
              </p:nextCondLst>
            </p:seq>
            <p:seq concurrent="1" nextAc="seek">
              <p:cTn id="2815" restart="whenNotActive" fill="hold" evtFilter="cancelBubble" nodeType="interactiveSeq">
                <p:stCondLst>
                  <p:cond evt="onClick" delay="0">
                    <p:tgtEl>
                      <p:spTgt spid="26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16" fill="hold">
                      <p:stCondLst>
                        <p:cond delay="0"/>
                      </p:stCondLst>
                      <p:childTnLst>
                        <p:par>
                          <p:cTn id="2817" fill="hold">
                            <p:stCondLst>
                              <p:cond delay="0"/>
                            </p:stCondLst>
                            <p:childTnLst>
                              <p:par>
                                <p:cTn id="2818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20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21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22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23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4"/>
                  </p:tgtEl>
                </p:cond>
              </p:nextCondLst>
            </p:seq>
            <p:seq concurrent="1" nextAc="seek">
              <p:cTn id="2824" restart="whenNotActive" fill="hold" evtFilter="cancelBubble" nodeType="interactiveSeq">
                <p:stCondLst>
                  <p:cond evt="onClick" delay="0">
                    <p:tgtEl>
                      <p:spTgt spid="26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25" fill="hold">
                      <p:stCondLst>
                        <p:cond delay="0"/>
                      </p:stCondLst>
                      <p:childTnLst>
                        <p:par>
                          <p:cTn id="2826" fill="hold">
                            <p:stCondLst>
                              <p:cond delay="0"/>
                            </p:stCondLst>
                            <p:childTnLst>
                              <p:par>
                                <p:cTn id="282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29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30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31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32" dur="2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7"/>
                  </p:tgtEl>
                </p:cond>
              </p:nextCondLst>
            </p:seq>
            <p:seq concurrent="1" nextAc="seek">
              <p:cTn id="2833" restart="whenNotActive" fill="hold" evtFilter="cancelBubble" nodeType="interactiveSeq">
                <p:stCondLst>
                  <p:cond evt="onClick" delay="0">
                    <p:tgtEl>
                      <p:spTgt spid="27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34" fill="hold">
                      <p:stCondLst>
                        <p:cond delay="0"/>
                      </p:stCondLst>
                      <p:childTnLst>
                        <p:par>
                          <p:cTn id="2835" fill="hold">
                            <p:stCondLst>
                              <p:cond delay="0"/>
                            </p:stCondLst>
                            <p:childTnLst>
                              <p:par>
                                <p:cTn id="2836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3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3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4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0"/>
                  </p:tgtEl>
                </p:cond>
              </p:nextCondLst>
            </p:seq>
            <p:seq concurrent="1" nextAc="seek">
              <p:cTn id="2842" restart="whenNotActive" fill="hold" evtFilter="cancelBubble" nodeType="interactiveSeq">
                <p:stCondLst>
                  <p:cond evt="onClick" delay="0">
                    <p:tgtEl>
                      <p:spTgt spid="27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43" fill="hold">
                      <p:stCondLst>
                        <p:cond delay="0"/>
                      </p:stCondLst>
                      <p:childTnLst>
                        <p:par>
                          <p:cTn id="2844" fill="hold">
                            <p:stCondLst>
                              <p:cond delay="0"/>
                            </p:stCondLst>
                            <p:childTnLst>
                              <p:par>
                                <p:cTn id="284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47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8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9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50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3"/>
                  </p:tgtEl>
                </p:cond>
              </p:nextCondLst>
            </p:seq>
            <p:seq concurrent="1" nextAc="seek">
              <p:cTn id="2851" restart="whenNotActive" fill="hold" evtFilter="cancelBubble" nodeType="interactiveSeq">
                <p:stCondLst>
                  <p:cond evt="onClick" delay="0">
                    <p:tgtEl>
                      <p:spTgt spid="27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52" fill="hold">
                      <p:stCondLst>
                        <p:cond delay="0"/>
                      </p:stCondLst>
                      <p:childTnLst>
                        <p:par>
                          <p:cTn id="2853" fill="hold">
                            <p:stCondLst>
                              <p:cond delay="0"/>
                            </p:stCondLst>
                            <p:childTnLst>
                              <p:par>
                                <p:cTn id="2854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56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7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8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59" dur="2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6"/>
                  </p:tgtEl>
                </p:cond>
              </p:nextCondLst>
            </p:seq>
            <p:seq concurrent="1" nextAc="seek">
              <p:cTn id="2860" restart="whenNotActive" fill="hold" evtFilter="cancelBubble" nodeType="interactiveSeq">
                <p:stCondLst>
                  <p:cond evt="onClick" delay="0">
                    <p:tgtEl>
                      <p:spTgt spid="27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61" fill="hold">
                      <p:stCondLst>
                        <p:cond delay="0"/>
                      </p:stCondLst>
                      <p:childTnLst>
                        <p:par>
                          <p:cTn id="2862" fill="hold">
                            <p:stCondLst>
                              <p:cond delay="0"/>
                            </p:stCondLst>
                            <p:childTnLst>
                              <p:par>
                                <p:cTn id="2863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65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6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67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68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9"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8" grpId="0"/>
      <p:bldP spid="9" grpId="0"/>
      <p:bldP spid="10" grpId="0" animBg="1"/>
      <p:bldP spid="10" grpId="1" animBg="1"/>
      <p:bldP spid="10" grpId="2" animBg="1"/>
      <p:bldP spid="11" grpId="0" animBg="1"/>
      <p:bldP spid="11" grpId="1" animBg="1"/>
      <p:bldP spid="132" grpId="0"/>
      <p:bldP spid="133" grpId="0"/>
      <p:bldP spid="134" grpId="0" animBg="1"/>
      <p:bldP spid="134" grpId="1" animBg="1"/>
      <p:bldP spid="134" grpId="2" animBg="1"/>
      <p:bldP spid="135" grpId="0" animBg="1"/>
      <p:bldP spid="135" grpId="1" animBg="1"/>
      <p:bldP spid="136" grpId="0" animBg="1"/>
      <p:bldP spid="136" grpId="1" animBg="1"/>
      <p:bldP spid="136" grpId="2" animBg="1"/>
      <p:bldP spid="137" grpId="0"/>
      <p:bldP spid="137" grpId="1"/>
      <p:bldP spid="137" grpId="2"/>
      <p:bldP spid="138" grpId="0" animBg="1"/>
      <p:bldP spid="138" grpId="1" animBg="1"/>
      <p:bldP spid="138" grpId="2" animBg="1"/>
      <p:bldP spid="139" grpId="0" animBg="1"/>
      <p:bldP spid="139" grpId="1" animBg="1"/>
      <p:bldP spid="139" grpId="2" animBg="1"/>
      <p:bldP spid="140" grpId="0"/>
      <p:bldP spid="140" grpId="1"/>
      <p:bldP spid="140" grpId="2"/>
      <p:bldP spid="141" grpId="0" animBg="1"/>
      <p:bldP spid="141" grpId="1" animBg="1"/>
      <p:bldP spid="141" grpId="2" animBg="1"/>
      <p:bldP spid="142" grpId="0" animBg="1"/>
      <p:bldP spid="142" grpId="1" animBg="1"/>
      <p:bldP spid="142" grpId="2" animBg="1"/>
      <p:bldP spid="143" grpId="0"/>
      <p:bldP spid="143" grpId="1"/>
      <p:bldP spid="143" grpId="2"/>
      <p:bldP spid="144" grpId="0" animBg="1"/>
      <p:bldP spid="144" grpId="1" animBg="1"/>
      <p:bldP spid="144" grpId="2" animBg="1"/>
      <p:bldP spid="145" grpId="0" animBg="1"/>
      <p:bldP spid="145" grpId="1" animBg="1"/>
      <p:bldP spid="145" grpId="2" animBg="1"/>
      <p:bldP spid="146" grpId="0"/>
      <p:bldP spid="146" grpId="1"/>
      <p:bldP spid="146" grpId="2"/>
      <p:bldP spid="147" grpId="0" animBg="1"/>
      <p:bldP spid="147" grpId="1" animBg="1"/>
      <p:bldP spid="147" grpId="2" animBg="1"/>
      <p:bldP spid="148" grpId="0" animBg="1"/>
      <p:bldP spid="148" grpId="1" animBg="1"/>
      <p:bldP spid="148" grpId="2" animBg="1"/>
      <p:bldP spid="149" grpId="0"/>
      <p:bldP spid="149" grpId="1"/>
      <p:bldP spid="149" grpId="2"/>
      <p:bldP spid="150" grpId="0" animBg="1"/>
      <p:bldP spid="150" grpId="1" animBg="1"/>
      <p:bldP spid="150" grpId="2" animBg="1"/>
      <p:bldP spid="151" grpId="0" animBg="1"/>
      <p:bldP spid="151" grpId="1" animBg="1"/>
      <p:bldP spid="151" grpId="2" animBg="1"/>
      <p:bldP spid="152" grpId="0"/>
      <p:bldP spid="152" grpId="1"/>
      <p:bldP spid="152" grpId="2"/>
      <p:bldP spid="153" grpId="0" animBg="1"/>
      <p:bldP spid="153" grpId="1" animBg="1"/>
      <p:bldP spid="153" grpId="2" animBg="1"/>
      <p:bldP spid="154" grpId="0" animBg="1"/>
      <p:bldP spid="154" grpId="1" animBg="1"/>
      <p:bldP spid="154" grpId="2" animBg="1"/>
      <p:bldP spid="155" grpId="0"/>
      <p:bldP spid="155" grpId="1"/>
      <p:bldP spid="155" grpId="2"/>
      <p:bldP spid="156" grpId="0" animBg="1"/>
      <p:bldP spid="156" grpId="1" animBg="1"/>
      <p:bldP spid="156" grpId="2" animBg="1"/>
      <p:bldP spid="157" grpId="0" animBg="1"/>
      <p:bldP spid="157" grpId="1" animBg="1"/>
      <p:bldP spid="157" grpId="2" animBg="1"/>
      <p:bldP spid="158" grpId="0"/>
      <p:bldP spid="158" grpId="1"/>
      <p:bldP spid="158" grpId="2"/>
      <p:bldP spid="159" grpId="0" animBg="1"/>
      <p:bldP spid="159" grpId="1" animBg="1"/>
      <p:bldP spid="159" grpId="2" animBg="1"/>
      <p:bldP spid="160" grpId="0" animBg="1"/>
      <p:bldP spid="160" grpId="1" animBg="1"/>
      <p:bldP spid="160" grpId="2" animBg="1"/>
      <p:bldP spid="161" grpId="0"/>
      <p:bldP spid="161" grpId="1"/>
      <p:bldP spid="161" grpId="2"/>
      <p:bldP spid="162" grpId="0" animBg="1"/>
      <p:bldP spid="162" grpId="1" animBg="1"/>
      <p:bldP spid="162" grpId="2" animBg="1"/>
      <p:bldP spid="163" grpId="0" animBg="1"/>
      <p:bldP spid="163" grpId="1" animBg="1"/>
      <p:bldP spid="163" grpId="2" animBg="1"/>
      <p:bldP spid="164" grpId="0"/>
      <p:bldP spid="164" grpId="1"/>
      <p:bldP spid="164" grpId="2"/>
      <p:bldP spid="165" grpId="0" animBg="1"/>
      <p:bldP spid="165" grpId="1" animBg="1"/>
      <p:bldP spid="165" grpId="2" animBg="1"/>
      <p:bldP spid="166" grpId="0" animBg="1"/>
      <p:bldP spid="166" grpId="1" animBg="1"/>
      <p:bldP spid="166" grpId="2" animBg="1"/>
      <p:bldP spid="167" grpId="0"/>
      <p:bldP spid="167" grpId="1"/>
      <p:bldP spid="167" grpId="2"/>
      <p:bldP spid="168" grpId="0" animBg="1"/>
      <p:bldP spid="168" grpId="1" animBg="1"/>
      <p:bldP spid="168" grpId="2" animBg="1"/>
      <p:bldP spid="169" grpId="0" animBg="1"/>
      <p:bldP spid="169" grpId="1" animBg="1"/>
      <p:bldP spid="169" grpId="2" animBg="1"/>
      <p:bldP spid="170" grpId="0"/>
      <p:bldP spid="170" grpId="1"/>
      <p:bldP spid="170" grpId="2"/>
      <p:bldP spid="171" grpId="0" animBg="1"/>
      <p:bldP spid="171" grpId="1" animBg="1"/>
      <p:bldP spid="171" grpId="2" animBg="1"/>
      <p:bldP spid="172" grpId="0" animBg="1"/>
      <p:bldP spid="172" grpId="1" animBg="1"/>
      <p:bldP spid="172" grpId="2" animBg="1"/>
      <p:bldP spid="173" grpId="0"/>
      <p:bldP spid="173" grpId="1"/>
      <p:bldP spid="173" grpId="2"/>
      <p:bldP spid="174" grpId="0" animBg="1"/>
      <p:bldP spid="174" grpId="1" animBg="1"/>
      <p:bldP spid="174" grpId="2" animBg="1"/>
      <p:bldP spid="175" grpId="0" animBg="1"/>
      <p:bldP spid="175" grpId="1" animBg="1"/>
      <p:bldP spid="175" grpId="2" animBg="1"/>
      <p:bldP spid="176" grpId="0"/>
      <p:bldP spid="176" grpId="1"/>
      <p:bldP spid="176" grpId="2"/>
      <p:bldP spid="177" grpId="0" animBg="1"/>
      <p:bldP spid="177" grpId="1" animBg="1"/>
      <p:bldP spid="177" grpId="2" animBg="1"/>
      <p:bldP spid="178" grpId="0" animBg="1"/>
      <p:bldP spid="178" grpId="1" animBg="1"/>
      <p:bldP spid="178" grpId="2" animBg="1"/>
      <p:bldP spid="179" grpId="0"/>
      <p:bldP spid="179" grpId="1"/>
      <p:bldP spid="179" grpId="2"/>
      <p:bldP spid="180" grpId="0" animBg="1"/>
      <p:bldP spid="180" grpId="1" animBg="1"/>
      <p:bldP spid="180" grpId="2" animBg="1"/>
      <p:bldP spid="181" grpId="0" animBg="1"/>
      <p:bldP spid="181" grpId="1" animBg="1"/>
      <p:bldP spid="181" grpId="2" animBg="1"/>
      <p:bldP spid="182" grpId="0"/>
      <p:bldP spid="182" grpId="1"/>
      <p:bldP spid="182" grpId="2"/>
      <p:bldP spid="183" grpId="0" animBg="1"/>
      <p:bldP spid="183" grpId="1" animBg="1"/>
      <p:bldP spid="183" grpId="2" animBg="1"/>
      <p:bldP spid="184" grpId="0" animBg="1"/>
      <p:bldP spid="184" grpId="1" animBg="1"/>
      <p:bldP spid="184" grpId="2" animBg="1"/>
      <p:bldP spid="185" grpId="0"/>
      <p:bldP spid="185" grpId="1"/>
      <p:bldP spid="185" grpId="2"/>
      <p:bldP spid="186" grpId="0" animBg="1"/>
      <p:bldP spid="186" grpId="1" animBg="1"/>
      <p:bldP spid="186" grpId="2" animBg="1"/>
      <p:bldP spid="187" grpId="0" animBg="1"/>
      <p:bldP spid="187" grpId="1" animBg="1"/>
      <p:bldP spid="187" grpId="2" animBg="1"/>
      <p:bldP spid="188" grpId="0"/>
      <p:bldP spid="188" grpId="1"/>
      <p:bldP spid="188" grpId="2"/>
      <p:bldP spid="189" grpId="0" animBg="1"/>
      <p:bldP spid="189" grpId="1" animBg="1"/>
      <p:bldP spid="189" grpId="2" animBg="1"/>
      <p:bldP spid="190" grpId="0" animBg="1"/>
      <p:bldP spid="190" grpId="1" animBg="1"/>
      <p:bldP spid="190" grpId="2" animBg="1"/>
      <p:bldP spid="191" grpId="0"/>
      <p:bldP spid="191" grpId="1"/>
      <p:bldP spid="191" grpId="2"/>
      <p:bldP spid="192" grpId="0" animBg="1"/>
      <p:bldP spid="192" grpId="1" animBg="1"/>
      <p:bldP spid="192" grpId="2" animBg="1"/>
      <p:bldP spid="193" grpId="0" animBg="1"/>
      <p:bldP spid="193" grpId="1" animBg="1"/>
      <p:bldP spid="193" grpId="2" animBg="1"/>
      <p:bldP spid="194" grpId="0"/>
      <p:bldP spid="194" grpId="1"/>
      <p:bldP spid="194" grpId="2"/>
      <p:bldP spid="195" grpId="0" animBg="1"/>
      <p:bldP spid="195" grpId="1" animBg="1"/>
      <p:bldP spid="195" grpId="2" animBg="1"/>
      <p:bldP spid="196" grpId="0" animBg="1"/>
      <p:bldP spid="196" grpId="1" animBg="1"/>
      <p:bldP spid="196" grpId="2" animBg="1"/>
      <p:bldP spid="197" grpId="0"/>
      <p:bldP spid="197" grpId="1"/>
      <p:bldP spid="197" grpId="2"/>
      <p:bldP spid="198" grpId="0" animBg="1"/>
      <p:bldP spid="198" grpId="1" animBg="1"/>
      <p:bldP spid="198" grpId="2" animBg="1"/>
      <p:bldP spid="199" grpId="0" animBg="1"/>
      <p:bldP spid="199" grpId="1" animBg="1"/>
      <p:bldP spid="199" grpId="2" animBg="1"/>
      <p:bldP spid="200" grpId="0"/>
      <p:bldP spid="200" grpId="1"/>
      <p:bldP spid="200" grpId="2"/>
      <p:bldP spid="201" grpId="0" animBg="1"/>
      <p:bldP spid="201" grpId="1" animBg="1"/>
      <p:bldP spid="201" grpId="2" animBg="1"/>
      <p:bldP spid="202" grpId="0" animBg="1"/>
      <p:bldP spid="202" grpId="1" animBg="1"/>
      <p:bldP spid="202" grpId="2" animBg="1"/>
      <p:bldP spid="203" grpId="0"/>
      <p:bldP spid="203" grpId="1"/>
      <p:bldP spid="203" grpId="2"/>
      <p:bldP spid="204" grpId="0" animBg="1"/>
      <p:bldP spid="204" grpId="1" animBg="1"/>
      <p:bldP spid="204" grpId="2" animBg="1"/>
      <p:bldP spid="205" grpId="0" animBg="1"/>
      <p:bldP spid="205" grpId="1" animBg="1"/>
      <p:bldP spid="205" grpId="2" animBg="1"/>
      <p:bldP spid="206" grpId="0"/>
      <p:bldP spid="206" grpId="1"/>
      <p:bldP spid="206" grpId="2"/>
      <p:bldP spid="207" grpId="0" animBg="1"/>
      <p:bldP spid="207" grpId="1" animBg="1"/>
      <p:bldP spid="207" grpId="2" animBg="1"/>
      <p:bldP spid="208" grpId="0" animBg="1"/>
      <p:bldP spid="208" grpId="1" animBg="1"/>
      <p:bldP spid="208" grpId="2" animBg="1"/>
      <p:bldP spid="209" grpId="0"/>
      <p:bldP spid="209" grpId="1"/>
      <p:bldP spid="209" grpId="2"/>
      <p:bldP spid="210" grpId="0" animBg="1"/>
      <p:bldP spid="210" grpId="1" animBg="1"/>
      <p:bldP spid="210" grpId="2" animBg="1"/>
      <p:bldP spid="211" grpId="0" animBg="1"/>
      <p:bldP spid="211" grpId="1" animBg="1"/>
      <p:bldP spid="211" grpId="2" animBg="1"/>
      <p:bldP spid="212" grpId="0"/>
      <p:bldP spid="212" grpId="1"/>
      <p:bldP spid="212" grpId="2"/>
      <p:bldP spid="213" grpId="0" animBg="1"/>
      <p:bldP spid="213" grpId="1" animBg="1"/>
      <p:bldP spid="213" grpId="2" animBg="1"/>
      <p:bldP spid="214" grpId="0" animBg="1"/>
      <p:bldP spid="214" grpId="1" animBg="1"/>
      <p:bldP spid="214" grpId="2" animBg="1"/>
      <p:bldP spid="215" grpId="0"/>
      <p:bldP spid="215" grpId="1"/>
      <p:bldP spid="215" grpId="2"/>
      <p:bldP spid="216" grpId="0" animBg="1"/>
      <p:bldP spid="216" grpId="1" animBg="1"/>
      <p:bldP spid="216" grpId="2" animBg="1"/>
      <p:bldP spid="217" grpId="0" animBg="1"/>
      <p:bldP spid="217" grpId="1" animBg="1"/>
      <p:bldP spid="217" grpId="2" animBg="1"/>
      <p:bldP spid="218" grpId="0"/>
      <p:bldP spid="218" grpId="1"/>
      <p:bldP spid="218" grpId="2"/>
      <p:bldP spid="219" grpId="0" animBg="1"/>
      <p:bldP spid="219" grpId="1" animBg="1"/>
      <p:bldP spid="219" grpId="2" animBg="1"/>
      <p:bldP spid="220" grpId="0" animBg="1"/>
      <p:bldP spid="220" grpId="1" animBg="1"/>
      <p:bldP spid="220" grpId="2" animBg="1"/>
      <p:bldP spid="221" grpId="0"/>
      <p:bldP spid="221" grpId="1"/>
      <p:bldP spid="221" grpId="2"/>
      <p:bldP spid="222" grpId="0" animBg="1"/>
      <p:bldP spid="222" grpId="1" animBg="1"/>
      <p:bldP spid="222" grpId="2" animBg="1"/>
      <p:bldP spid="223" grpId="0" animBg="1"/>
      <p:bldP spid="223" grpId="1" animBg="1"/>
      <p:bldP spid="223" grpId="2" animBg="1"/>
      <p:bldP spid="224" grpId="0"/>
      <p:bldP spid="224" grpId="1"/>
      <p:bldP spid="224" grpId="2"/>
      <p:bldP spid="225" grpId="0" animBg="1"/>
      <p:bldP spid="225" grpId="1" animBg="1"/>
      <p:bldP spid="225" grpId="2" animBg="1"/>
      <p:bldP spid="226" grpId="0" animBg="1"/>
      <p:bldP spid="226" grpId="1" animBg="1"/>
      <p:bldP spid="226" grpId="2" animBg="1"/>
      <p:bldP spid="227" grpId="0"/>
      <p:bldP spid="227" grpId="1"/>
      <p:bldP spid="227" grpId="2"/>
      <p:bldP spid="228" grpId="0" animBg="1"/>
      <p:bldP spid="228" grpId="1" animBg="1"/>
      <p:bldP spid="228" grpId="2" animBg="1"/>
      <p:bldP spid="229" grpId="0" animBg="1"/>
      <p:bldP spid="229" grpId="1" animBg="1"/>
      <p:bldP spid="229" grpId="2" animBg="1"/>
      <p:bldP spid="230" grpId="0"/>
      <p:bldP spid="230" grpId="1"/>
      <p:bldP spid="230" grpId="2"/>
      <p:bldP spid="231" grpId="0" animBg="1"/>
      <p:bldP spid="231" grpId="1" animBg="1"/>
      <p:bldP spid="231" grpId="2" animBg="1"/>
      <p:bldP spid="232" grpId="0" animBg="1"/>
      <p:bldP spid="232" grpId="1" animBg="1"/>
      <p:bldP spid="232" grpId="2" animBg="1"/>
      <p:bldP spid="233" grpId="0"/>
      <p:bldP spid="233" grpId="1"/>
      <p:bldP spid="233" grpId="2"/>
      <p:bldP spid="234" grpId="0" animBg="1"/>
      <p:bldP spid="234" grpId="1" animBg="1"/>
      <p:bldP spid="234" grpId="2" animBg="1"/>
      <p:bldP spid="235" grpId="0" animBg="1"/>
      <p:bldP spid="235" grpId="1" animBg="1"/>
      <p:bldP spid="235" grpId="2" animBg="1"/>
      <p:bldP spid="236" grpId="0"/>
      <p:bldP spid="236" grpId="1"/>
      <p:bldP spid="236" grpId="2"/>
      <p:bldP spid="237" grpId="0" animBg="1"/>
      <p:bldP spid="237" grpId="1" animBg="1"/>
      <p:bldP spid="237" grpId="2" animBg="1"/>
      <p:bldP spid="238" grpId="0" animBg="1"/>
      <p:bldP spid="238" grpId="1" animBg="1"/>
      <p:bldP spid="238" grpId="2" animBg="1"/>
      <p:bldP spid="239" grpId="0"/>
      <p:bldP spid="239" grpId="1"/>
      <p:bldP spid="239" grpId="2"/>
      <p:bldP spid="240" grpId="0" animBg="1"/>
      <p:bldP spid="240" grpId="1" animBg="1"/>
      <p:bldP spid="240" grpId="2" animBg="1"/>
      <p:bldP spid="241" grpId="0" animBg="1"/>
      <p:bldP spid="241" grpId="1" animBg="1"/>
      <p:bldP spid="241" grpId="2" animBg="1"/>
      <p:bldP spid="242" grpId="0"/>
      <p:bldP spid="242" grpId="1"/>
      <p:bldP spid="242" grpId="2"/>
      <p:bldP spid="243" grpId="0" animBg="1"/>
      <p:bldP spid="243" grpId="1" animBg="1"/>
      <p:bldP spid="243" grpId="2" animBg="1"/>
      <p:bldP spid="244" grpId="0" animBg="1"/>
      <p:bldP spid="244" grpId="1" animBg="1"/>
      <p:bldP spid="244" grpId="2" animBg="1"/>
      <p:bldP spid="245" grpId="0"/>
      <p:bldP spid="245" grpId="1"/>
      <p:bldP spid="245" grpId="2"/>
      <p:bldP spid="246" grpId="0" animBg="1"/>
      <p:bldP spid="246" grpId="1" animBg="1"/>
      <p:bldP spid="246" grpId="2" animBg="1"/>
      <p:bldP spid="247" grpId="0" animBg="1"/>
      <p:bldP spid="247" grpId="1" animBg="1"/>
      <p:bldP spid="247" grpId="2" animBg="1"/>
      <p:bldP spid="248" grpId="0"/>
      <p:bldP spid="248" grpId="1"/>
      <p:bldP spid="248" grpId="2"/>
      <p:bldP spid="249" grpId="0" animBg="1"/>
      <p:bldP spid="249" grpId="1" animBg="1"/>
      <p:bldP spid="249" grpId="2" animBg="1"/>
      <p:bldP spid="250" grpId="0" animBg="1"/>
      <p:bldP spid="250" grpId="1" animBg="1"/>
      <p:bldP spid="250" grpId="2" animBg="1"/>
      <p:bldP spid="251" grpId="0"/>
      <p:bldP spid="251" grpId="1"/>
      <p:bldP spid="251" grpId="2"/>
      <p:bldP spid="252" grpId="0" animBg="1"/>
      <p:bldP spid="252" grpId="1" animBg="1"/>
      <p:bldP spid="252" grpId="2" animBg="1"/>
      <p:bldP spid="253" grpId="0" animBg="1"/>
      <p:bldP spid="253" grpId="1" animBg="1"/>
      <p:bldP spid="253" grpId="2" animBg="1"/>
      <p:bldP spid="254" grpId="0"/>
      <p:bldP spid="254" grpId="1"/>
      <p:bldP spid="254" grpId="2"/>
      <p:bldP spid="255" grpId="0" animBg="1"/>
      <p:bldP spid="255" grpId="1" animBg="1"/>
      <p:bldP spid="255" grpId="2" animBg="1"/>
      <p:bldP spid="256" grpId="0" animBg="1"/>
      <p:bldP spid="256" grpId="1" animBg="1"/>
      <p:bldP spid="256" grpId="2" animBg="1"/>
      <p:bldP spid="257" grpId="0"/>
      <p:bldP spid="257" grpId="1"/>
      <p:bldP spid="257" grpId="2"/>
      <p:bldP spid="258" grpId="0" animBg="1"/>
      <p:bldP spid="258" grpId="1" animBg="1"/>
      <p:bldP spid="258" grpId="2" animBg="1"/>
      <p:bldP spid="259" grpId="0" animBg="1"/>
      <p:bldP spid="259" grpId="1" animBg="1"/>
      <p:bldP spid="259" grpId="2" animBg="1"/>
      <p:bldP spid="260" grpId="0"/>
      <p:bldP spid="260" grpId="1"/>
      <p:bldP spid="260" grpId="2"/>
      <p:bldP spid="261" grpId="0" animBg="1"/>
      <p:bldP spid="261" grpId="1" animBg="1"/>
      <p:bldP spid="261" grpId="2" animBg="1"/>
      <p:bldP spid="262" grpId="0" animBg="1"/>
      <p:bldP spid="262" grpId="1" animBg="1"/>
      <p:bldP spid="262" grpId="2" animBg="1"/>
      <p:bldP spid="263" grpId="0"/>
      <p:bldP spid="263" grpId="1"/>
      <p:bldP spid="263" grpId="2"/>
      <p:bldP spid="264" grpId="0" animBg="1"/>
      <p:bldP spid="264" grpId="1" animBg="1"/>
      <p:bldP spid="264" grpId="2" animBg="1"/>
      <p:bldP spid="265" grpId="0" animBg="1"/>
      <p:bldP spid="265" grpId="1" animBg="1"/>
      <p:bldP spid="265" grpId="2" animBg="1"/>
      <p:bldP spid="266" grpId="0"/>
      <p:bldP spid="266" grpId="1"/>
      <p:bldP spid="266" grpId="2"/>
      <p:bldP spid="267" grpId="0" animBg="1"/>
      <p:bldP spid="267" grpId="1" animBg="1"/>
      <p:bldP spid="267" grpId="2" animBg="1"/>
      <p:bldP spid="268" grpId="0" animBg="1"/>
      <p:bldP spid="268" grpId="1" animBg="1"/>
      <p:bldP spid="268" grpId="2" animBg="1"/>
      <p:bldP spid="269" grpId="0"/>
      <p:bldP spid="269" grpId="1"/>
      <p:bldP spid="269" grpId="2"/>
      <p:bldP spid="270" grpId="0" animBg="1"/>
      <p:bldP spid="270" grpId="1" animBg="1"/>
      <p:bldP spid="270" grpId="2" animBg="1"/>
      <p:bldP spid="271" grpId="0" animBg="1"/>
      <p:bldP spid="271" grpId="1" animBg="1"/>
      <p:bldP spid="271" grpId="2" animBg="1"/>
      <p:bldP spid="272" grpId="0"/>
      <p:bldP spid="272" grpId="1"/>
      <p:bldP spid="272" grpId="2"/>
      <p:bldP spid="273" grpId="0" animBg="1"/>
      <p:bldP spid="273" grpId="1" animBg="1"/>
      <p:bldP spid="273" grpId="2" animBg="1"/>
      <p:bldP spid="274" grpId="0" animBg="1"/>
      <p:bldP spid="274" grpId="1" animBg="1"/>
      <p:bldP spid="274" grpId="2" animBg="1"/>
      <p:bldP spid="275" grpId="0"/>
      <p:bldP spid="275" grpId="1"/>
      <p:bldP spid="275" grpId="2"/>
      <p:bldP spid="276" grpId="0" animBg="1"/>
      <p:bldP spid="276" grpId="1" animBg="1"/>
      <p:bldP spid="276" grpId="2" animBg="1"/>
      <p:bldP spid="277" grpId="0" animBg="1"/>
      <p:bldP spid="277" grpId="1" animBg="1"/>
      <p:bldP spid="277" grpId="2" animBg="1"/>
      <p:bldP spid="278" grpId="0"/>
      <p:bldP spid="278" grpId="1"/>
      <p:bldP spid="278" grpId="2"/>
      <p:bldP spid="279" grpId="0" animBg="1"/>
      <p:bldP spid="279" grpId="1" animBg="1"/>
      <p:bldP spid="279" grpId="2" animBg="1"/>
      <p:bldP spid="281" grpId="0"/>
      <p:bldP spid="28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F3D381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219</Words>
  <Application>Microsoft Office PowerPoint</Application>
  <PresentationFormat>Widescreen</PresentationFormat>
  <Paragraphs>108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Filmography: Clint Eastwood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Filmography: Clint Eastwood</dc:title>
  <dc:creator>Asif Salam</dc:creator>
  <cp:lastModifiedBy>Asif Salam</cp:lastModifiedBy>
  <cp:revision>1</cp:revision>
  <dcterms:created xsi:type="dcterms:W3CDTF">2023-09-08T21:25:40Z</dcterms:created>
  <dcterms:modified xsi:type="dcterms:W3CDTF">2023-09-08T21:25:40Z</dcterms:modified>
</cp:coreProperties>
</file>