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ACFA-F2EC-A6A3-6648-EFE8E5047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3F3B5-DE5F-65B2-6895-DA8C97029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7B43E-AAC6-B8F8-22DA-D68EE306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541-33DB-4CB9-BFD4-D7C5E6B9BE64}" type="datetimeFigureOut">
              <a:rPr lang="en-SE" smtClean="0"/>
              <a:t>2023-09-11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D763E-7B4B-8248-EBB6-236CBC8C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DACA-59BB-3D61-EAF5-1C41330C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7A7A-72B3-4D2A-8B65-AD4D8C50C4D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902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3240-6EA1-6C5D-D75E-A4E28D9B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F2957-CB85-E7FA-87FD-CB8676A66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6E36-6DA1-4069-5794-BE36F308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541-33DB-4CB9-BFD4-D7C5E6B9BE64}" type="datetimeFigureOut">
              <a:rPr lang="en-SE" smtClean="0"/>
              <a:t>2023-09-11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BA649-AE89-4E28-40F7-2545912A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062AA-71BF-D3E3-72E2-FEFD4447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7A7A-72B3-4D2A-8B65-AD4D8C50C4D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651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FA5B4-E4A6-980A-AA6F-6FA6D9F8B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144EA-9F39-1B30-F39F-2F1E5D71C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A382-2D47-D9DA-F58A-D1F45662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541-33DB-4CB9-BFD4-D7C5E6B9BE64}" type="datetimeFigureOut">
              <a:rPr lang="en-SE" smtClean="0"/>
              <a:t>2023-09-11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9960-B612-DBDA-5F7B-4A1563D6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9400-1D77-5F71-A339-859F8142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7A7A-72B3-4D2A-8B65-AD4D8C50C4D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6075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E792-4290-CBEF-BA16-EA325954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FDDA-3332-7E91-0E5A-5CAED5C3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0B43-1128-5A58-B346-ABAC3840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541-33DB-4CB9-BFD4-D7C5E6B9BE64}" type="datetimeFigureOut">
              <a:rPr lang="en-SE" smtClean="0"/>
              <a:t>2023-09-11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0940A-A0E8-0E99-3943-77A5D7E6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2CB6-653C-C87A-D619-ECBC1F8B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7A7A-72B3-4D2A-8B65-AD4D8C50C4D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1332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D310-24D7-C05E-4792-AB88380A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767CC-A8CA-77BA-893F-E369D85A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B79E1-A938-1870-06D6-4AA1AEFA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541-33DB-4CB9-BFD4-D7C5E6B9BE64}" type="datetimeFigureOut">
              <a:rPr lang="en-SE" smtClean="0"/>
              <a:t>2023-09-11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53605-465F-7F1B-8197-88B55C9C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31D77-8238-ADD6-96F9-A840B763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7A7A-72B3-4D2A-8B65-AD4D8C50C4D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289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6586-3F76-E154-4282-510957F3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4655-27D6-FD7E-5A4E-539D58BC2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E7E55-7CAF-BB3E-F56C-3D7E2C2A4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85699-6504-6316-CB59-6C49BE10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541-33DB-4CB9-BFD4-D7C5E6B9BE64}" type="datetimeFigureOut">
              <a:rPr lang="en-SE" smtClean="0"/>
              <a:t>2023-09-11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8AB5B-A6F5-0849-026C-CF396C9A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34B7F-843F-DF32-5845-945E030E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7A7A-72B3-4D2A-8B65-AD4D8C50C4D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15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016B-A70E-A2AF-37FA-CCCF8276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2DFDB-74B8-FE51-B638-A36E1A07C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9D784-0BE4-3855-52C5-5BE8D3264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C744B-63C2-3402-659A-E8B907376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EBC22-23E6-3CD8-0B95-0CAD5B37D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48DB1-CA61-0A65-88B4-2C0B15C1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541-33DB-4CB9-BFD4-D7C5E6B9BE64}" type="datetimeFigureOut">
              <a:rPr lang="en-SE" smtClean="0"/>
              <a:t>2023-09-11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73E1E-1D9B-F623-D7D3-C8AF7F28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7E5C5-1D23-F991-FE10-C86754C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7A7A-72B3-4D2A-8B65-AD4D8C50C4D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148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90F2-43E8-0C89-1E58-74589931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DCFB5-9E7D-4201-77AE-DDF445A6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541-33DB-4CB9-BFD4-D7C5E6B9BE64}" type="datetimeFigureOut">
              <a:rPr lang="en-SE" smtClean="0"/>
              <a:t>2023-09-11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7444E-CC17-1277-2DB3-0EA42AAD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764D9-6B2F-959D-113A-D96B2E94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7A7A-72B3-4D2A-8B65-AD4D8C50C4D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35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61BC0-CFE0-FD58-7287-BD447440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541-33DB-4CB9-BFD4-D7C5E6B9BE64}" type="datetimeFigureOut">
              <a:rPr lang="en-SE" smtClean="0"/>
              <a:t>2023-09-11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5BE82-D917-40D2-E7C2-D629023F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7B061-598A-450E-342C-4278A21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7A7A-72B3-4D2A-8B65-AD4D8C50C4D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1115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B0C3-4B52-BAB2-4A57-3FF20D5E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FBA5-EAA9-5AC9-1882-47C3AE950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758A-FA08-E3BD-D8D4-B1703A676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9CB13-ACAD-7C4A-ED7A-B113505B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541-33DB-4CB9-BFD4-D7C5E6B9BE64}" type="datetimeFigureOut">
              <a:rPr lang="en-SE" smtClean="0"/>
              <a:t>2023-09-11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2C03F-7D46-A93B-7CAE-167D3691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343FE-C2CF-D969-FB92-9C85DAEB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7A7A-72B3-4D2A-8B65-AD4D8C50C4D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535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FE23-F026-18ED-296B-8EF73B25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3F490-2139-09E0-9D7D-90F422E6F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D2EEA-23FA-A329-223A-50430BB80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2823A-7EA3-EF75-30E2-BD1E9677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541-33DB-4CB9-BFD4-D7C5E6B9BE64}" type="datetimeFigureOut">
              <a:rPr lang="en-SE" smtClean="0"/>
              <a:t>2023-09-11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615D0-5C27-B4AE-2D78-0B605593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BBB94-7D17-600E-B157-1AE905D7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7A7A-72B3-4D2A-8B65-AD4D8C50C4D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0164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65734-140C-FDD1-E47E-83FC2D9F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7E8D1-AFD0-9772-31D6-D245BDEF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B17D-BFF4-A8F9-CF34-75094DE8D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F541-33DB-4CB9-BFD4-D7C5E6B9BE64}" type="datetimeFigureOut">
              <a:rPr lang="en-SE" smtClean="0"/>
              <a:t>2023-09-11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ECD2-40D8-60B0-2FEB-E77BAE0B5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28CA1-0F00-443D-DB71-6FA210C30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7A7A-72B3-4D2A-8B65-AD4D8C50C4D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imdb.com/title/tt0107206/?ref_=nm_flmg_t_14_act" TargetMode="External"/><Relationship Id="rId117" Type="http://schemas.openxmlformats.org/officeDocument/2006/relationships/image" Target="file:///C:\Users\asif.salam\OneDrive\10-MyWork\03-blog_projects\AutomatingPowerPoint\posters\\posterCE69.jpg" TargetMode="External"/><Relationship Id="rId21" Type="http://schemas.openxmlformats.org/officeDocument/2006/relationships/image" Target="file:///C:\Users\asif.salam\OneDrive\10-MyWork\03-blog_projects\AutomatingPowerPoint\posters\\posterCE10.jpg" TargetMode="External"/><Relationship Id="rId42" Type="http://schemas.openxmlformats.org/officeDocument/2006/relationships/hyperlink" Target="https://www.imdb.com/title/tt0087062/?ref_=nm_flmg_t_22_act" TargetMode="External"/><Relationship Id="rId47" Type="http://schemas.openxmlformats.org/officeDocument/2006/relationships/image" Target="file:///C:\Users\asif.salam\OneDrive\10-MyWork\03-blog_projects\AutomatingPowerPoint\posters\\posterCE24.jpg" TargetMode="External"/><Relationship Id="rId63" Type="http://schemas.openxmlformats.org/officeDocument/2006/relationships/image" Target="file:///C:\Users\asif.salam\OneDrive\10-MyWork\03-blog_projects\AutomatingPowerPoint\posters\\posterCE32.jpg" TargetMode="External"/><Relationship Id="rId68" Type="http://schemas.openxmlformats.org/officeDocument/2006/relationships/hyperlink" Target="https://www.imdb.com/title/tt0072288/?ref_=nm_flmg_t_35_act" TargetMode="External"/><Relationship Id="rId84" Type="http://schemas.openxmlformats.org/officeDocument/2006/relationships/hyperlink" Target="https://www.imdb.com/title/tt0065938/?ref_=nm_flmg_t_44_act" TargetMode="External"/><Relationship Id="rId89" Type="http://schemas.openxmlformats.org/officeDocument/2006/relationships/image" Target="file:///C:\Users\asif.salam\OneDrive\10-MyWork\03-blog_projects\AutomatingPowerPoint\posters\\posterCE46.jpg" TargetMode="External"/><Relationship Id="rId112" Type="http://schemas.openxmlformats.org/officeDocument/2006/relationships/hyperlink" Target="https://www.imdb.com/title/tt0049793/?ref_=nm_flmg_t_65_act" TargetMode="External"/><Relationship Id="rId16" Type="http://schemas.openxmlformats.org/officeDocument/2006/relationships/hyperlink" Target="https://www.imdb.com/title/tt0186566/?ref_=nm_flmg_t_8_act" TargetMode="External"/><Relationship Id="rId107" Type="http://schemas.openxmlformats.org/officeDocument/2006/relationships/image" Target="file:///C:\Users\asif.salam\OneDrive\10-MyWork\03-blog_projects\AutomatingPowerPoint\posters\\posterCE60.jpg" TargetMode="External"/><Relationship Id="rId11" Type="http://schemas.openxmlformats.org/officeDocument/2006/relationships/image" Target="file:///C:\Users\asif.salam\OneDrive\10-MyWork\03-blog_projects\AutomatingPowerPoint\posters\\posterCE05.jpg" TargetMode="External"/><Relationship Id="rId32" Type="http://schemas.openxmlformats.org/officeDocument/2006/relationships/hyperlink" Target="https://www.imdb.com/title/tt0100928/?ref_=nm_flmg_t_17_act" TargetMode="External"/><Relationship Id="rId37" Type="http://schemas.openxmlformats.org/officeDocument/2006/relationships/image" Target="file:///C:\Users\asif.salam\OneDrive\10-MyWork\03-blog_projects\AutomatingPowerPoint\posters\\posterCE19.jpg" TargetMode="External"/><Relationship Id="rId53" Type="http://schemas.openxmlformats.org/officeDocument/2006/relationships/image" Target="file:///C:\Users\asif.salam\OneDrive\10-MyWork\03-blog_projects\AutomatingPowerPoint\posters\\posterCE27.jpg" TargetMode="External"/><Relationship Id="rId58" Type="http://schemas.openxmlformats.org/officeDocument/2006/relationships/hyperlink" Target="https://www.imdb.com/title/tt0077523/?ref_=nm_flmg_t_30_act" TargetMode="External"/><Relationship Id="rId74" Type="http://schemas.openxmlformats.org/officeDocument/2006/relationships/hyperlink" Target="https://www.imdb.com/title/tt0068768/?ref_=nm_flmg_t_39_act" TargetMode="External"/><Relationship Id="rId79" Type="http://schemas.openxmlformats.org/officeDocument/2006/relationships/image" Target="file:///C:\Users\asif.salam\OneDrive\10-MyWork\03-blog_projects\AutomatingPowerPoint\posters\\posterCE41.jpg" TargetMode="External"/><Relationship Id="rId102" Type="http://schemas.openxmlformats.org/officeDocument/2006/relationships/hyperlink" Target="https://www.imdb.com/title/tt0051840/?ref_=nm_flmg_t_57_act" TargetMode="External"/><Relationship Id="rId123" Type="http://schemas.openxmlformats.org/officeDocument/2006/relationships/image" Target="file:///C:\Users\asif.salam\OneDrive\10-MyWork\03-blog_projects\AutomatingPowerPoint\posters\\posterCE72.jpg" TargetMode="External"/><Relationship Id="rId5" Type="http://schemas.openxmlformats.org/officeDocument/2006/relationships/image" Target="file:///C:\Users\asif.salam\OneDrive\10-MyWork\03-blog_projects\AutomatingPowerPoint\posters\\posterCE01.jpg" TargetMode="External"/><Relationship Id="rId90" Type="http://schemas.openxmlformats.org/officeDocument/2006/relationships/hyperlink" Target="https://www.imdb.com/title/tt0062824/?ref_=nm_flmg_t_47_act" TargetMode="External"/><Relationship Id="rId95" Type="http://schemas.openxmlformats.org/officeDocument/2006/relationships/image" Target="file:///C:\Users\asif.salam\OneDrive\10-MyWork\03-blog_projects\AutomatingPowerPoint\posters\\posterCE49.jpg" TargetMode="External"/><Relationship Id="rId22" Type="http://schemas.openxmlformats.org/officeDocument/2006/relationships/hyperlink" Target="https://www.imdb.com/title/tt0112579/?ref_=nm_flmg_t_11_act" TargetMode="External"/><Relationship Id="rId27" Type="http://schemas.openxmlformats.org/officeDocument/2006/relationships/image" Target="file:///C:\Users\asif.salam\OneDrive\10-MyWork\03-blog_projects\AutomatingPowerPoint\posters\\posterCE14.jpg" TargetMode="External"/><Relationship Id="rId43" Type="http://schemas.openxmlformats.org/officeDocument/2006/relationships/image" Target="file:///C:\Users\asif.salam\OneDrive\10-MyWork\03-blog_projects\AutomatingPowerPoint\posters\\posterCE22.jpg" TargetMode="External"/><Relationship Id="rId48" Type="http://schemas.openxmlformats.org/officeDocument/2006/relationships/hyperlink" Target="https://www.imdb.com/title/tt0084088/?ref_=nm_flmg_t_25_act" TargetMode="External"/><Relationship Id="rId64" Type="http://schemas.openxmlformats.org/officeDocument/2006/relationships/hyperlink" Target="https://www.imdb.com/title/tt0075029/?ref_=nm_flmg_t_33_act" TargetMode="External"/><Relationship Id="rId69" Type="http://schemas.openxmlformats.org/officeDocument/2006/relationships/image" Target="file:///C:\Users\asif.salam\OneDrive\10-MyWork\03-blog_projects\AutomatingPowerPoint\posters\\posterCE35.jpg" TargetMode="External"/><Relationship Id="rId113" Type="http://schemas.openxmlformats.org/officeDocument/2006/relationships/image" Target="file:///C:\Users\asif.salam\OneDrive\10-MyWork\03-blog_projects\AutomatingPowerPoint\posters\\posterCE65.jpg" TargetMode="External"/><Relationship Id="rId118" Type="http://schemas.openxmlformats.org/officeDocument/2006/relationships/hyperlink" Target="https://www.imdb.com/title/tt0048279/?ref_=nm_flmg_t_70_act" TargetMode="External"/><Relationship Id="rId80" Type="http://schemas.openxmlformats.org/officeDocument/2006/relationships/hyperlink" Target="https://www.imdb.com/title/tt0066819/?ref_=nm_flmg_t_42_act" TargetMode="External"/><Relationship Id="rId85" Type="http://schemas.openxmlformats.org/officeDocument/2006/relationships/image" Target="file:///C:\Users\asif.salam\OneDrive\10-MyWork\03-blog_projects\AutomatingPowerPoint\posters\\posterCE44.jpg" TargetMode="External"/><Relationship Id="rId12" Type="http://schemas.openxmlformats.org/officeDocument/2006/relationships/hyperlink" Target="https://www.imdb.com/title/tt0405159/?ref_=nm_flmg_t_6_act" TargetMode="External"/><Relationship Id="rId17" Type="http://schemas.openxmlformats.org/officeDocument/2006/relationships/image" Target="file:///C:\Users\asif.salam\OneDrive\10-MyWork\03-blog_projects\AutomatingPowerPoint\posters\\posterCE08.jpg" TargetMode="External"/><Relationship Id="rId33" Type="http://schemas.openxmlformats.org/officeDocument/2006/relationships/image" Target="file:///C:\Users\asif.salam\OneDrive\10-MyWork\03-blog_projects\AutomatingPowerPoint\posters\\posterCE17.jpg" TargetMode="External"/><Relationship Id="rId38" Type="http://schemas.openxmlformats.org/officeDocument/2006/relationships/hyperlink" Target="https://www.imdb.com/title/tt0091187/?ref_=nm_flmg_t_20_act" TargetMode="External"/><Relationship Id="rId59" Type="http://schemas.openxmlformats.org/officeDocument/2006/relationships/image" Target="file:///C:\Users\asif.salam\OneDrive\10-MyWork\03-blog_projects\AutomatingPowerPoint\posters\\posterCE30.jpg" TargetMode="External"/><Relationship Id="rId103" Type="http://schemas.openxmlformats.org/officeDocument/2006/relationships/image" Target="file:///C:\Users\asif.salam\OneDrive\10-MyWork\03-blog_projects\AutomatingPowerPoint\posters\\posterCE57.jpg" TargetMode="External"/><Relationship Id="rId108" Type="http://schemas.openxmlformats.org/officeDocument/2006/relationships/hyperlink" Target="https://www.imdb.com/title/tt0048971/?ref_=nm_flmg_t_63_act" TargetMode="External"/><Relationship Id="rId54" Type="http://schemas.openxmlformats.org/officeDocument/2006/relationships/hyperlink" Target="https://www.imdb.com/title/tt0080472/?ref_=nm_flmg_t_28_act" TargetMode="External"/><Relationship Id="rId70" Type="http://schemas.openxmlformats.org/officeDocument/2006/relationships/hyperlink" Target="https://www.imdb.com/title/tt0070355/?ref_=nm_flmg_t_36_act" TargetMode="External"/><Relationship Id="rId75" Type="http://schemas.openxmlformats.org/officeDocument/2006/relationships/image" Target="file:///C:\Users\asif.salam\OneDrive\10-MyWork\03-blog_projects\AutomatingPowerPoint\posters\\posterCE39.jpg" TargetMode="External"/><Relationship Id="rId91" Type="http://schemas.openxmlformats.org/officeDocument/2006/relationships/image" Target="file:///C:\Users\asif.salam\OneDrive\10-MyWork\03-blog_projects\AutomatingPowerPoint\posters\\posterCE47.jpg" TargetMode="External"/><Relationship Id="rId96" Type="http://schemas.openxmlformats.org/officeDocument/2006/relationships/hyperlink" Target="https://www.imdb.com/title/tt0060196/?ref_=nm_flmg_t_50_act" TargetMode="Externa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imdb.com/title/tt7959026/?ref_=nm_flmg_t_2_act" TargetMode="External"/><Relationship Id="rId23" Type="http://schemas.openxmlformats.org/officeDocument/2006/relationships/image" Target="file:///C:\Users\asif.salam\OneDrive\10-MyWork\03-blog_projects\AutomatingPowerPoint\posters\\posterCE11.jpg" TargetMode="External"/><Relationship Id="rId28" Type="http://schemas.openxmlformats.org/officeDocument/2006/relationships/hyperlink" Target="https://www.imdb.com/title/tt0105695/?ref_=nm_flmg_t_15_act" TargetMode="External"/><Relationship Id="rId49" Type="http://schemas.openxmlformats.org/officeDocument/2006/relationships/image" Target="file:///C:\Users\asif.salam\OneDrive\10-MyWork\03-blog_projects\AutomatingPowerPoint\posters\\posterCE25.jpg" TargetMode="External"/><Relationship Id="rId114" Type="http://schemas.openxmlformats.org/officeDocument/2006/relationships/hyperlink" Target="https://www.imdb.com/title/tt0049547/?ref_=nm_flmg_t_67_act" TargetMode="External"/><Relationship Id="rId119" Type="http://schemas.openxmlformats.org/officeDocument/2006/relationships/image" Target="file:///C:\Users\asif.salam\OneDrive\10-MyWork\03-blog_projects\AutomatingPowerPoint\posters\\posterCE70.jpg" TargetMode="External"/><Relationship Id="rId44" Type="http://schemas.openxmlformats.org/officeDocument/2006/relationships/hyperlink" Target="https://www.imdb.com/title/tt0088272/?ref_=nm_flmg_t_23_act" TargetMode="External"/><Relationship Id="rId60" Type="http://schemas.openxmlformats.org/officeDocument/2006/relationships/hyperlink" Target="https://www.imdb.com/title/tt0076070/?ref_=nm_flmg_t_31_act" TargetMode="External"/><Relationship Id="rId65" Type="http://schemas.openxmlformats.org/officeDocument/2006/relationships/image" Target="file:///C:\Users\asif.salam\OneDrive\10-MyWork\03-blog_projects\AutomatingPowerPoint\posters\\posterCE33.jpg" TargetMode="External"/><Relationship Id="rId81" Type="http://schemas.openxmlformats.org/officeDocument/2006/relationships/image" Target="file:///C:\Users\asif.salam\OneDrive\10-MyWork\03-blog_projects\AutomatingPowerPoint\posters\\posterCE42.jpg" TargetMode="External"/><Relationship Id="rId86" Type="http://schemas.openxmlformats.org/officeDocument/2006/relationships/hyperlink" Target="https://www.imdb.com/title/tt0064782/?ref_=nm_flmg_t_45_act" TargetMode="External"/><Relationship Id="rId4" Type="http://schemas.openxmlformats.org/officeDocument/2006/relationships/hyperlink" Target="https://www.imdb.com/title/tt1924245/?ref_=nm_flmg_t_1_act" TargetMode="External"/><Relationship Id="rId9" Type="http://schemas.openxmlformats.org/officeDocument/2006/relationships/image" Target="file:///C:\Users\asif.salam\OneDrive\10-MyWork\03-blog_projects\AutomatingPowerPoint\posters\\posterCE04.jpg" TargetMode="External"/><Relationship Id="rId13" Type="http://schemas.openxmlformats.org/officeDocument/2006/relationships/image" Target="file:///C:\Users\asif.salam\OneDrive\10-MyWork\03-blog_projects\AutomatingPowerPoint\posters\\posterCE06.jpg" TargetMode="External"/><Relationship Id="rId18" Type="http://schemas.openxmlformats.org/officeDocument/2006/relationships/hyperlink" Target="https://www.imdb.com/title/tt0139668/?ref_=nm_flmg_t_9_act" TargetMode="External"/><Relationship Id="rId39" Type="http://schemas.openxmlformats.org/officeDocument/2006/relationships/image" Target="file:///C:\Users\asif.salam\OneDrive\10-MyWork\03-blog_projects\AutomatingPowerPoint\posters\\posterCE20.jpg" TargetMode="External"/><Relationship Id="rId109" Type="http://schemas.openxmlformats.org/officeDocument/2006/relationships/image" Target="file:///C:\Users\asif.salam\OneDrive\10-MyWork\03-blog_projects\AutomatingPowerPoint\posters\\posterCE63.jpg" TargetMode="External"/><Relationship Id="rId34" Type="http://schemas.openxmlformats.org/officeDocument/2006/relationships/hyperlink" Target="https://www.imdb.com/title/tt0098097/?ref_=nm_flmg_t_18_act" TargetMode="External"/><Relationship Id="rId50" Type="http://schemas.openxmlformats.org/officeDocument/2006/relationships/hyperlink" Target="https://www.imdb.com/title/tt0083943/?ref_=nm_flmg_t_26_act" TargetMode="External"/><Relationship Id="rId55" Type="http://schemas.openxmlformats.org/officeDocument/2006/relationships/image" Target="file:///C:\Users\asif.salam\OneDrive\10-MyWork\03-blog_projects\AutomatingPowerPoint\posters\\posterCE28.jpg" TargetMode="External"/><Relationship Id="rId76" Type="http://schemas.openxmlformats.org/officeDocument/2006/relationships/hyperlink" Target="https://www.imdb.com/title/tt0066999/?ref_=nm_flmg_t_40_act" TargetMode="External"/><Relationship Id="rId97" Type="http://schemas.openxmlformats.org/officeDocument/2006/relationships/image" Target="file:///C:\Users\asif.salam\OneDrive\10-MyWork\03-blog_projects\AutomatingPowerPoint\posters\\posterCE50.jpg" TargetMode="External"/><Relationship Id="rId104" Type="http://schemas.openxmlformats.org/officeDocument/2006/relationships/hyperlink" Target="https://www.imdb.com/title/tt0051349/?ref_=nm_flmg_t_58_act" TargetMode="External"/><Relationship Id="rId120" Type="http://schemas.openxmlformats.org/officeDocument/2006/relationships/hyperlink" Target="https://www.imdb.com/title/tt0048092/?ref_=nm_flmg_t_71_act" TargetMode="External"/><Relationship Id="rId7" Type="http://schemas.openxmlformats.org/officeDocument/2006/relationships/image" Target="file:///C:\Users\asif.salam\OneDrive\10-MyWork\03-blog_projects\AutomatingPowerPoint\posters\\posterCE02.jpg" TargetMode="External"/><Relationship Id="rId71" Type="http://schemas.openxmlformats.org/officeDocument/2006/relationships/image" Target="file:///C:\Users\asif.salam\OneDrive\10-MyWork\03-blog_projects\AutomatingPowerPoint\posters\\posterCE36.jpg" TargetMode="External"/><Relationship Id="rId92" Type="http://schemas.openxmlformats.org/officeDocument/2006/relationships/hyperlink" Target="https://www.imdb.com/title/tt0061747/?ref_=nm_flmg_t_48_act" TargetMode="External"/><Relationship Id="rId2" Type="http://schemas.openxmlformats.org/officeDocument/2006/relationships/slideLayout" Target="../slideLayouts/slideLayout6.xml"/><Relationship Id="rId29" Type="http://schemas.openxmlformats.org/officeDocument/2006/relationships/image" Target="file:///C:\Users\asif.salam\OneDrive\10-MyWork\03-blog_projects\AutomatingPowerPoint\posters\\posterCE15.jpg" TargetMode="External"/><Relationship Id="rId24" Type="http://schemas.openxmlformats.org/officeDocument/2006/relationships/hyperlink" Target="https://www.imdb.com/title/tt0107808/?ref_=nm_flmg_t_13_act" TargetMode="External"/><Relationship Id="rId40" Type="http://schemas.openxmlformats.org/officeDocument/2006/relationships/hyperlink" Target="https://www.imdb.com/title/tt0089767/?ref_=nm_flmg_t_21_act" TargetMode="External"/><Relationship Id="rId45" Type="http://schemas.openxmlformats.org/officeDocument/2006/relationships/image" Target="file:///C:\Users\asif.salam\OneDrive\10-MyWork\03-blog_projects\AutomatingPowerPoint\posters\\posterCE23.jpg" TargetMode="External"/><Relationship Id="rId66" Type="http://schemas.openxmlformats.org/officeDocument/2006/relationships/hyperlink" Target="https://www.imdb.com/title/tt0072926/?ref_=nm_flmg_t_34_act" TargetMode="External"/><Relationship Id="rId87" Type="http://schemas.openxmlformats.org/officeDocument/2006/relationships/image" Target="file:///C:\Users\asif.salam\OneDrive\10-MyWork\03-blog_projects\AutomatingPowerPoint\posters\\posterCE45.jpg" TargetMode="External"/><Relationship Id="rId110" Type="http://schemas.openxmlformats.org/officeDocument/2006/relationships/hyperlink" Target="https://www.imdb.com/title/tt0049212/?ref_=nm_flmg_t_64_act" TargetMode="External"/><Relationship Id="rId115" Type="http://schemas.openxmlformats.org/officeDocument/2006/relationships/image" Target="file:///C:\Users\asif.salam\OneDrive\10-MyWork\03-blog_projects\AutomatingPowerPoint\posters\\posterCE67.jpg" TargetMode="External"/><Relationship Id="rId61" Type="http://schemas.openxmlformats.org/officeDocument/2006/relationships/image" Target="file:///C:\Users\asif.salam\OneDrive\10-MyWork\03-blog_projects\AutomatingPowerPoint\posters\\posterCE31.jpg" TargetMode="External"/><Relationship Id="rId82" Type="http://schemas.openxmlformats.org/officeDocument/2006/relationships/hyperlink" Target="https://www.imdb.com/title/tt0065134/?ref_=nm_flmg_t_43_act" TargetMode="External"/><Relationship Id="rId19" Type="http://schemas.openxmlformats.org/officeDocument/2006/relationships/image" Target="file:///C:\Users\asif.salam\OneDrive\10-MyWork\03-blog_projects\AutomatingPowerPoint\posters\\posterCE09.jpg" TargetMode="External"/><Relationship Id="rId14" Type="http://schemas.openxmlformats.org/officeDocument/2006/relationships/hyperlink" Target="https://www.imdb.com/title/tt0309377/?ref_=nm_flmg_t_7_act" TargetMode="External"/><Relationship Id="rId30" Type="http://schemas.openxmlformats.org/officeDocument/2006/relationships/hyperlink" Target="https://www.imdb.com/title/tt0100514/?ref_=nm_flmg_t_16_act" TargetMode="External"/><Relationship Id="rId35" Type="http://schemas.openxmlformats.org/officeDocument/2006/relationships/image" Target="file:///C:\Users\asif.salam\OneDrive\10-MyWork\03-blog_projects\AutomatingPowerPoint\posters\\posterCE18.jpg" TargetMode="External"/><Relationship Id="rId56" Type="http://schemas.openxmlformats.org/officeDocument/2006/relationships/hyperlink" Target="https://www.imdb.com/title/tt0079116/?ref_=nm_flmg_t_29_act" TargetMode="External"/><Relationship Id="rId77" Type="http://schemas.openxmlformats.org/officeDocument/2006/relationships/image" Target="file:///C:\Users\asif.salam\OneDrive\10-MyWork\03-blog_projects\AutomatingPowerPoint\posters\\posterCE40.jpg" TargetMode="External"/><Relationship Id="rId100" Type="http://schemas.openxmlformats.org/officeDocument/2006/relationships/hyperlink" Target="https://www.imdb.com/title/tt0058461/?ref_=nm_flmg_t_53_act" TargetMode="External"/><Relationship Id="rId105" Type="http://schemas.openxmlformats.org/officeDocument/2006/relationships/image" Target="file:///C:\Users\asif.salam\OneDrive\10-MyWork\03-blog_projects\AutomatingPowerPoint\posters\\posterCE58.jpg" TargetMode="External"/><Relationship Id="rId8" Type="http://schemas.openxmlformats.org/officeDocument/2006/relationships/hyperlink" Target="https://www.imdb.com/title/tt2083383/?ref_=nm_flmg_t_4_act" TargetMode="External"/><Relationship Id="rId51" Type="http://schemas.openxmlformats.org/officeDocument/2006/relationships/image" Target="file:///C:\Users\asif.salam\OneDrive\10-MyWork\03-blog_projects\AutomatingPowerPoint\posters\\posterCE26.jpg" TargetMode="External"/><Relationship Id="rId72" Type="http://schemas.openxmlformats.org/officeDocument/2006/relationships/hyperlink" Target="https://www.imdb.com/title/tt0068699/?ref_=nm_flmg_t_38_act" TargetMode="External"/><Relationship Id="rId93" Type="http://schemas.openxmlformats.org/officeDocument/2006/relationships/image" Target="file:///C:\Users\asif.salam\OneDrive\10-MyWork\03-blog_projects\AutomatingPowerPoint\posters\\posterCE48.jpg" TargetMode="External"/><Relationship Id="rId98" Type="http://schemas.openxmlformats.org/officeDocument/2006/relationships/hyperlink" Target="https://www.imdb.com/title/tt0059578/?ref_=nm_flmg_t_51_act" TargetMode="External"/><Relationship Id="rId121" Type="http://schemas.openxmlformats.org/officeDocument/2006/relationships/image" Target="file:///C:\Users\asif.salam\OneDrive\10-MyWork\03-blog_projects\AutomatingPowerPoint\posters\\posterCE71.jpg" TargetMode="External"/><Relationship Id="rId3" Type="http://schemas.openxmlformats.org/officeDocument/2006/relationships/image" Target="file:///C:\Users\asif.salam\OneDrive\10-MyWork\03-blog_projects\AutomatingPowerPoint\posters\clint_background_1.png" TargetMode="External"/><Relationship Id="rId25" Type="http://schemas.openxmlformats.org/officeDocument/2006/relationships/image" Target="file:///C:\Users\asif.salam\OneDrive\10-MyWork\03-blog_projects\AutomatingPowerPoint\posters\\posterCE13.jpg" TargetMode="External"/><Relationship Id="rId46" Type="http://schemas.openxmlformats.org/officeDocument/2006/relationships/hyperlink" Target="https://www.imdb.com/title/tt0086383/?ref_=nm_flmg_t_24_act" TargetMode="External"/><Relationship Id="rId67" Type="http://schemas.openxmlformats.org/officeDocument/2006/relationships/image" Target="file:///C:\Users\asif.salam\OneDrive\10-MyWork\03-blog_projects\AutomatingPowerPoint\posters\\posterCE34.jpg" TargetMode="External"/><Relationship Id="rId116" Type="http://schemas.openxmlformats.org/officeDocument/2006/relationships/hyperlink" Target="https://www.imdb.com/title/tt0048696/?ref_=nm_flmg_t_69_act" TargetMode="External"/><Relationship Id="rId20" Type="http://schemas.openxmlformats.org/officeDocument/2006/relationships/hyperlink" Target="https://www.imdb.com/title/tt0118548/?ref_=nm_flmg_t_10_act" TargetMode="External"/><Relationship Id="rId41" Type="http://schemas.openxmlformats.org/officeDocument/2006/relationships/image" Target="file:///C:\Users\asif.salam\OneDrive\10-MyWork\03-blog_projects\AutomatingPowerPoint\posters\\posterCE21.jpg" TargetMode="External"/><Relationship Id="rId62" Type="http://schemas.openxmlformats.org/officeDocument/2006/relationships/hyperlink" Target="https://www.imdb.com/title/tt0074483/?ref_=nm_flmg_t_32_act" TargetMode="External"/><Relationship Id="rId83" Type="http://schemas.openxmlformats.org/officeDocument/2006/relationships/image" Target="file:///C:\Users\asif.salam\OneDrive\10-MyWork\03-blog_projects\AutomatingPowerPoint\posters\\posterCE43.jpg" TargetMode="External"/><Relationship Id="rId88" Type="http://schemas.openxmlformats.org/officeDocument/2006/relationships/hyperlink" Target="https://www.imdb.com/title/tt0065207/?ref_=nm_flmg_t_46_act" TargetMode="External"/><Relationship Id="rId111" Type="http://schemas.openxmlformats.org/officeDocument/2006/relationships/image" Target="file:///C:\Users\asif.salam\OneDrive\10-MyWork\03-blog_projects\AutomatingPowerPoint\posters\\posterCE64.jpg" TargetMode="External"/><Relationship Id="rId15" Type="http://schemas.openxmlformats.org/officeDocument/2006/relationships/image" Target="file:///C:\Users\asif.salam\OneDrive\10-MyWork\03-blog_projects\AutomatingPowerPoint\posters\\posterCE07.jpg" TargetMode="External"/><Relationship Id="rId36" Type="http://schemas.openxmlformats.org/officeDocument/2006/relationships/hyperlink" Target="https://www.imdb.com/title/tt0094963/?ref_=nm_flmg_t_19_act" TargetMode="External"/><Relationship Id="rId57" Type="http://schemas.openxmlformats.org/officeDocument/2006/relationships/image" Target="file:///C:\Users\asif.salam\OneDrive\10-MyWork\03-blog_projects\AutomatingPowerPoint\posters\\posterCE29.jpg" TargetMode="External"/><Relationship Id="rId106" Type="http://schemas.openxmlformats.org/officeDocument/2006/relationships/hyperlink" Target="https://www.imdb.com/title/tt0050363/?ref_=nm_flmg_t_60_act" TargetMode="External"/><Relationship Id="rId10" Type="http://schemas.openxmlformats.org/officeDocument/2006/relationships/hyperlink" Target="https://www.imdb.com/title/tt1205489/?ref_=nm_flmg_t_5_act" TargetMode="External"/><Relationship Id="rId31" Type="http://schemas.openxmlformats.org/officeDocument/2006/relationships/image" Target="file:///C:\Users\asif.salam\OneDrive\10-MyWork\03-blog_projects\AutomatingPowerPoint\posters\\posterCE16.jpg" TargetMode="External"/><Relationship Id="rId52" Type="http://schemas.openxmlformats.org/officeDocument/2006/relationships/hyperlink" Target="https://www.imdb.com/title/tt0080377/?ref_=nm_flmg_t_27_act" TargetMode="External"/><Relationship Id="rId73" Type="http://schemas.openxmlformats.org/officeDocument/2006/relationships/image" Target="file:///C:\Users\asif.salam\OneDrive\10-MyWork\03-blog_projects\AutomatingPowerPoint\posters\\posterCE38.jpg" TargetMode="External"/><Relationship Id="rId78" Type="http://schemas.openxmlformats.org/officeDocument/2006/relationships/hyperlink" Target="https://www.imdb.com/title/tt0067588/?ref_=nm_flmg_t_41_act" TargetMode="External"/><Relationship Id="rId94" Type="http://schemas.openxmlformats.org/officeDocument/2006/relationships/hyperlink" Target="https://www.imdb.com/title/tt0061037/?ref_=nm_flmg_t_49_act" TargetMode="External"/><Relationship Id="rId99" Type="http://schemas.openxmlformats.org/officeDocument/2006/relationships/image" Target="file:///C:\Users\asif.salam\OneDrive\10-MyWork\03-blog_projects\AutomatingPowerPoint\posters\\posterCE51.jpg" TargetMode="External"/><Relationship Id="rId101" Type="http://schemas.openxmlformats.org/officeDocument/2006/relationships/image" Target="file:///C:\Users\asif.salam\OneDrive\10-MyWork\03-blog_projects\AutomatingPowerPoint\posters\\posterCE53.jpg" TargetMode="External"/><Relationship Id="rId122" Type="http://schemas.openxmlformats.org/officeDocument/2006/relationships/hyperlink" Target="https://www.imdb.com/title/tt0048554/?ref_=nm_flmg_t_72_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D36710-2292-46B0-7BE2-94F106F95CF2}"/>
              </a:ext>
            </a:extLst>
          </p:cNvPr>
          <p:cNvPicPr>
            <a:picLocks/>
          </p:cNvPicPr>
          <p:nvPr/>
        </p:nvPicPr>
        <p:blipFill>
          <a:blip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186588-8047-719E-8D15-0D907BFA13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190D">
              <a:alpha val="90000"/>
            </a:srgbClr>
          </a:solidFill>
          <a:ln>
            <a:solidFill>
              <a:srgbClr val="661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A105F-97F6-82F2-89D2-29A12A92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400"/>
            <a:ext cx="10515600" cy="590931"/>
          </a:xfrm>
        </p:spPr>
        <p:txBody>
          <a:bodyPr>
            <a:spAutoFit/>
          </a:bodyPr>
          <a:lstStyle/>
          <a:p>
            <a:r>
              <a:rPr lang="en-US" sz="3600">
                <a:solidFill>
                  <a:srgbClr val="F3D381"/>
                </a:solidFill>
                <a:latin typeface="Calibri" panose="020F0502020204030204" pitchFamily="34" charset="0"/>
              </a:rPr>
              <a:t>Filmography: Clint Eastwood</a:t>
            </a:r>
            <a:endParaRPr lang="en-SE" sz="3600">
              <a:solidFill>
                <a:srgbClr val="F3D38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73863D-47EC-677A-0B44-A20EC8B14198}"/>
              </a:ext>
            </a:extLst>
          </p:cNvPr>
          <p:cNvCxnSpPr/>
          <p:nvPr/>
        </p:nvCxnSpPr>
        <p:spPr>
          <a:xfrm>
            <a:off x="0" y="635000"/>
            <a:ext cx="12192000" cy="0"/>
          </a:xfrm>
          <a:prstGeom prst="line">
            <a:avLst/>
          </a:prstGeom>
          <a:ln w="12700">
            <a:solidFill>
              <a:srgbClr val="F3D3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E67852-08FA-F9E3-4D28-C12C19FE039D}"/>
              </a:ext>
            </a:extLst>
          </p:cNvPr>
          <p:cNvSpPr/>
          <p:nvPr/>
        </p:nvSpPr>
        <p:spPr>
          <a:xfrm>
            <a:off x="10922000" y="0"/>
            <a:ext cx="1270000" cy="1270000"/>
          </a:xfrm>
          <a:prstGeom prst="ellipse">
            <a:avLst/>
          </a:prstGeom>
          <a:solidFill>
            <a:srgbClr val="F3D381"/>
          </a:solidFill>
          <a:ln w="25400">
            <a:solidFill>
              <a:srgbClr val="661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>
                <a:solidFill>
                  <a:srgbClr val="66190D"/>
                </a:solidFill>
                <a:latin typeface="Calibri" panose="020F0502020204030204" pitchFamily="34" charset="0"/>
              </a:rPr>
              <a:t>4.67 BUSD </a:t>
            </a:r>
            <a:endParaRPr lang="en-SE" sz="2400" b="1">
              <a:solidFill>
                <a:srgbClr val="66190D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B3FD4-96DB-D968-96F3-2E7BD8FDF4AD}"/>
              </a:ext>
            </a:extLst>
          </p:cNvPr>
          <p:cNvSpPr txBox="1"/>
          <p:nvPr/>
        </p:nvSpPr>
        <p:spPr>
          <a:xfrm>
            <a:off x="7112000" y="317500"/>
            <a:ext cx="38227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2000">
                <a:solidFill>
                  <a:srgbClr val="F3D381"/>
                </a:solidFill>
              </a:rPr>
              <a:t>Total Box Office Earnings</a:t>
            </a:r>
            <a:endParaRPr lang="en-SE" sz="2000">
              <a:solidFill>
                <a:srgbClr val="F3D38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A2D4E7-46A5-11CF-9465-FF8B90665D03}"/>
              </a:ext>
            </a:extLst>
          </p:cNvPr>
          <p:cNvSpPr/>
          <p:nvPr/>
        </p:nvSpPr>
        <p:spPr>
          <a:xfrm>
            <a:off x="0" y="3136900"/>
            <a:ext cx="1397000" cy="190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E9AE1B"/>
                </a:solidFill>
              </a:rPr>
              <a:t>Sort posters by: </a:t>
            </a:r>
            <a:endParaRPr lang="en-SE" sz="1400">
              <a:solidFill>
                <a:srgbClr val="E9AE1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87DE03-3403-F74D-9DAC-41A9E610F23B}"/>
              </a:ext>
            </a:extLst>
          </p:cNvPr>
          <p:cNvSpPr/>
          <p:nvPr/>
        </p:nvSpPr>
        <p:spPr>
          <a:xfrm>
            <a:off x="1371600" y="3136900"/>
            <a:ext cx="1143000" cy="1905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rgbClr val="F3D3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Title</a:t>
            </a:r>
            <a:endParaRPr lang="en-SE" sz="1400">
              <a:solidFill>
                <a:srgbClr val="F3D38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AFF9D-3EDB-E050-FDC2-FB3871192E30}"/>
              </a:ext>
            </a:extLst>
          </p:cNvPr>
          <p:cNvSpPr/>
          <p:nvPr/>
        </p:nvSpPr>
        <p:spPr>
          <a:xfrm>
            <a:off x="1371600" y="3136900"/>
            <a:ext cx="1143000" cy="1905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rgbClr val="F3D3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Release Year</a:t>
            </a:r>
            <a:endParaRPr lang="en-SE" sz="1400">
              <a:solidFill>
                <a:srgbClr val="F3D381"/>
              </a:solidFill>
            </a:endParaRPr>
          </a:p>
        </p:txBody>
      </p:sp>
      <p:pic>
        <p:nvPicPr>
          <p:cNvPr id="13" name="Picture 12">
            <a:hlinkClick r:id="rId4" tooltip="Cry Macho&#10;Character: Mike Milo&#10;Release Year: 2021"/>
            <a:extLst>
              <a:ext uri="{FF2B5EF4-FFF2-40B4-BE49-F238E27FC236}">
                <a16:creationId xmlns:a16="http://schemas.microsoft.com/office/drawing/2014/main" id="{E673F573-315D-E5DE-2B91-DD5DFCC62AE2}"/>
              </a:ext>
            </a:extLst>
          </p:cNvPr>
          <p:cNvPicPr>
            <a:picLocks/>
          </p:cNvPicPr>
          <p:nvPr/>
        </p:nvPicPr>
        <p:blipFill>
          <a:blip r:link="rId5"/>
          <a:stretch>
            <a:fillRect/>
          </a:stretch>
        </p:blipFill>
        <p:spPr>
          <a:xfrm>
            <a:off x="12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5" name="Picture 14">
            <a:hlinkClick r:id="rId6" tooltip="The Mule&#10;Character: Earl Stone&#10;Release Year: 2018"/>
            <a:extLst>
              <a:ext uri="{FF2B5EF4-FFF2-40B4-BE49-F238E27FC236}">
                <a16:creationId xmlns:a16="http://schemas.microsoft.com/office/drawing/2014/main" id="{FA09C481-50E1-F024-B46F-061D84ADB868}"/>
              </a:ext>
            </a:extLst>
          </p:cNvPr>
          <p:cNvPicPr>
            <a:picLocks/>
          </p:cNvPicPr>
          <p:nvPr/>
        </p:nvPicPr>
        <p:blipFill>
          <a:blip r:link="rId7"/>
          <a:stretch>
            <a:fillRect/>
          </a:stretch>
        </p:blipFill>
        <p:spPr>
          <a:xfrm>
            <a:off x="622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7" name="Picture 16">
            <a:hlinkClick r:id="rId8" tooltip="Trouble with the Curve&#10;Character: Gus&#10;Release Year: 2012"/>
            <a:extLst>
              <a:ext uri="{FF2B5EF4-FFF2-40B4-BE49-F238E27FC236}">
                <a16:creationId xmlns:a16="http://schemas.microsoft.com/office/drawing/2014/main" id="{0D10D497-5960-D89D-0DAE-5A355E8ACE66}"/>
              </a:ext>
            </a:extLst>
          </p:cNvPr>
          <p:cNvPicPr>
            <a:picLocks/>
          </p:cNvPicPr>
          <p:nvPr/>
        </p:nvPicPr>
        <p:blipFill>
          <a:blip r:link="rId9"/>
          <a:stretch>
            <a:fillRect/>
          </a:stretch>
        </p:blipFill>
        <p:spPr>
          <a:xfrm>
            <a:off x="1231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9" name="Picture 18">
            <a:hlinkClick r:id="rId10" tooltip="Gran Torino&#10;Character: Walt Kowalski&#10;Release Year: 2008"/>
            <a:extLst>
              <a:ext uri="{FF2B5EF4-FFF2-40B4-BE49-F238E27FC236}">
                <a16:creationId xmlns:a16="http://schemas.microsoft.com/office/drawing/2014/main" id="{A3B54413-C5D5-3332-DDBF-1C83675B44D5}"/>
              </a:ext>
            </a:extLst>
          </p:cNvPr>
          <p:cNvPicPr>
            <a:picLocks/>
          </p:cNvPicPr>
          <p:nvPr/>
        </p:nvPicPr>
        <p:blipFill>
          <a:blip r:link="rId11"/>
          <a:stretch>
            <a:fillRect/>
          </a:stretch>
        </p:blipFill>
        <p:spPr>
          <a:xfrm>
            <a:off x="1841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1" name="Picture 20">
            <a:hlinkClick r:id="rId12" tooltip="Million Dollar Baby&#10;Character: Frankie Dunn&#10;Release Year: 2004"/>
            <a:extLst>
              <a:ext uri="{FF2B5EF4-FFF2-40B4-BE49-F238E27FC236}">
                <a16:creationId xmlns:a16="http://schemas.microsoft.com/office/drawing/2014/main" id="{B34A828B-C1CA-2FB7-4559-2727C2472317}"/>
              </a:ext>
            </a:extLst>
          </p:cNvPr>
          <p:cNvPicPr>
            <a:picLocks/>
          </p:cNvPicPr>
          <p:nvPr/>
        </p:nvPicPr>
        <p:blipFill>
          <a:blip r:link="rId13"/>
          <a:stretch>
            <a:fillRect/>
          </a:stretch>
        </p:blipFill>
        <p:spPr>
          <a:xfrm>
            <a:off x="2451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3" name="Picture 22">
            <a:hlinkClick r:id="rId14" tooltip="Blood Work&#10;Character: Terry McCaleb&#10;Release Year: 2002"/>
            <a:extLst>
              <a:ext uri="{FF2B5EF4-FFF2-40B4-BE49-F238E27FC236}">
                <a16:creationId xmlns:a16="http://schemas.microsoft.com/office/drawing/2014/main" id="{CAF65F16-A56B-BC63-378E-A065A7583603}"/>
              </a:ext>
            </a:extLst>
          </p:cNvPr>
          <p:cNvPicPr>
            <a:picLocks/>
          </p:cNvPicPr>
          <p:nvPr/>
        </p:nvPicPr>
        <p:blipFill>
          <a:blip r:link="rId15"/>
          <a:stretch>
            <a:fillRect/>
          </a:stretch>
        </p:blipFill>
        <p:spPr>
          <a:xfrm>
            <a:off x="3060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5" name="Picture 24">
            <a:hlinkClick r:id="rId16" tooltip="Space Cowboys&#10;Character: Frank Corvin&#10;Release Year: 2000"/>
            <a:extLst>
              <a:ext uri="{FF2B5EF4-FFF2-40B4-BE49-F238E27FC236}">
                <a16:creationId xmlns:a16="http://schemas.microsoft.com/office/drawing/2014/main" id="{8A5FEDFF-22BE-E3A7-C072-0E2649E94282}"/>
              </a:ext>
            </a:extLst>
          </p:cNvPr>
          <p:cNvPicPr>
            <a:picLocks/>
          </p:cNvPicPr>
          <p:nvPr/>
        </p:nvPicPr>
        <p:blipFill>
          <a:blip r:link="rId17"/>
          <a:stretch>
            <a:fillRect/>
          </a:stretch>
        </p:blipFill>
        <p:spPr>
          <a:xfrm>
            <a:off x="3670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7" name="Picture 26">
            <a:hlinkClick r:id="rId18" tooltip="True Crime&#10;Character: Steve Everett&#10;Release Year: 1999"/>
            <a:extLst>
              <a:ext uri="{FF2B5EF4-FFF2-40B4-BE49-F238E27FC236}">
                <a16:creationId xmlns:a16="http://schemas.microsoft.com/office/drawing/2014/main" id="{B24F4ABF-B4A8-E04B-ACB3-C0A61D7D904F}"/>
              </a:ext>
            </a:extLst>
          </p:cNvPr>
          <p:cNvPicPr>
            <a:picLocks/>
          </p:cNvPicPr>
          <p:nvPr/>
        </p:nvPicPr>
        <p:blipFill>
          <a:blip r:link="rId19"/>
          <a:stretch>
            <a:fillRect/>
          </a:stretch>
        </p:blipFill>
        <p:spPr>
          <a:xfrm>
            <a:off x="4279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9" name="Picture 28">
            <a:hlinkClick r:id="rId20" tooltip="Absolute Power&#10;Character: Luther Whitney&#10;Release Year: 1997"/>
            <a:extLst>
              <a:ext uri="{FF2B5EF4-FFF2-40B4-BE49-F238E27FC236}">
                <a16:creationId xmlns:a16="http://schemas.microsoft.com/office/drawing/2014/main" id="{0A5601A1-B587-FC15-3F36-BAF32680BDFD}"/>
              </a:ext>
            </a:extLst>
          </p:cNvPr>
          <p:cNvPicPr>
            <a:picLocks/>
          </p:cNvPicPr>
          <p:nvPr/>
        </p:nvPicPr>
        <p:blipFill>
          <a:blip r:link="rId21"/>
          <a:stretch>
            <a:fillRect/>
          </a:stretch>
        </p:blipFill>
        <p:spPr>
          <a:xfrm>
            <a:off x="4889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1" name="Picture 30">
            <a:hlinkClick r:id="rId22" tooltip="The Bridges of Madison County&#10;Character: Robert Kincaid&#10;Release Year: 1995"/>
            <a:extLst>
              <a:ext uri="{FF2B5EF4-FFF2-40B4-BE49-F238E27FC236}">
                <a16:creationId xmlns:a16="http://schemas.microsoft.com/office/drawing/2014/main" id="{B630B9FB-A295-9277-0C6D-0FCB8E73D86A}"/>
              </a:ext>
            </a:extLst>
          </p:cNvPr>
          <p:cNvPicPr>
            <a:picLocks/>
          </p:cNvPicPr>
          <p:nvPr/>
        </p:nvPicPr>
        <p:blipFill>
          <a:blip r:link="rId23"/>
          <a:stretch>
            <a:fillRect/>
          </a:stretch>
        </p:blipFill>
        <p:spPr>
          <a:xfrm>
            <a:off x="5499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3" name="Picture 32">
            <a:hlinkClick r:id="rId24" tooltip="A Perfect World&#10;Character: Red Garnett&#10;Release Year: 1993"/>
            <a:extLst>
              <a:ext uri="{FF2B5EF4-FFF2-40B4-BE49-F238E27FC236}">
                <a16:creationId xmlns:a16="http://schemas.microsoft.com/office/drawing/2014/main" id="{8F909C27-D3DE-13ED-76BE-CA8EF41457C1}"/>
              </a:ext>
            </a:extLst>
          </p:cNvPr>
          <p:cNvPicPr>
            <a:picLocks/>
          </p:cNvPicPr>
          <p:nvPr/>
        </p:nvPicPr>
        <p:blipFill>
          <a:blip r:link="rId25"/>
          <a:stretch>
            <a:fillRect/>
          </a:stretch>
        </p:blipFill>
        <p:spPr>
          <a:xfrm>
            <a:off x="6108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5" name="Picture 34">
            <a:hlinkClick r:id="rId26" tooltip="In the Line of Fire&#10;Character: Frank Horrigan&#10;Release Year: 1993"/>
            <a:extLst>
              <a:ext uri="{FF2B5EF4-FFF2-40B4-BE49-F238E27FC236}">
                <a16:creationId xmlns:a16="http://schemas.microsoft.com/office/drawing/2014/main" id="{90E82824-D343-AB95-038E-CB3C1A69CD40}"/>
              </a:ext>
            </a:extLst>
          </p:cNvPr>
          <p:cNvPicPr>
            <a:picLocks/>
          </p:cNvPicPr>
          <p:nvPr/>
        </p:nvPicPr>
        <p:blipFill>
          <a:blip r:link="rId27"/>
          <a:stretch>
            <a:fillRect/>
          </a:stretch>
        </p:blipFill>
        <p:spPr>
          <a:xfrm>
            <a:off x="6718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7" name="Picture 36">
            <a:hlinkClick r:id="rId28" tooltip="Unforgiven&#10;Character: Bill Munny&#10;Release Year: 1992"/>
            <a:extLst>
              <a:ext uri="{FF2B5EF4-FFF2-40B4-BE49-F238E27FC236}">
                <a16:creationId xmlns:a16="http://schemas.microsoft.com/office/drawing/2014/main" id="{A6C83AA4-BFC1-2406-83BA-F97AED86F2B7}"/>
              </a:ext>
            </a:extLst>
          </p:cNvPr>
          <p:cNvPicPr>
            <a:picLocks/>
          </p:cNvPicPr>
          <p:nvPr/>
        </p:nvPicPr>
        <p:blipFill>
          <a:blip r:link="rId29"/>
          <a:stretch>
            <a:fillRect/>
          </a:stretch>
        </p:blipFill>
        <p:spPr>
          <a:xfrm>
            <a:off x="7327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9" name="Picture 38">
            <a:hlinkClick r:id="rId30" tooltip="The Rookie&#10;Character: Nick Pulovski&#10;Release Year: 1990"/>
            <a:extLst>
              <a:ext uri="{FF2B5EF4-FFF2-40B4-BE49-F238E27FC236}">
                <a16:creationId xmlns:a16="http://schemas.microsoft.com/office/drawing/2014/main" id="{BA484585-8ABA-9E93-9F6B-31F781C44ED9}"/>
              </a:ext>
            </a:extLst>
          </p:cNvPr>
          <p:cNvPicPr>
            <a:picLocks/>
          </p:cNvPicPr>
          <p:nvPr/>
        </p:nvPicPr>
        <p:blipFill>
          <a:blip r:link="rId31"/>
          <a:stretch>
            <a:fillRect/>
          </a:stretch>
        </p:blipFill>
        <p:spPr>
          <a:xfrm>
            <a:off x="7937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1" name="Picture 40">
            <a:hlinkClick r:id="rId32" tooltip="White Hunter Black Heart&#10;Character: John Wilson&#10;Release Year: 1990"/>
            <a:extLst>
              <a:ext uri="{FF2B5EF4-FFF2-40B4-BE49-F238E27FC236}">
                <a16:creationId xmlns:a16="http://schemas.microsoft.com/office/drawing/2014/main" id="{B35B7401-80F9-D06C-DEDF-9763283F31BC}"/>
              </a:ext>
            </a:extLst>
          </p:cNvPr>
          <p:cNvPicPr>
            <a:picLocks/>
          </p:cNvPicPr>
          <p:nvPr/>
        </p:nvPicPr>
        <p:blipFill>
          <a:blip r:link="rId33"/>
          <a:stretch>
            <a:fillRect/>
          </a:stretch>
        </p:blipFill>
        <p:spPr>
          <a:xfrm>
            <a:off x="8547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3" name="Picture 42">
            <a:hlinkClick r:id="rId34" tooltip="Pink Cadillac&#10;Character: Tommy Nowak&#10;Release Year: 1989"/>
            <a:extLst>
              <a:ext uri="{FF2B5EF4-FFF2-40B4-BE49-F238E27FC236}">
                <a16:creationId xmlns:a16="http://schemas.microsoft.com/office/drawing/2014/main" id="{E08FE61B-5319-D880-E635-ED787684DDC3}"/>
              </a:ext>
            </a:extLst>
          </p:cNvPr>
          <p:cNvPicPr>
            <a:picLocks/>
          </p:cNvPicPr>
          <p:nvPr/>
        </p:nvPicPr>
        <p:blipFill>
          <a:blip r:link="rId35"/>
          <a:stretch>
            <a:fillRect/>
          </a:stretch>
        </p:blipFill>
        <p:spPr>
          <a:xfrm>
            <a:off x="9156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5" name="Picture 44">
            <a:hlinkClick r:id="rId36" tooltip="The Dead Pool&#10;Character: Harry Callahan&#10;Release Year: 1988"/>
            <a:extLst>
              <a:ext uri="{FF2B5EF4-FFF2-40B4-BE49-F238E27FC236}">
                <a16:creationId xmlns:a16="http://schemas.microsoft.com/office/drawing/2014/main" id="{D2C36127-B89C-BE53-99E1-8C9B84D2DEB3}"/>
              </a:ext>
            </a:extLst>
          </p:cNvPr>
          <p:cNvPicPr>
            <a:picLocks/>
          </p:cNvPicPr>
          <p:nvPr/>
        </p:nvPicPr>
        <p:blipFill>
          <a:blip r:link="rId37"/>
          <a:stretch>
            <a:fillRect/>
          </a:stretch>
        </p:blipFill>
        <p:spPr>
          <a:xfrm>
            <a:off x="9766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7" name="Picture 46">
            <a:hlinkClick r:id="rId38" tooltip="Heartbreak Ridge&#10;Character: Gunnery Sergent Thomas Highway&#10;Release Year: 1986"/>
            <a:extLst>
              <a:ext uri="{FF2B5EF4-FFF2-40B4-BE49-F238E27FC236}">
                <a16:creationId xmlns:a16="http://schemas.microsoft.com/office/drawing/2014/main" id="{B84E384F-373C-CC6A-CDDB-9B5C7EA104F5}"/>
              </a:ext>
            </a:extLst>
          </p:cNvPr>
          <p:cNvPicPr>
            <a:picLocks/>
          </p:cNvPicPr>
          <p:nvPr/>
        </p:nvPicPr>
        <p:blipFill>
          <a:blip r:link="rId39"/>
          <a:stretch>
            <a:fillRect/>
          </a:stretch>
        </p:blipFill>
        <p:spPr>
          <a:xfrm>
            <a:off x="10375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9" name="Picture 48">
            <a:hlinkClick r:id="rId40" tooltip="Pale Rider&#10;Character: Preacher&#10;Release Year: 1985"/>
            <a:extLst>
              <a:ext uri="{FF2B5EF4-FFF2-40B4-BE49-F238E27FC236}">
                <a16:creationId xmlns:a16="http://schemas.microsoft.com/office/drawing/2014/main" id="{98903104-FE65-85E0-A9FD-E86706F88EEB}"/>
              </a:ext>
            </a:extLst>
          </p:cNvPr>
          <p:cNvPicPr>
            <a:picLocks/>
          </p:cNvPicPr>
          <p:nvPr/>
        </p:nvPicPr>
        <p:blipFill>
          <a:blip r:link="rId41"/>
          <a:stretch>
            <a:fillRect/>
          </a:stretch>
        </p:blipFill>
        <p:spPr>
          <a:xfrm>
            <a:off x="10985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1" name="Picture 50">
            <a:hlinkClick r:id="rId42" tooltip="City Heat&#10;Character: Lt. Speer&#10;Release Year: 1984"/>
            <a:extLst>
              <a:ext uri="{FF2B5EF4-FFF2-40B4-BE49-F238E27FC236}">
                <a16:creationId xmlns:a16="http://schemas.microsoft.com/office/drawing/2014/main" id="{0E73D388-CE39-D8C6-CAB1-A06560B7E0FB}"/>
              </a:ext>
            </a:extLst>
          </p:cNvPr>
          <p:cNvPicPr>
            <a:picLocks/>
          </p:cNvPicPr>
          <p:nvPr/>
        </p:nvPicPr>
        <p:blipFill>
          <a:blip r:link="rId43"/>
          <a:stretch>
            <a:fillRect/>
          </a:stretch>
        </p:blipFill>
        <p:spPr>
          <a:xfrm>
            <a:off x="11595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3" name="Picture 52">
            <a:hlinkClick r:id="rId44" tooltip="Tightrope&#10;Character: Wes Block&#10;Release Year: 1984"/>
            <a:extLst>
              <a:ext uri="{FF2B5EF4-FFF2-40B4-BE49-F238E27FC236}">
                <a16:creationId xmlns:a16="http://schemas.microsoft.com/office/drawing/2014/main" id="{461B9513-7C13-29EC-BDAB-96B6D6157741}"/>
              </a:ext>
            </a:extLst>
          </p:cNvPr>
          <p:cNvPicPr>
            <a:picLocks/>
          </p:cNvPicPr>
          <p:nvPr/>
        </p:nvPicPr>
        <p:blipFill>
          <a:blip r:link="rId45"/>
          <a:stretch>
            <a:fillRect/>
          </a:stretch>
        </p:blipFill>
        <p:spPr>
          <a:xfrm>
            <a:off x="12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5" name="Picture 54">
            <a:hlinkClick r:id="rId46" tooltip="Sudden Impact&#10;Character: Harry Callahan&#10;Release Year: 1983"/>
            <a:extLst>
              <a:ext uri="{FF2B5EF4-FFF2-40B4-BE49-F238E27FC236}">
                <a16:creationId xmlns:a16="http://schemas.microsoft.com/office/drawing/2014/main" id="{B93E718B-1BFC-F620-DC9E-40F27C3702D5}"/>
              </a:ext>
            </a:extLst>
          </p:cNvPr>
          <p:cNvPicPr>
            <a:picLocks/>
          </p:cNvPicPr>
          <p:nvPr/>
        </p:nvPicPr>
        <p:blipFill>
          <a:blip r:link="rId47"/>
          <a:stretch>
            <a:fillRect/>
          </a:stretch>
        </p:blipFill>
        <p:spPr>
          <a:xfrm>
            <a:off x="622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7" name="Picture 56">
            <a:hlinkClick r:id="rId48" tooltip="Honkytonk Man&#10;Character: Red Stovall&#10;Release Year: 1982"/>
            <a:extLst>
              <a:ext uri="{FF2B5EF4-FFF2-40B4-BE49-F238E27FC236}">
                <a16:creationId xmlns:a16="http://schemas.microsoft.com/office/drawing/2014/main" id="{CB3FD398-B754-74FE-822A-AA4C1C378CA0}"/>
              </a:ext>
            </a:extLst>
          </p:cNvPr>
          <p:cNvPicPr>
            <a:picLocks/>
          </p:cNvPicPr>
          <p:nvPr/>
        </p:nvPicPr>
        <p:blipFill>
          <a:blip r:link="rId49"/>
          <a:stretch>
            <a:fillRect/>
          </a:stretch>
        </p:blipFill>
        <p:spPr>
          <a:xfrm>
            <a:off x="1231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9" name="Picture 58">
            <a:hlinkClick r:id="rId50" tooltip="Firefox&#10;Character: Mitchell Gant&#10;Release Year: 1982"/>
            <a:extLst>
              <a:ext uri="{FF2B5EF4-FFF2-40B4-BE49-F238E27FC236}">
                <a16:creationId xmlns:a16="http://schemas.microsoft.com/office/drawing/2014/main" id="{23EC2665-FD3A-6350-5D85-F9025A106C74}"/>
              </a:ext>
            </a:extLst>
          </p:cNvPr>
          <p:cNvPicPr>
            <a:picLocks/>
          </p:cNvPicPr>
          <p:nvPr/>
        </p:nvPicPr>
        <p:blipFill>
          <a:blip r:link="rId51"/>
          <a:stretch>
            <a:fillRect/>
          </a:stretch>
        </p:blipFill>
        <p:spPr>
          <a:xfrm>
            <a:off x="1841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1" name="Picture 60">
            <a:hlinkClick r:id="rId52" tooltip="Any Which Way You Can&#10;Character: Philo Beddoe&#10;Release Year: 1980"/>
            <a:extLst>
              <a:ext uri="{FF2B5EF4-FFF2-40B4-BE49-F238E27FC236}">
                <a16:creationId xmlns:a16="http://schemas.microsoft.com/office/drawing/2014/main" id="{C85792D4-6928-70DD-5046-AB5958F1F6CA}"/>
              </a:ext>
            </a:extLst>
          </p:cNvPr>
          <p:cNvPicPr>
            <a:picLocks/>
          </p:cNvPicPr>
          <p:nvPr/>
        </p:nvPicPr>
        <p:blipFill>
          <a:blip r:link="rId53"/>
          <a:stretch>
            <a:fillRect/>
          </a:stretch>
        </p:blipFill>
        <p:spPr>
          <a:xfrm>
            <a:off x="2451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3" name="Picture 62">
            <a:hlinkClick r:id="rId54" tooltip="Bronco Billy&#10;Character: Bronco Billy&#10;Release Year: 1980"/>
            <a:extLst>
              <a:ext uri="{FF2B5EF4-FFF2-40B4-BE49-F238E27FC236}">
                <a16:creationId xmlns:a16="http://schemas.microsoft.com/office/drawing/2014/main" id="{E3CB6196-04C3-49BE-DC59-522D8A103882}"/>
              </a:ext>
            </a:extLst>
          </p:cNvPr>
          <p:cNvPicPr>
            <a:picLocks/>
          </p:cNvPicPr>
          <p:nvPr/>
        </p:nvPicPr>
        <p:blipFill>
          <a:blip r:link="rId55"/>
          <a:stretch>
            <a:fillRect/>
          </a:stretch>
        </p:blipFill>
        <p:spPr>
          <a:xfrm>
            <a:off x="3060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5" name="Picture 64">
            <a:hlinkClick r:id="rId56" tooltip="Escape from Alcatraz&#10;Character: Frank Morris&#10;Release Year: 1979"/>
            <a:extLst>
              <a:ext uri="{FF2B5EF4-FFF2-40B4-BE49-F238E27FC236}">
                <a16:creationId xmlns:a16="http://schemas.microsoft.com/office/drawing/2014/main" id="{86603F95-CEFC-9366-D572-ACE535B411DF}"/>
              </a:ext>
            </a:extLst>
          </p:cNvPr>
          <p:cNvPicPr>
            <a:picLocks/>
          </p:cNvPicPr>
          <p:nvPr/>
        </p:nvPicPr>
        <p:blipFill>
          <a:blip r:link="rId57"/>
          <a:stretch>
            <a:fillRect/>
          </a:stretch>
        </p:blipFill>
        <p:spPr>
          <a:xfrm>
            <a:off x="3670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7" name="Picture 66">
            <a:hlinkClick r:id="rId58" tooltip="Every Which Way But Loose&#10;Character: Philo Beddoe&#10;Release Year: 1978"/>
            <a:extLst>
              <a:ext uri="{FF2B5EF4-FFF2-40B4-BE49-F238E27FC236}">
                <a16:creationId xmlns:a16="http://schemas.microsoft.com/office/drawing/2014/main" id="{1A89FB77-8C62-7BE5-97B5-65C3DEF2A6B5}"/>
              </a:ext>
            </a:extLst>
          </p:cNvPr>
          <p:cNvPicPr>
            <a:picLocks/>
          </p:cNvPicPr>
          <p:nvPr/>
        </p:nvPicPr>
        <p:blipFill>
          <a:blip r:link="rId59"/>
          <a:stretch>
            <a:fillRect/>
          </a:stretch>
        </p:blipFill>
        <p:spPr>
          <a:xfrm>
            <a:off x="4279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9" name="Picture 68">
            <a:hlinkClick r:id="rId60" tooltip="The Gauntlet&#10;Character: Det. Ben Shockley&#10;Release Year: 1977"/>
            <a:extLst>
              <a:ext uri="{FF2B5EF4-FFF2-40B4-BE49-F238E27FC236}">
                <a16:creationId xmlns:a16="http://schemas.microsoft.com/office/drawing/2014/main" id="{3B1AE5D1-CD61-57C9-B11E-AE4DA0BF07DA}"/>
              </a:ext>
            </a:extLst>
          </p:cNvPr>
          <p:cNvPicPr>
            <a:picLocks/>
          </p:cNvPicPr>
          <p:nvPr/>
        </p:nvPicPr>
        <p:blipFill>
          <a:blip r:link="rId61"/>
          <a:stretch>
            <a:fillRect/>
          </a:stretch>
        </p:blipFill>
        <p:spPr>
          <a:xfrm>
            <a:off x="4889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1" name="Picture 70">
            <a:hlinkClick r:id="rId62" tooltip="The Enforcer&#10;Character: Harry Callahan&#10;Release Year: 1976"/>
            <a:extLst>
              <a:ext uri="{FF2B5EF4-FFF2-40B4-BE49-F238E27FC236}">
                <a16:creationId xmlns:a16="http://schemas.microsoft.com/office/drawing/2014/main" id="{2144E6C3-B8A2-8923-421B-8D851666E198}"/>
              </a:ext>
            </a:extLst>
          </p:cNvPr>
          <p:cNvPicPr>
            <a:picLocks/>
          </p:cNvPicPr>
          <p:nvPr/>
        </p:nvPicPr>
        <p:blipFill>
          <a:blip r:link="rId63"/>
          <a:stretch>
            <a:fillRect/>
          </a:stretch>
        </p:blipFill>
        <p:spPr>
          <a:xfrm>
            <a:off x="5499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3" name="Picture 72">
            <a:hlinkClick r:id="rId64" tooltip="The Outlaw Josey Wales&#10;Character: Josey Wales&#10;Release Year: 1976"/>
            <a:extLst>
              <a:ext uri="{FF2B5EF4-FFF2-40B4-BE49-F238E27FC236}">
                <a16:creationId xmlns:a16="http://schemas.microsoft.com/office/drawing/2014/main" id="{5E718AFC-9A97-D6BD-B9AF-A39910BE2D71}"/>
              </a:ext>
            </a:extLst>
          </p:cNvPr>
          <p:cNvPicPr>
            <a:picLocks/>
          </p:cNvPicPr>
          <p:nvPr/>
        </p:nvPicPr>
        <p:blipFill>
          <a:blip r:link="rId65"/>
          <a:stretch>
            <a:fillRect/>
          </a:stretch>
        </p:blipFill>
        <p:spPr>
          <a:xfrm>
            <a:off x="6108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5" name="Picture 74">
            <a:hlinkClick r:id="rId66" tooltip="The Eiger Sanction&#10;Character: Jonathan Hemlock&#10;Release Year: 1975"/>
            <a:extLst>
              <a:ext uri="{FF2B5EF4-FFF2-40B4-BE49-F238E27FC236}">
                <a16:creationId xmlns:a16="http://schemas.microsoft.com/office/drawing/2014/main" id="{176A7492-91A4-3901-140E-1E20FBE0D1C7}"/>
              </a:ext>
            </a:extLst>
          </p:cNvPr>
          <p:cNvPicPr>
            <a:picLocks/>
          </p:cNvPicPr>
          <p:nvPr/>
        </p:nvPicPr>
        <p:blipFill>
          <a:blip r:link="rId67"/>
          <a:stretch>
            <a:fillRect/>
          </a:stretch>
        </p:blipFill>
        <p:spPr>
          <a:xfrm>
            <a:off x="6718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7" name="Picture 76">
            <a:hlinkClick r:id="rId68" tooltip="Thunderbolt and Lightfoot&#10;Character: Thunderbolt&#10;Release Year: 1974"/>
            <a:extLst>
              <a:ext uri="{FF2B5EF4-FFF2-40B4-BE49-F238E27FC236}">
                <a16:creationId xmlns:a16="http://schemas.microsoft.com/office/drawing/2014/main" id="{4994C379-7B47-D118-EB30-332CD60D1C7A}"/>
              </a:ext>
            </a:extLst>
          </p:cNvPr>
          <p:cNvPicPr>
            <a:picLocks/>
          </p:cNvPicPr>
          <p:nvPr/>
        </p:nvPicPr>
        <p:blipFill>
          <a:blip r:link="rId69"/>
          <a:stretch>
            <a:fillRect/>
          </a:stretch>
        </p:blipFill>
        <p:spPr>
          <a:xfrm>
            <a:off x="7327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9" name="Picture 78">
            <a:hlinkClick r:id="rId70" tooltip="Magnum Force&#10;Character: Insp. Harry Calahan&#10;Release Year: 1973"/>
            <a:extLst>
              <a:ext uri="{FF2B5EF4-FFF2-40B4-BE49-F238E27FC236}">
                <a16:creationId xmlns:a16="http://schemas.microsoft.com/office/drawing/2014/main" id="{AA243456-8E7E-3567-5239-92A897D6858A}"/>
              </a:ext>
            </a:extLst>
          </p:cNvPr>
          <p:cNvPicPr>
            <a:picLocks/>
          </p:cNvPicPr>
          <p:nvPr/>
        </p:nvPicPr>
        <p:blipFill>
          <a:blip r:link="rId71"/>
          <a:stretch>
            <a:fillRect/>
          </a:stretch>
        </p:blipFill>
        <p:spPr>
          <a:xfrm>
            <a:off x="7937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1" name="Picture 80">
            <a:hlinkClick r:id="rId72" tooltip="High Plains Drifter&#10;Character: The Stranger&#10;Release Year: 1973"/>
            <a:extLst>
              <a:ext uri="{FF2B5EF4-FFF2-40B4-BE49-F238E27FC236}">
                <a16:creationId xmlns:a16="http://schemas.microsoft.com/office/drawing/2014/main" id="{A59205F6-6A02-F17E-D97F-294E3F766D9D}"/>
              </a:ext>
            </a:extLst>
          </p:cNvPr>
          <p:cNvPicPr>
            <a:picLocks/>
          </p:cNvPicPr>
          <p:nvPr/>
        </p:nvPicPr>
        <p:blipFill>
          <a:blip r:link="rId73"/>
          <a:stretch>
            <a:fillRect/>
          </a:stretch>
        </p:blipFill>
        <p:spPr>
          <a:xfrm>
            <a:off x="8547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3" name="Picture 82">
            <a:hlinkClick r:id="rId74" tooltip="Joe Kidd&#10;Character: Joe Kidd&#10;Release Year: 1972"/>
            <a:extLst>
              <a:ext uri="{FF2B5EF4-FFF2-40B4-BE49-F238E27FC236}">
                <a16:creationId xmlns:a16="http://schemas.microsoft.com/office/drawing/2014/main" id="{C6ACA5DE-633A-4FDD-7641-97E18F76E6F1}"/>
              </a:ext>
            </a:extLst>
          </p:cNvPr>
          <p:cNvPicPr>
            <a:picLocks/>
          </p:cNvPicPr>
          <p:nvPr/>
        </p:nvPicPr>
        <p:blipFill>
          <a:blip r:link="rId75"/>
          <a:stretch>
            <a:fillRect/>
          </a:stretch>
        </p:blipFill>
        <p:spPr>
          <a:xfrm>
            <a:off x="9156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5" name="Picture 84">
            <a:hlinkClick r:id="rId76" tooltip="Dirty Harry&#10;Character: Harry&#10;Release Year: 1971"/>
            <a:extLst>
              <a:ext uri="{FF2B5EF4-FFF2-40B4-BE49-F238E27FC236}">
                <a16:creationId xmlns:a16="http://schemas.microsoft.com/office/drawing/2014/main" id="{640D2F27-BC91-AD38-605E-24B96E925CC1}"/>
              </a:ext>
            </a:extLst>
          </p:cNvPr>
          <p:cNvPicPr>
            <a:picLocks/>
          </p:cNvPicPr>
          <p:nvPr/>
        </p:nvPicPr>
        <p:blipFill>
          <a:blip r:link="rId77"/>
          <a:stretch>
            <a:fillRect/>
          </a:stretch>
        </p:blipFill>
        <p:spPr>
          <a:xfrm>
            <a:off x="9766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7" name="Picture 86">
            <a:hlinkClick r:id="rId78" tooltip="Play Misty for Me&#10;Character: Dave&#10;Release Year: 1971"/>
            <a:extLst>
              <a:ext uri="{FF2B5EF4-FFF2-40B4-BE49-F238E27FC236}">
                <a16:creationId xmlns:a16="http://schemas.microsoft.com/office/drawing/2014/main" id="{570D8E95-02EF-D5F0-93E4-3169975C5FF5}"/>
              </a:ext>
            </a:extLst>
          </p:cNvPr>
          <p:cNvPicPr>
            <a:picLocks/>
          </p:cNvPicPr>
          <p:nvPr/>
        </p:nvPicPr>
        <p:blipFill>
          <a:blip r:link="rId79"/>
          <a:stretch>
            <a:fillRect/>
          </a:stretch>
        </p:blipFill>
        <p:spPr>
          <a:xfrm>
            <a:off x="10375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9" name="Picture 88">
            <a:hlinkClick r:id="rId80" tooltip="The Beguiled&#10;Character: John McBurney&#10;Release Year: 1971"/>
            <a:extLst>
              <a:ext uri="{FF2B5EF4-FFF2-40B4-BE49-F238E27FC236}">
                <a16:creationId xmlns:a16="http://schemas.microsoft.com/office/drawing/2014/main" id="{46CB4D43-BA6E-37BD-7754-13FCC2667B50}"/>
              </a:ext>
            </a:extLst>
          </p:cNvPr>
          <p:cNvPicPr>
            <a:picLocks/>
          </p:cNvPicPr>
          <p:nvPr/>
        </p:nvPicPr>
        <p:blipFill>
          <a:blip r:link="rId81"/>
          <a:stretch>
            <a:fillRect/>
          </a:stretch>
        </p:blipFill>
        <p:spPr>
          <a:xfrm>
            <a:off x="10985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1" name="Picture 90">
            <a:hlinkClick r:id="rId82" tooltip="Two Mules for Sister Sara&#10;Character: Hogan&#10;Release Year: 1970"/>
            <a:extLst>
              <a:ext uri="{FF2B5EF4-FFF2-40B4-BE49-F238E27FC236}">
                <a16:creationId xmlns:a16="http://schemas.microsoft.com/office/drawing/2014/main" id="{0EA98AD9-C6EB-A814-DA7F-2DA3A5129A6B}"/>
              </a:ext>
            </a:extLst>
          </p:cNvPr>
          <p:cNvPicPr>
            <a:picLocks/>
          </p:cNvPicPr>
          <p:nvPr/>
        </p:nvPicPr>
        <p:blipFill>
          <a:blip r:link="rId83"/>
          <a:stretch>
            <a:fillRect/>
          </a:stretch>
        </p:blipFill>
        <p:spPr>
          <a:xfrm>
            <a:off x="11595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3" name="Picture 92">
            <a:hlinkClick r:id="rId84" tooltip="Kelly's Heroes&#10;Character: Private Kelly&#10;Release Year: 1970"/>
            <a:extLst>
              <a:ext uri="{FF2B5EF4-FFF2-40B4-BE49-F238E27FC236}">
                <a16:creationId xmlns:a16="http://schemas.microsoft.com/office/drawing/2014/main" id="{56F18042-A68C-E966-A76A-92B541D84AD2}"/>
              </a:ext>
            </a:extLst>
          </p:cNvPr>
          <p:cNvPicPr>
            <a:picLocks/>
          </p:cNvPicPr>
          <p:nvPr/>
        </p:nvPicPr>
        <p:blipFill>
          <a:blip r:link="rId85"/>
          <a:stretch>
            <a:fillRect/>
          </a:stretch>
        </p:blipFill>
        <p:spPr>
          <a:xfrm>
            <a:off x="12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5" name="Picture 94">
            <a:hlinkClick r:id="rId86" tooltip="Paint Your Wagon&#10;Character: Pardner&#10;Release Year: 1969"/>
            <a:extLst>
              <a:ext uri="{FF2B5EF4-FFF2-40B4-BE49-F238E27FC236}">
                <a16:creationId xmlns:a16="http://schemas.microsoft.com/office/drawing/2014/main" id="{24D1D1C4-D6C4-30A7-098A-7752CB91B716}"/>
              </a:ext>
            </a:extLst>
          </p:cNvPr>
          <p:cNvPicPr>
            <a:picLocks/>
          </p:cNvPicPr>
          <p:nvPr/>
        </p:nvPicPr>
        <p:blipFill>
          <a:blip r:link="rId87"/>
          <a:stretch>
            <a:fillRect/>
          </a:stretch>
        </p:blipFill>
        <p:spPr>
          <a:xfrm>
            <a:off x="622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7" name="Picture 96">
            <a:hlinkClick r:id="rId88" tooltip="Where Eagles Dare&#10;Character: Lt. Schaffer&#10;Release Year: 1968"/>
            <a:extLst>
              <a:ext uri="{FF2B5EF4-FFF2-40B4-BE49-F238E27FC236}">
                <a16:creationId xmlns:a16="http://schemas.microsoft.com/office/drawing/2014/main" id="{32CD528F-E287-B053-FB42-CF780326C1B5}"/>
              </a:ext>
            </a:extLst>
          </p:cNvPr>
          <p:cNvPicPr>
            <a:picLocks/>
          </p:cNvPicPr>
          <p:nvPr/>
        </p:nvPicPr>
        <p:blipFill>
          <a:blip r:link="rId89"/>
          <a:stretch>
            <a:fillRect/>
          </a:stretch>
        </p:blipFill>
        <p:spPr>
          <a:xfrm>
            <a:off x="1231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9" name="Picture 98">
            <a:hlinkClick r:id="rId90" tooltip="Coogan's Bluff&#10;Character: Coogan&#10;Release Year: 1968"/>
            <a:extLst>
              <a:ext uri="{FF2B5EF4-FFF2-40B4-BE49-F238E27FC236}">
                <a16:creationId xmlns:a16="http://schemas.microsoft.com/office/drawing/2014/main" id="{505A94B3-0C27-5035-BDE1-98D79EA8E808}"/>
              </a:ext>
            </a:extLst>
          </p:cNvPr>
          <p:cNvPicPr>
            <a:picLocks/>
          </p:cNvPicPr>
          <p:nvPr/>
        </p:nvPicPr>
        <p:blipFill>
          <a:blip r:link="rId91"/>
          <a:stretch>
            <a:fillRect/>
          </a:stretch>
        </p:blipFill>
        <p:spPr>
          <a:xfrm>
            <a:off x="1841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1" name="Picture 100">
            <a:hlinkClick r:id="rId92" tooltip="Hang 'Em High&#10;Character: Marshal Jed Cooper&#10;Release Year: 1968"/>
            <a:extLst>
              <a:ext uri="{FF2B5EF4-FFF2-40B4-BE49-F238E27FC236}">
                <a16:creationId xmlns:a16="http://schemas.microsoft.com/office/drawing/2014/main" id="{BC7978E7-8B3D-2B23-7FCB-57C8CE453442}"/>
              </a:ext>
            </a:extLst>
          </p:cNvPr>
          <p:cNvPicPr>
            <a:picLocks/>
          </p:cNvPicPr>
          <p:nvPr/>
        </p:nvPicPr>
        <p:blipFill>
          <a:blip r:link="rId93"/>
          <a:stretch>
            <a:fillRect/>
          </a:stretch>
        </p:blipFill>
        <p:spPr>
          <a:xfrm>
            <a:off x="2451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3" name="Picture 102">
            <a:hlinkClick r:id="rId94" tooltip="The Witches&#10;Character: Carlo&#10;Release Year: 1967"/>
            <a:extLst>
              <a:ext uri="{FF2B5EF4-FFF2-40B4-BE49-F238E27FC236}">
                <a16:creationId xmlns:a16="http://schemas.microsoft.com/office/drawing/2014/main" id="{CD77CDA9-43DE-4465-BD4C-DB31C20E103D}"/>
              </a:ext>
            </a:extLst>
          </p:cNvPr>
          <p:cNvPicPr>
            <a:picLocks/>
          </p:cNvPicPr>
          <p:nvPr/>
        </p:nvPicPr>
        <p:blipFill>
          <a:blip r:link="rId95"/>
          <a:stretch>
            <a:fillRect/>
          </a:stretch>
        </p:blipFill>
        <p:spPr>
          <a:xfrm>
            <a:off x="3060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5" name="Picture 104">
            <a:hlinkClick r:id="rId96" tooltip="The Good, the Bad and the Ugly&#10;Character: Blondie&#10;Release Year: 1966"/>
            <a:extLst>
              <a:ext uri="{FF2B5EF4-FFF2-40B4-BE49-F238E27FC236}">
                <a16:creationId xmlns:a16="http://schemas.microsoft.com/office/drawing/2014/main" id="{8A10D740-7DDB-13DF-E18B-312EEAC7C2C4}"/>
              </a:ext>
            </a:extLst>
          </p:cNvPr>
          <p:cNvPicPr>
            <a:picLocks/>
          </p:cNvPicPr>
          <p:nvPr/>
        </p:nvPicPr>
        <p:blipFill>
          <a:blip r:link="rId97"/>
          <a:stretch>
            <a:fillRect/>
          </a:stretch>
        </p:blipFill>
        <p:spPr>
          <a:xfrm>
            <a:off x="3670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7" name="Picture 106">
            <a:hlinkClick r:id="rId98" tooltip="For a Few Dollars More&#10;Character: Monco&#10;Release Year: 1965"/>
            <a:extLst>
              <a:ext uri="{FF2B5EF4-FFF2-40B4-BE49-F238E27FC236}">
                <a16:creationId xmlns:a16="http://schemas.microsoft.com/office/drawing/2014/main" id="{4332BA6C-934F-CEB1-1205-411D0BFEFC2B}"/>
              </a:ext>
            </a:extLst>
          </p:cNvPr>
          <p:cNvPicPr>
            <a:picLocks/>
          </p:cNvPicPr>
          <p:nvPr/>
        </p:nvPicPr>
        <p:blipFill>
          <a:blip r:link="rId99"/>
          <a:stretch>
            <a:fillRect/>
          </a:stretch>
        </p:blipFill>
        <p:spPr>
          <a:xfrm>
            <a:off x="4279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9" name="Picture 108">
            <a:hlinkClick r:id="rId100" tooltip="A Fistful of Dollars&#10;Character: Joe&#10;Release Year: 1964"/>
            <a:extLst>
              <a:ext uri="{FF2B5EF4-FFF2-40B4-BE49-F238E27FC236}">
                <a16:creationId xmlns:a16="http://schemas.microsoft.com/office/drawing/2014/main" id="{340599D7-F767-D13E-9233-85068348A5C7}"/>
              </a:ext>
            </a:extLst>
          </p:cNvPr>
          <p:cNvPicPr>
            <a:picLocks/>
          </p:cNvPicPr>
          <p:nvPr/>
        </p:nvPicPr>
        <p:blipFill>
          <a:blip r:link="rId101"/>
          <a:stretch>
            <a:fillRect/>
          </a:stretch>
        </p:blipFill>
        <p:spPr>
          <a:xfrm>
            <a:off x="4889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1" name="Picture 110">
            <a:hlinkClick r:id="rId102" tooltip="Lafayette Escadrille&#10;Character: George Moseley&#10;Release Year: 1958"/>
            <a:extLst>
              <a:ext uri="{FF2B5EF4-FFF2-40B4-BE49-F238E27FC236}">
                <a16:creationId xmlns:a16="http://schemas.microsoft.com/office/drawing/2014/main" id="{2A7DD694-064E-367F-5A2A-BA563D9026B4}"/>
              </a:ext>
            </a:extLst>
          </p:cNvPr>
          <p:cNvPicPr>
            <a:picLocks/>
          </p:cNvPicPr>
          <p:nvPr/>
        </p:nvPicPr>
        <p:blipFill>
          <a:blip r:link="rId103"/>
          <a:stretch>
            <a:fillRect/>
          </a:stretch>
        </p:blipFill>
        <p:spPr>
          <a:xfrm>
            <a:off x="5499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3" name="Picture 112">
            <a:hlinkClick r:id="rId104" tooltip="Ambush at Cimarron Pass&#10;Character: Keith Williams&#10;Release Year: 1958"/>
            <a:extLst>
              <a:ext uri="{FF2B5EF4-FFF2-40B4-BE49-F238E27FC236}">
                <a16:creationId xmlns:a16="http://schemas.microsoft.com/office/drawing/2014/main" id="{0821F1C8-40F1-8E8D-748A-2431BCB4E8EF}"/>
              </a:ext>
            </a:extLst>
          </p:cNvPr>
          <p:cNvPicPr>
            <a:picLocks/>
          </p:cNvPicPr>
          <p:nvPr/>
        </p:nvPicPr>
        <p:blipFill>
          <a:blip r:link="rId105"/>
          <a:stretch>
            <a:fillRect/>
          </a:stretch>
        </p:blipFill>
        <p:spPr>
          <a:xfrm>
            <a:off x="6108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5" name="Picture 114">
            <a:hlinkClick r:id="rId106" tooltip="Escapade in Japan&#10;Character: Dumbo - Pilot&#10;Release Year: 1957"/>
            <a:extLst>
              <a:ext uri="{FF2B5EF4-FFF2-40B4-BE49-F238E27FC236}">
                <a16:creationId xmlns:a16="http://schemas.microsoft.com/office/drawing/2014/main" id="{4CA277ED-419A-8E4F-7B22-D4211F111067}"/>
              </a:ext>
            </a:extLst>
          </p:cNvPr>
          <p:cNvPicPr>
            <a:picLocks/>
          </p:cNvPicPr>
          <p:nvPr/>
        </p:nvPicPr>
        <p:blipFill>
          <a:blip r:link="rId107"/>
          <a:stretch>
            <a:fillRect/>
          </a:stretch>
        </p:blipFill>
        <p:spPr>
          <a:xfrm>
            <a:off x="6718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7" name="Picture 116">
            <a:hlinkClick r:id="rId108" tooltip="Away All Boats&#10;Character: Corpsman&#10;Release Year: 1956"/>
            <a:extLst>
              <a:ext uri="{FF2B5EF4-FFF2-40B4-BE49-F238E27FC236}">
                <a16:creationId xmlns:a16="http://schemas.microsoft.com/office/drawing/2014/main" id="{55BEAFC9-A6BE-A361-B5A1-F0C598206915}"/>
              </a:ext>
            </a:extLst>
          </p:cNvPr>
          <p:cNvPicPr>
            <a:picLocks/>
          </p:cNvPicPr>
          <p:nvPr/>
        </p:nvPicPr>
        <p:blipFill>
          <a:blip r:link="rId109"/>
          <a:stretch>
            <a:fillRect/>
          </a:stretch>
        </p:blipFill>
        <p:spPr>
          <a:xfrm>
            <a:off x="7327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9" name="Picture 118">
            <a:hlinkClick r:id="rId110" tooltip="The First Traveling Saleslady&#10;Character: Lt. Jack Rice&#10;Release Year: 1956"/>
            <a:extLst>
              <a:ext uri="{FF2B5EF4-FFF2-40B4-BE49-F238E27FC236}">
                <a16:creationId xmlns:a16="http://schemas.microsoft.com/office/drawing/2014/main" id="{B2427938-ABDC-4C1C-AA2D-3C5C788AB9E9}"/>
              </a:ext>
            </a:extLst>
          </p:cNvPr>
          <p:cNvPicPr>
            <a:picLocks/>
          </p:cNvPicPr>
          <p:nvPr/>
        </p:nvPicPr>
        <p:blipFill>
          <a:blip r:link="rId111"/>
          <a:stretch>
            <a:fillRect/>
          </a:stretch>
        </p:blipFill>
        <p:spPr>
          <a:xfrm>
            <a:off x="7937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1" name="Picture 120">
            <a:hlinkClick r:id="rId112" tooltip="Star in the Dust&#10;Character: Tom - Ranch Hand&#10;Release Year: 1956"/>
            <a:extLst>
              <a:ext uri="{FF2B5EF4-FFF2-40B4-BE49-F238E27FC236}">
                <a16:creationId xmlns:a16="http://schemas.microsoft.com/office/drawing/2014/main" id="{AD3D8BBD-F400-328B-2735-4E8630D1A300}"/>
              </a:ext>
            </a:extLst>
          </p:cNvPr>
          <p:cNvPicPr>
            <a:picLocks/>
          </p:cNvPicPr>
          <p:nvPr/>
        </p:nvPicPr>
        <p:blipFill>
          <a:blip r:link="rId113"/>
          <a:stretch>
            <a:fillRect/>
          </a:stretch>
        </p:blipFill>
        <p:spPr>
          <a:xfrm>
            <a:off x="8547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3" name="Picture 122">
            <a:hlinkClick r:id="rId114" tooltip="Never Say Goodbye&#10;Character: Will&#10;Release Year: 1956"/>
            <a:extLst>
              <a:ext uri="{FF2B5EF4-FFF2-40B4-BE49-F238E27FC236}">
                <a16:creationId xmlns:a16="http://schemas.microsoft.com/office/drawing/2014/main" id="{CBB8D6AE-94EA-ED9F-6281-69F83E0B4AB6}"/>
              </a:ext>
            </a:extLst>
          </p:cNvPr>
          <p:cNvPicPr>
            <a:picLocks/>
          </p:cNvPicPr>
          <p:nvPr/>
        </p:nvPicPr>
        <p:blipFill>
          <a:blip r:link="rId115"/>
          <a:stretch>
            <a:fillRect/>
          </a:stretch>
        </p:blipFill>
        <p:spPr>
          <a:xfrm>
            <a:off x="9156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5" name="Picture 124">
            <a:hlinkClick r:id="rId116" tooltip="Tarantula&#10;Character: Jet Squadron Leader&#10;Release Year: 1955"/>
            <a:extLst>
              <a:ext uri="{FF2B5EF4-FFF2-40B4-BE49-F238E27FC236}">
                <a16:creationId xmlns:a16="http://schemas.microsoft.com/office/drawing/2014/main" id="{FFE9A1D9-74E7-4D30-E79E-102C7D2445E7}"/>
              </a:ext>
            </a:extLst>
          </p:cNvPr>
          <p:cNvPicPr>
            <a:picLocks/>
          </p:cNvPicPr>
          <p:nvPr/>
        </p:nvPicPr>
        <p:blipFill>
          <a:blip r:link="rId117"/>
          <a:stretch>
            <a:fillRect/>
          </a:stretch>
        </p:blipFill>
        <p:spPr>
          <a:xfrm>
            <a:off x="9766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7" name="Picture 126">
            <a:hlinkClick r:id="rId118" tooltip="Lady Godiva of Coventry&#10;Character: Alfred the Fletcher&#10;Release Year: 1955"/>
            <a:extLst>
              <a:ext uri="{FF2B5EF4-FFF2-40B4-BE49-F238E27FC236}">
                <a16:creationId xmlns:a16="http://schemas.microsoft.com/office/drawing/2014/main" id="{197CDA43-D4B6-E0A4-6569-24F5B396B062}"/>
              </a:ext>
            </a:extLst>
          </p:cNvPr>
          <p:cNvPicPr>
            <a:picLocks/>
          </p:cNvPicPr>
          <p:nvPr/>
        </p:nvPicPr>
        <p:blipFill>
          <a:blip r:link="rId119"/>
          <a:stretch>
            <a:fillRect/>
          </a:stretch>
        </p:blipFill>
        <p:spPr>
          <a:xfrm>
            <a:off x="10375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9" name="Picture 128">
            <a:hlinkClick r:id="rId120" tooltip="Francis in the Navy&#10;Character: Jonesy&#10;Release Year: 1955"/>
            <a:extLst>
              <a:ext uri="{FF2B5EF4-FFF2-40B4-BE49-F238E27FC236}">
                <a16:creationId xmlns:a16="http://schemas.microsoft.com/office/drawing/2014/main" id="{7CDFC765-58FB-6975-1498-00A313B3B35A}"/>
              </a:ext>
            </a:extLst>
          </p:cNvPr>
          <p:cNvPicPr>
            <a:picLocks/>
          </p:cNvPicPr>
          <p:nvPr/>
        </p:nvPicPr>
        <p:blipFill>
          <a:blip r:link="rId121"/>
          <a:stretch>
            <a:fillRect/>
          </a:stretch>
        </p:blipFill>
        <p:spPr>
          <a:xfrm>
            <a:off x="10985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31" name="Picture 130">
            <a:hlinkClick r:id="rId122" tooltip="Revenge of the Creature&#10;Character: Jennings&#10;Release Year: 1955"/>
            <a:extLst>
              <a:ext uri="{FF2B5EF4-FFF2-40B4-BE49-F238E27FC236}">
                <a16:creationId xmlns:a16="http://schemas.microsoft.com/office/drawing/2014/main" id="{D7B99F02-32D3-DE64-B527-D066754AA1C3}"/>
              </a:ext>
            </a:extLst>
          </p:cNvPr>
          <p:cNvPicPr>
            <a:picLocks/>
          </p:cNvPicPr>
          <p:nvPr/>
        </p:nvPicPr>
        <p:blipFill>
          <a:blip r:link="rId123"/>
          <a:stretch>
            <a:fillRect/>
          </a:stretch>
        </p:blipFill>
        <p:spPr>
          <a:xfrm>
            <a:off x="11595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D76011E-8139-8D91-D75F-DE8A5F037121}"/>
              </a:ext>
            </a:extLst>
          </p:cNvPr>
          <p:cNvSpPr/>
          <p:nvPr/>
        </p:nvSpPr>
        <p:spPr>
          <a:xfrm>
            <a:off x="3556000" y="635000"/>
            <a:ext cx="5080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3D381"/>
                </a:solidFill>
              </a:rPr>
              <a:t>Box Office Earnings per Movie (MUSD)</a:t>
            </a:r>
            <a:endParaRPr lang="en-SE">
              <a:solidFill>
                <a:srgbClr val="F3D38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0A3B722-6A16-5C39-95C2-331FA2E242BA}"/>
              </a:ext>
            </a:extLst>
          </p:cNvPr>
          <p:cNvSpPr/>
          <p:nvPr/>
        </p:nvSpPr>
        <p:spPr>
          <a:xfrm>
            <a:off x="8445500" y="698500"/>
            <a:ext cx="1270000" cy="190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>
                <a:solidFill>
                  <a:srgbClr val="E9AE1B"/>
                </a:solidFill>
              </a:rPr>
              <a:t>Sort chart by: </a:t>
            </a:r>
            <a:endParaRPr lang="en-SE" sz="1400">
              <a:solidFill>
                <a:srgbClr val="E9AE1B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9790516-5F2E-908A-E59F-F01EBF6C439B}"/>
              </a:ext>
            </a:extLst>
          </p:cNvPr>
          <p:cNvSpPr/>
          <p:nvPr/>
        </p:nvSpPr>
        <p:spPr>
          <a:xfrm>
            <a:off x="9715500" y="698500"/>
            <a:ext cx="1143000" cy="1905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rgbClr val="F3D3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Release Year</a:t>
            </a:r>
            <a:endParaRPr lang="en-SE" sz="1400">
              <a:solidFill>
                <a:srgbClr val="F3D38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CC0ED02-9573-4ED0-2C0A-88DED5653A01}"/>
              </a:ext>
            </a:extLst>
          </p:cNvPr>
          <p:cNvSpPr/>
          <p:nvPr/>
        </p:nvSpPr>
        <p:spPr>
          <a:xfrm>
            <a:off x="9715500" y="698500"/>
            <a:ext cx="1143000" cy="1905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rgbClr val="F3D3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Earnings</a:t>
            </a:r>
            <a:endParaRPr lang="en-SE" sz="1400">
              <a:solidFill>
                <a:srgbClr val="F3D38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2033023-D7AE-69D3-44BE-94E8A5D81777}"/>
              </a:ext>
            </a:extLst>
          </p:cNvPr>
          <p:cNvSpPr/>
          <p:nvPr/>
        </p:nvSpPr>
        <p:spPr>
          <a:xfrm>
            <a:off x="584200" y="889000"/>
            <a:ext cx="203200" cy="189230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Every Which Way But Loose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B20E0AB-A1F1-8B7C-CD04-347B67A56774}"/>
              </a:ext>
            </a:extLst>
          </p:cNvPr>
          <p:cNvSpPr/>
          <p:nvPr/>
        </p:nvSpPr>
        <p:spPr>
          <a:xfrm>
            <a:off x="571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EDD7CCC-A456-87D2-597F-8C96E440B2C3}"/>
              </a:ext>
            </a:extLst>
          </p:cNvPr>
          <p:cNvSpPr/>
          <p:nvPr/>
        </p:nvSpPr>
        <p:spPr>
          <a:xfrm>
            <a:off x="571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C13C78A-E903-9759-1653-69B827B6E3A6}"/>
              </a:ext>
            </a:extLst>
          </p:cNvPr>
          <p:cNvSpPr/>
          <p:nvPr/>
        </p:nvSpPr>
        <p:spPr>
          <a:xfrm>
            <a:off x="812800" y="1419077"/>
            <a:ext cx="203200" cy="136222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Any Which Way You Can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8034DD5-508E-E8E9-231A-C20B5AD59E40}"/>
              </a:ext>
            </a:extLst>
          </p:cNvPr>
          <p:cNvSpPr/>
          <p:nvPr/>
        </p:nvSpPr>
        <p:spPr>
          <a:xfrm>
            <a:off x="800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3525BA3-EFCE-CE29-1475-4882BAD537E0}"/>
              </a:ext>
            </a:extLst>
          </p:cNvPr>
          <p:cNvSpPr/>
          <p:nvPr/>
        </p:nvSpPr>
        <p:spPr>
          <a:xfrm>
            <a:off x="800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5D39744-F2ED-DE2F-93EA-5C00600F83AA}"/>
              </a:ext>
            </a:extLst>
          </p:cNvPr>
          <p:cNvSpPr/>
          <p:nvPr/>
        </p:nvSpPr>
        <p:spPr>
          <a:xfrm>
            <a:off x="1041400" y="1500914"/>
            <a:ext cx="203200" cy="12803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In the Line of Fire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8495B2-21A0-AACE-9144-4EFE590C0EE9}"/>
              </a:ext>
            </a:extLst>
          </p:cNvPr>
          <p:cNvSpPr/>
          <p:nvPr/>
        </p:nvSpPr>
        <p:spPr>
          <a:xfrm>
            <a:off x="1028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BBC28AE-2F7A-429B-00D3-19BAA5943CA7}"/>
              </a:ext>
            </a:extLst>
          </p:cNvPr>
          <p:cNvSpPr/>
          <p:nvPr/>
        </p:nvSpPr>
        <p:spPr>
          <a:xfrm>
            <a:off x="1028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C94E225-D33C-BBA3-9A8A-A9D0559683F5}"/>
              </a:ext>
            </a:extLst>
          </p:cNvPr>
          <p:cNvSpPr/>
          <p:nvPr/>
        </p:nvSpPr>
        <p:spPr>
          <a:xfrm>
            <a:off x="1270000" y="1517826"/>
            <a:ext cx="203200" cy="126347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Unforgiven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6A4A5CE-742D-33BD-B25F-34312CD19F59}"/>
              </a:ext>
            </a:extLst>
          </p:cNvPr>
          <p:cNvSpPr/>
          <p:nvPr/>
        </p:nvSpPr>
        <p:spPr>
          <a:xfrm>
            <a:off x="1257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5CA057A-C6DA-5D2D-ACB4-FD0486C0E626}"/>
              </a:ext>
            </a:extLst>
          </p:cNvPr>
          <p:cNvSpPr/>
          <p:nvPr/>
        </p:nvSpPr>
        <p:spPr>
          <a:xfrm>
            <a:off x="1257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B4BD84-8E75-7072-CEDE-0A8DFA0AF819}"/>
              </a:ext>
            </a:extLst>
          </p:cNvPr>
          <p:cNvSpPr/>
          <p:nvPr/>
        </p:nvSpPr>
        <p:spPr>
          <a:xfrm>
            <a:off x="1498600" y="1618427"/>
            <a:ext cx="203200" cy="116287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Magnum Force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709969F-C3E2-00F5-C391-3774E0810233}"/>
              </a:ext>
            </a:extLst>
          </p:cNvPr>
          <p:cNvSpPr/>
          <p:nvPr/>
        </p:nvSpPr>
        <p:spPr>
          <a:xfrm>
            <a:off x="1485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CCE04CC-DB33-D424-1183-4F9469903371}"/>
              </a:ext>
            </a:extLst>
          </p:cNvPr>
          <p:cNvSpPr/>
          <p:nvPr/>
        </p:nvSpPr>
        <p:spPr>
          <a:xfrm>
            <a:off x="1485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87952AA-1518-0E2D-18D8-63CB4794A180}"/>
              </a:ext>
            </a:extLst>
          </p:cNvPr>
          <p:cNvSpPr/>
          <p:nvPr/>
        </p:nvSpPr>
        <p:spPr>
          <a:xfrm>
            <a:off x="1727200" y="1653178"/>
            <a:ext cx="203200" cy="112812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Dirty Harry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65E3FF8-BDA5-E15C-81D2-4DB404BA093D}"/>
              </a:ext>
            </a:extLst>
          </p:cNvPr>
          <p:cNvSpPr/>
          <p:nvPr/>
        </p:nvSpPr>
        <p:spPr>
          <a:xfrm>
            <a:off x="1714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171A7FF-80F6-4BA2-B856-E764430FFD2B}"/>
              </a:ext>
            </a:extLst>
          </p:cNvPr>
          <p:cNvSpPr/>
          <p:nvPr/>
        </p:nvSpPr>
        <p:spPr>
          <a:xfrm>
            <a:off x="1714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6516D2C-B300-0BEC-A9B0-8C9F2CCAE944}"/>
              </a:ext>
            </a:extLst>
          </p:cNvPr>
          <p:cNvSpPr/>
          <p:nvPr/>
        </p:nvSpPr>
        <p:spPr>
          <a:xfrm>
            <a:off x="1955800" y="1658232"/>
            <a:ext cx="203200" cy="112306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Enforcer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76891BE-9C58-AC75-83C2-7461CA4B403D}"/>
              </a:ext>
            </a:extLst>
          </p:cNvPr>
          <p:cNvSpPr/>
          <p:nvPr/>
        </p:nvSpPr>
        <p:spPr>
          <a:xfrm>
            <a:off x="1943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C1B0E7C-3411-05F2-D03C-803BF7F9F908}"/>
              </a:ext>
            </a:extLst>
          </p:cNvPr>
          <p:cNvSpPr/>
          <p:nvPr/>
        </p:nvSpPr>
        <p:spPr>
          <a:xfrm>
            <a:off x="1943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B091CAB-0225-F2FA-4840-98EC8D08D6B0}"/>
              </a:ext>
            </a:extLst>
          </p:cNvPr>
          <p:cNvSpPr/>
          <p:nvPr/>
        </p:nvSpPr>
        <p:spPr>
          <a:xfrm>
            <a:off x="2184400" y="1667647"/>
            <a:ext cx="203200" cy="111365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Mule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9BA9895-0347-2B76-2015-E760F4BCFF6A}"/>
              </a:ext>
            </a:extLst>
          </p:cNvPr>
          <p:cNvSpPr/>
          <p:nvPr/>
        </p:nvSpPr>
        <p:spPr>
          <a:xfrm>
            <a:off x="2171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2018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ADC2761-BA42-DEBD-3D73-D020A643CC34}"/>
              </a:ext>
            </a:extLst>
          </p:cNvPr>
          <p:cNvSpPr/>
          <p:nvPr/>
        </p:nvSpPr>
        <p:spPr>
          <a:xfrm>
            <a:off x="2171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64092B0-8755-722C-9B86-70AFE5D59552}"/>
              </a:ext>
            </a:extLst>
          </p:cNvPr>
          <p:cNvSpPr/>
          <p:nvPr/>
        </p:nvSpPr>
        <p:spPr>
          <a:xfrm>
            <a:off x="2413000" y="1699586"/>
            <a:ext cx="203200" cy="108171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Good, the Bad and the Ugly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FED0CF0-7362-23B0-B997-6705E9D0C4EC}"/>
              </a:ext>
            </a:extLst>
          </p:cNvPr>
          <p:cNvSpPr/>
          <p:nvPr/>
        </p:nvSpPr>
        <p:spPr>
          <a:xfrm>
            <a:off x="2400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1966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CE0974B-EA62-905C-70B4-C7D091D7CFD5}"/>
              </a:ext>
            </a:extLst>
          </p:cNvPr>
          <p:cNvSpPr/>
          <p:nvPr/>
        </p:nvSpPr>
        <p:spPr>
          <a:xfrm>
            <a:off x="2400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9CAC38E-74BC-547F-F29E-D3760897DC9F}"/>
              </a:ext>
            </a:extLst>
          </p:cNvPr>
          <p:cNvSpPr/>
          <p:nvPr/>
        </p:nvSpPr>
        <p:spPr>
          <a:xfrm>
            <a:off x="2641600" y="1705248"/>
            <a:ext cx="203200" cy="107605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Sudden Impact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30416BE-FFBE-3257-A7AA-FF6211263AC4}"/>
              </a:ext>
            </a:extLst>
          </p:cNvPr>
          <p:cNvSpPr/>
          <p:nvPr/>
        </p:nvSpPr>
        <p:spPr>
          <a:xfrm>
            <a:off x="2628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1983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E78A1F3-4618-072C-FA43-E502929E80F7}"/>
              </a:ext>
            </a:extLst>
          </p:cNvPr>
          <p:cNvSpPr/>
          <p:nvPr/>
        </p:nvSpPr>
        <p:spPr>
          <a:xfrm>
            <a:off x="2628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CB375A5-F5E4-B188-E5C9-E3B7BAB9CC62}"/>
              </a:ext>
            </a:extLst>
          </p:cNvPr>
          <p:cNvSpPr/>
          <p:nvPr/>
        </p:nvSpPr>
        <p:spPr>
          <a:xfrm>
            <a:off x="2870200" y="1714790"/>
            <a:ext cx="203200" cy="106651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Gran Torino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2016EA7-696A-EC17-F1F9-67C77F01078C}"/>
              </a:ext>
            </a:extLst>
          </p:cNvPr>
          <p:cNvSpPr/>
          <p:nvPr/>
        </p:nvSpPr>
        <p:spPr>
          <a:xfrm>
            <a:off x="2857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2008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57282CC-F7A4-147C-5CE5-84923B0EC690}"/>
              </a:ext>
            </a:extLst>
          </p:cNvPr>
          <p:cNvSpPr/>
          <p:nvPr/>
        </p:nvSpPr>
        <p:spPr>
          <a:xfrm>
            <a:off x="2857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57BABB2-366F-4881-58AE-BE45EECD71F2}"/>
              </a:ext>
            </a:extLst>
          </p:cNvPr>
          <p:cNvSpPr/>
          <p:nvPr/>
        </p:nvSpPr>
        <p:spPr>
          <a:xfrm>
            <a:off x="3098800" y="1897637"/>
            <a:ext cx="203200" cy="88366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Escape from Alcatraz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04D17CF-1E97-5E06-68F9-CA314670A208}"/>
              </a:ext>
            </a:extLst>
          </p:cNvPr>
          <p:cNvSpPr/>
          <p:nvPr/>
        </p:nvSpPr>
        <p:spPr>
          <a:xfrm>
            <a:off x="3086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1979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6343213-CC9A-2DD2-EE22-CA798C395984}"/>
              </a:ext>
            </a:extLst>
          </p:cNvPr>
          <p:cNvSpPr/>
          <p:nvPr/>
        </p:nvSpPr>
        <p:spPr>
          <a:xfrm>
            <a:off x="3086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30511AE-D9EE-B8F4-8951-9921015A3E73}"/>
              </a:ext>
            </a:extLst>
          </p:cNvPr>
          <p:cNvSpPr/>
          <p:nvPr/>
        </p:nvSpPr>
        <p:spPr>
          <a:xfrm>
            <a:off x="3327400" y="1916100"/>
            <a:ext cx="203200" cy="86520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Space Cowboys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5FB6EC4-2950-83F5-218B-9D03AB8448C1}"/>
              </a:ext>
            </a:extLst>
          </p:cNvPr>
          <p:cNvSpPr/>
          <p:nvPr/>
        </p:nvSpPr>
        <p:spPr>
          <a:xfrm>
            <a:off x="3314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4085780-728A-6A09-23D7-3F56CEFA62F9}"/>
              </a:ext>
            </a:extLst>
          </p:cNvPr>
          <p:cNvSpPr/>
          <p:nvPr/>
        </p:nvSpPr>
        <p:spPr>
          <a:xfrm>
            <a:off x="3314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169C85E-9215-0DEA-7023-89C456C9F96F}"/>
              </a:ext>
            </a:extLst>
          </p:cNvPr>
          <p:cNvSpPr/>
          <p:nvPr/>
        </p:nvSpPr>
        <p:spPr>
          <a:xfrm>
            <a:off x="3556000" y="1933785"/>
            <a:ext cx="203200" cy="84751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Bridges of Madison County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F622A69-8140-2111-3511-62C25D7A22A7}"/>
              </a:ext>
            </a:extLst>
          </p:cNvPr>
          <p:cNvSpPr/>
          <p:nvPr/>
        </p:nvSpPr>
        <p:spPr>
          <a:xfrm>
            <a:off x="3543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1995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83FBA52-4360-E101-A083-DB644EC57026}"/>
              </a:ext>
            </a:extLst>
          </p:cNvPr>
          <p:cNvSpPr/>
          <p:nvPr/>
        </p:nvSpPr>
        <p:spPr>
          <a:xfrm>
            <a:off x="3543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5FF8D47-F953-8EB4-BD68-1B0C6C599E49}"/>
              </a:ext>
            </a:extLst>
          </p:cNvPr>
          <p:cNvSpPr/>
          <p:nvPr/>
        </p:nvSpPr>
        <p:spPr>
          <a:xfrm>
            <a:off x="3784600" y="1962742"/>
            <a:ext cx="203200" cy="81855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Firefox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872E585-7647-4C0B-9749-DFC5C41FDEC8}"/>
              </a:ext>
            </a:extLst>
          </p:cNvPr>
          <p:cNvSpPr/>
          <p:nvPr/>
        </p:nvSpPr>
        <p:spPr>
          <a:xfrm>
            <a:off x="3771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10F97C4-CA9D-1856-33BC-D29AA3E796D2}"/>
              </a:ext>
            </a:extLst>
          </p:cNvPr>
          <p:cNvSpPr/>
          <p:nvPr/>
        </p:nvSpPr>
        <p:spPr>
          <a:xfrm>
            <a:off x="3771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3567789-88EC-762D-905D-7170348E358D}"/>
              </a:ext>
            </a:extLst>
          </p:cNvPr>
          <p:cNvSpPr/>
          <p:nvPr/>
        </p:nvSpPr>
        <p:spPr>
          <a:xfrm>
            <a:off x="4013200" y="1973514"/>
            <a:ext cx="203200" cy="8077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Million Dollar Baby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545CAF4-5D52-584C-00D2-55F54A313859}"/>
              </a:ext>
            </a:extLst>
          </p:cNvPr>
          <p:cNvSpPr/>
          <p:nvPr/>
        </p:nvSpPr>
        <p:spPr>
          <a:xfrm>
            <a:off x="4000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2004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017A817-B136-F53B-E756-44FBF940A324}"/>
              </a:ext>
            </a:extLst>
          </p:cNvPr>
          <p:cNvSpPr/>
          <p:nvPr/>
        </p:nvSpPr>
        <p:spPr>
          <a:xfrm>
            <a:off x="4000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27D8F8F-7E81-3762-EF31-37D88BE9156F}"/>
              </a:ext>
            </a:extLst>
          </p:cNvPr>
          <p:cNvSpPr/>
          <p:nvPr/>
        </p:nvSpPr>
        <p:spPr>
          <a:xfrm>
            <a:off x="4241800" y="2012846"/>
            <a:ext cx="203200" cy="7684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Outlaw Josey Wales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5096C51-DE92-1EF3-4333-06ECD8BA596E}"/>
              </a:ext>
            </a:extLst>
          </p:cNvPr>
          <p:cNvSpPr/>
          <p:nvPr/>
        </p:nvSpPr>
        <p:spPr>
          <a:xfrm>
            <a:off x="4229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1976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4B403B3-3E11-6715-413A-0725FBEB8C57}"/>
              </a:ext>
            </a:extLst>
          </p:cNvPr>
          <p:cNvSpPr/>
          <p:nvPr/>
        </p:nvSpPr>
        <p:spPr>
          <a:xfrm>
            <a:off x="4229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527FEFC-3A3D-A2B6-FDAA-5A85EFF74F80}"/>
              </a:ext>
            </a:extLst>
          </p:cNvPr>
          <p:cNvSpPr/>
          <p:nvPr/>
        </p:nvSpPr>
        <p:spPr>
          <a:xfrm>
            <a:off x="4470400" y="2044299"/>
            <a:ext cx="203200" cy="73700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Tightrope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B5B9D5-35DA-03E8-5E33-26E77EE550F0}"/>
              </a:ext>
            </a:extLst>
          </p:cNvPr>
          <p:cNvSpPr/>
          <p:nvPr/>
        </p:nvSpPr>
        <p:spPr>
          <a:xfrm>
            <a:off x="4457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1984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8253A97-01A9-E375-7DB5-EC0EF6208528}"/>
              </a:ext>
            </a:extLst>
          </p:cNvPr>
          <p:cNvSpPr/>
          <p:nvPr/>
        </p:nvSpPr>
        <p:spPr>
          <a:xfrm>
            <a:off x="4457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D02B704-010D-F380-72A9-360926EAD58A}"/>
              </a:ext>
            </a:extLst>
          </p:cNvPr>
          <p:cNvSpPr/>
          <p:nvPr/>
        </p:nvSpPr>
        <p:spPr>
          <a:xfrm>
            <a:off x="4699000" y="2139968"/>
            <a:ext cx="203200" cy="64133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For a Few Dollars More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E69E68F-906E-AEB2-567A-DCE204D7A80F}"/>
              </a:ext>
            </a:extLst>
          </p:cNvPr>
          <p:cNvSpPr/>
          <p:nvPr/>
        </p:nvSpPr>
        <p:spPr>
          <a:xfrm>
            <a:off x="4686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1965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6561738-5447-4AA9-D9D7-8308C7CDB9DE}"/>
              </a:ext>
            </a:extLst>
          </p:cNvPr>
          <p:cNvSpPr/>
          <p:nvPr/>
        </p:nvSpPr>
        <p:spPr>
          <a:xfrm>
            <a:off x="4686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22A996B-2B10-51AD-36A6-0171FD29C974}"/>
              </a:ext>
            </a:extLst>
          </p:cNvPr>
          <p:cNvSpPr/>
          <p:nvPr/>
        </p:nvSpPr>
        <p:spPr>
          <a:xfrm>
            <a:off x="4927600" y="2161769"/>
            <a:ext cx="203200" cy="61953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 Fistful of Dollars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A4E0DAB-D286-123D-1F14-51AF660C3854}"/>
              </a:ext>
            </a:extLst>
          </p:cNvPr>
          <p:cNvSpPr/>
          <p:nvPr/>
        </p:nvSpPr>
        <p:spPr>
          <a:xfrm>
            <a:off x="4914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9201EC1-1074-2522-8DF8-A540D3ABA712}"/>
              </a:ext>
            </a:extLst>
          </p:cNvPr>
          <p:cNvSpPr/>
          <p:nvPr/>
        </p:nvSpPr>
        <p:spPr>
          <a:xfrm>
            <a:off x="4914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FA3ABE4-7273-911D-C559-AAB63263E95E}"/>
              </a:ext>
            </a:extLst>
          </p:cNvPr>
          <p:cNvSpPr/>
          <p:nvPr/>
        </p:nvSpPr>
        <p:spPr>
          <a:xfrm>
            <a:off x="5156200" y="2174232"/>
            <a:ext cx="203200" cy="60706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Gauntlet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61DDC53-8A5F-072F-1CCD-7C69AE8A2E5D}"/>
              </a:ext>
            </a:extLst>
          </p:cNvPr>
          <p:cNvSpPr/>
          <p:nvPr/>
        </p:nvSpPr>
        <p:spPr>
          <a:xfrm>
            <a:off x="5143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1977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4F0F615-EF8E-4DDF-3784-0A92693C5338}"/>
              </a:ext>
            </a:extLst>
          </p:cNvPr>
          <p:cNvSpPr/>
          <p:nvPr/>
        </p:nvSpPr>
        <p:spPr>
          <a:xfrm>
            <a:off x="5143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5C3EAF6-E31B-E2C1-9B0C-7C6183B797E7}"/>
              </a:ext>
            </a:extLst>
          </p:cNvPr>
          <p:cNvSpPr/>
          <p:nvPr/>
        </p:nvSpPr>
        <p:spPr>
          <a:xfrm>
            <a:off x="5384800" y="2183660"/>
            <a:ext cx="203200" cy="59764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Pale Rider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E317C0B-BFC6-387B-44B1-4DE2F7C67791}"/>
              </a:ext>
            </a:extLst>
          </p:cNvPr>
          <p:cNvSpPr/>
          <p:nvPr/>
        </p:nvSpPr>
        <p:spPr>
          <a:xfrm>
            <a:off x="5372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1985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FD7BF6C-2A81-2F1E-3F6A-FFB1C7D8EC82}"/>
              </a:ext>
            </a:extLst>
          </p:cNvPr>
          <p:cNvSpPr/>
          <p:nvPr/>
        </p:nvSpPr>
        <p:spPr>
          <a:xfrm>
            <a:off x="5372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FDD3865-7161-CD20-D062-FDD545A1B4DA}"/>
              </a:ext>
            </a:extLst>
          </p:cNvPr>
          <p:cNvSpPr/>
          <p:nvPr/>
        </p:nvSpPr>
        <p:spPr>
          <a:xfrm>
            <a:off x="5613400" y="2186835"/>
            <a:ext cx="203200" cy="59446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Thunderbolt and Lightfoot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67EFC24-F99A-F3DD-C99C-8D876C3E3928}"/>
              </a:ext>
            </a:extLst>
          </p:cNvPr>
          <p:cNvSpPr/>
          <p:nvPr/>
        </p:nvSpPr>
        <p:spPr>
          <a:xfrm>
            <a:off x="5600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1974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283AD20-CEF8-EEE4-DB6E-DAA8033DDEBB}"/>
              </a:ext>
            </a:extLst>
          </p:cNvPr>
          <p:cNvSpPr/>
          <p:nvPr/>
        </p:nvSpPr>
        <p:spPr>
          <a:xfrm>
            <a:off x="5600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5DB2EFD-CF48-7854-28C1-F29110F504D4}"/>
              </a:ext>
            </a:extLst>
          </p:cNvPr>
          <p:cNvSpPr/>
          <p:nvPr/>
        </p:nvSpPr>
        <p:spPr>
          <a:xfrm>
            <a:off x="5842000" y="2205546"/>
            <a:ext cx="203200" cy="5757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Heartbreak Ridge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C0E8062-2990-AD0A-0660-221B37E12922}"/>
              </a:ext>
            </a:extLst>
          </p:cNvPr>
          <p:cNvSpPr/>
          <p:nvPr/>
        </p:nvSpPr>
        <p:spPr>
          <a:xfrm>
            <a:off x="5829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1986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9CDC6E3-E339-F87B-FD0A-74F35FF6FFEE}"/>
              </a:ext>
            </a:extLst>
          </p:cNvPr>
          <p:cNvSpPr/>
          <p:nvPr/>
        </p:nvSpPr>
        <p:spPr>
          <a:xfrm>
            <a:off x="5829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9B98495-71E2-381B-4B8E-AFE47D37D9D3}"/>
              </a:ext>
            </a:extLst>
          </p:cNvPr>
          <p:cNvSpPr/>
          <p:nvPr/>
        </p:nvSpPr>
        <p:spPr>
          <a:xfrm>
            <a:off x="6070600" y="2211454"/>
            <a:ext cx="203200" cy="56984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City Heat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3C9EE66-EBCD-92DC-D2C2-1360A6BF5730}"/>
              </a:ext>
            </a:extLst>
          </p:cNvPr>
          <p:cNvSpPr/>
          <p:nvPr/>
        </p:nvSpPr>
        <p:spPr>
          <a:xfrm>
            <a:off x="6057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1984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EBD4950-8A46-DA4A-18C4-9C2B7015EB15}"/>
              </a:ext>
            </a:extLst>
          </p:cNvPr>
          <p:cNvSpPr/>
          <p:nvPr/>
        </p:nvSpPr>
        <p:spPr>
          <a:xfrm>
            <a:off x="6057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8157DD3-4B52-7FD3-C9D7-A25AC10F36EE}"/>
              </a:ext>
            </a:extLst>
          </p:cNvPr>
          <p:cNvSpPr/>
          <p:nvPr/>
        </p:nvSpPr>
        <p:spPr>
          <a:xfrm>
            <a:off x="6299200" y="2223259"/>
            <a:ext cx="203200" cy="55804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Absolute Power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F86CE4A-6A48-3BBD-560C-08C42B39A334}"/>
              </a:ext>
            </a:extLst>
          </p:cNvPr>
          <p:cNvSpPr/>
          <p:nvPr/>
        </p:nvSpPr>
        <p:spPr>
          <a:xfrm>
            <a:off x="6286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1997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B02CB0C-C403-49A7-316E-02002964D474}"/>
              </a:ext>
            </a:extLst>
          </p:cNvPr>
          <p:cNvSpPr/>
          <p:nvPr/>
        </p:nvSpPr>
        <p:spPr>
          <a:xfrm>
            <a:off x="6286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CE7351A-9501-E850-1956-C5EA8984E3C3}"/>
              </a:ext>
            </a:extLst>
          </p:cNvPr>
          <p:cNvSpPr/>
          <p:nvPr/>
        </p:nvSpPr>
        <p:spPr>
          <a:xfrm>
            <a:off x="6527800" y="2259720"/>
            <a:ext cx="203200" cy="52158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Paint Your Wagon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13EB052-40C4-C157-AFAD-61498950F7A9}"/>
              </a:ext>
            </a:extLst>
          </p:cNvPr>
          <p:cNvSpPr/>
          <p:nvPr/>
        </p:nvSpPr>
        <p:spPr>
          <a:xfrm>
            <a:off x="6515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1969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098D594-BA2E-D60E-98E7-80A83C5651A0}"/>
              </a:ext>
            </a:extLst>
          </p:cNvPr>
          <p:cNvSpPr/>
          <p:nvPr/>
        </p:nvSpPr>
        <p:spPr>
          <a:xfrm>
            <a:off x="6515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BE48DF9-0C96-8B7F-3093-EBF6BC41067D}"/>
              </a:ext>
            </a:extLst>
          </p:cNvPr>
          <p:cNvSpPr/>
          <p:nvPr/>
        </p:nvSpPr>
        <p:spPr>
          <a:xfrm>
            <a:off x="6756400" y="2311470"/>
            <a:ext cx="203200" cy="46983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Dead Pool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0DE1900-6539-227C-3A65-E8F227C10DF7}"/>
              </a:ext>
            </a:extLst>
          </p:cNvPr>
          <p:cNvSpPr/>
          <p:nvPr/>
        </p:nvSpPr>
        <p:spPr>
          <a:xfrm>
            <a:off x="6743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1988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5C5A99B-CB03-F124-0454-938AF0A1AF89}"/>
              </a:ext>
            </a:extLst>
          </p:cNvPr>
          <p:cNvSpPr/>
          <p:nvPr/>
        </p:nvSpPr>
        <p:spPr>
          <a:xfrm>
            <a:off x="6743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E06C105-37C8-BFDD-6510-29F57163DA1B}"/>
              </a:ext>
            </a:extLst>
          </p:cNvPr>
          <p:cNvSpPr/>
          <p:nvPr/>
        </p:nvSpPr>
        <p:spPr>
          <a:xfrm>
            <a:off x="6985000" y="2322014"/>
            <a:ext cx="203200" cy="4592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Bronco Billy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8A34001-45D3-32DF-FD28-62BD48DC215E}"/>
              </a:ext>
            </a:extLst>
          </p:cNvPr>
          <p:cNvSpPr/>
          <p:nvPr/>
        </p:nvSpPr>
        <p:spPr>
          <a:xfrm>
            <a:off x="6972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1980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221FA45-116A-5A5A-3108-313DEDD3276E}"/>
              </a:ext>
            </a:extLst>
          </p:cNvPr>
          <p:cNvSpPr/>
          <p:nvPr/>
        </p:nvSpPr>
        <p:spPr>
          <a:xfrm>
            <a:off x="6972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FFFADDE-34AC-F814-CBFE-8C519C41FC0C}"/>
              </a:ext>
            </a:extLst>
          </p:cNvPr>
          <p:cNvSpPr/>
          <p:nvPr/>
        </p:nvSpPr>
        <p:spPr>
          <a:xfrm>
            <a:off x="7213600" y="2329896"/>
            <a:ext cx="203200" cy="45140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High Plains Drifter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45EAFB1-31FB-63FD-E0CD-E473752E85B2}"/>
              </a:ext>
            </a:extLst>
          </p:cNvPr>
          <p:cNvSpPr/>
          <p:nvPr/>
        </p:nvSpPr>
        <p:spPr>
          <a:xfrm>
            <a:off x="7200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1973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EA1DC7D-B782-47DC-E95D-455A352AA227}"/>
              </a:ext>
            </a:extLst>
          </p:cNvPr>
          <p:cNvSpPr/>
          <p:nvPr/>
        </p:nvSpPr>
        <p:spPr>
          <a:xfrm>
            <a:off x="7200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DD4AAA4-2F6D-65A1-DE1B-1D62FFF04349}"/>
              </a:ext>
            </a:extLst>
          </p:cNvPr>
          <p:cNvSpPr/>
          <p:nvPr/>
        </p:nvSpPr>
        <p:spPr>
          <a:xfrm>
            <a:off x="7442200" y="2354650"/>
            <a:ext cx="203200" cy="42665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Hang 'Em High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2141A492-167C-AF58-E881-26EC6B603377}"/>
              </a:ext>
            </a:extLst>
          </p:cNvPr>
          <p:cNvSpPr/>
          <p:nvPr/>
        </p:nvSpPr>
        <p:spPr>
          <a:xfrm>
            <a:off x="7429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1968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510F162-1AE2-6417-4EE1-D236932D0EEB}"/>
              </a:ext>
            </a:extLst>
          </p:cNvPr>
          <p:cNvSpPr/>
          <p:nvPr/>
        </p:nvSpPr>
        <p:spPr>
          <a:xfrm>
            <a:off x="7429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166B96A-8C86-DDEA-10B1-0F95E132572D}"/>
              </a:ext>
            </a:extLst>
          </p:cNvPr>
          <p:cNvSpPr/>
          <p:nvPr/>
        </p:nvSpPr>
        <p:spPr>
          <a:xfrm>
            <a:off x="7670800" y="2400941"/>
            <a:ext cx="203200" cy="380359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 Perfect World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F15A632-E2DC-5410-00DB-CBB0CB59C179}"/>
              </a:ext>
            </a:extLst>
          </p:cNvPr>
          <p:cNvSpPr/>
          <p:nvPr/>
        </p:nvSpPr>
        <p:spPr>
          <a:xfrm>
            <a:off x="7658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1993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DE56409-F893-816A-BD31-99D79D272021}"/>
              </a:ext>
            </a:extLst>
          </p:cNvPr>
          <p:cNvSpPr/>
          <p:nvPr/>
        </p:nvSpPr>
        <p:spPr>
          <a:xfrm>
            <a:off x="7658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CAACDBB-97A1-8C0B-AD7B-F32AA214374B}"/>
              </a:ext>
            </a:extLst>
          </p:cNvPr>
          <p:cNvSpPr/>
          <p:nvPr/>
        </p:nvSpPr>
        <p:spPr>
          <a:xfrm>
            <a:off x="7899400" y="2431570"/>
            <a:ext cx="203200" cy="34973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Eiger Sanction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9169230-1164-42D7-B790-6A43E3590E90}"/>
              </a:ext>
            </a:extLst>
          </p:cNvPr>
          <p:cNvSpPr/>
          <p:nvPr/>
        </p:nvSpPr>
        <p:spPr>
          <a:xfrm>
            <a:off x="7886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1975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E8823A8-725D-E930-B154-949380C9D302}"/>
              </a:ext>
            </a:extLst>
          </p:cNvPr>
          <p:cNvSpPr/>
          <p:nvPr/>
        </p:nvSpPr>
        <p:spPr>
          <a:xfrm>
            <a:off x="7886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050AEA7-3791-BF0A-288D-DA6AC26F96DF}"/>
              </a:ext>
            </a:extLst>
          </p:cNvPr>
          <p:cNvSpPr/>
          <p:nvPr/>
        </p:nvSpPr>
        <p:spPr>
          <a:xfrm>
            <a:off x="8128000" y="2457867"/>
            <a:ext cx="203200" cy="32343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Play Misty for Me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6C8573E-7F6E-2B46-DCE3-96F0D2598C59}"/>
              </a:ext>
            </a:extLst>
          </p:cNvPr>
          <p:cNvSpPr/>
          <p:nvPr/>
        </p:nvSpPr>
        <p:spPr>
          <a:xfrm>
            <a:off x="8115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1971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686414F-3AF5-3E22-037C-41303EC3B65B}"/>
              </a:ext>
            </a:extLst>
          </p:cNvPr>
          <p:cNvSpPr/>
          <p:nvPr/>
        </p:nvSpPr>
        <p:spPr>
          <a:xfrm>
            <a:off x="8115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0F41C35-2C2B-D17E-E5CB-7D07587874DC}"/>
              </a:ext>
            </a:extLst>
          </p:cNvPr>
          <p:cNvSpPr/>
          <p:nvPr/>
        </p:nvSpPr>
        <p:spPr>
          <a:xfrm>
            <a:off x="8356600" y="2526046"/>
            <a:ext cx="203200" cy="2552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Rookie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FDF7A32-EAB2-1156-87A4-7FBF72AF820A}"/>
              </a:ext>
            </a:extLst>
          </p:cNvPr>
          <p:cNvSpPr/>
          <p:nvPr/>
        </p:nvSpPr>
        <p:spPr>
          <a:xfrm>
            <a:off x="8343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1990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1F4BBF9-09AD-28FF-4E5A-4C483FD508B3}"/>
              </a:ext>
            </a:extLst>
          </p:cNvPr>
          <p:cNvSpPr/>
          <p:nvPr/>
        </p:nvSpPr>
        <p:spPr>
          <a:xfrm>
            <a:off x="8343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814CA93-3F8F-3CA9-F9C1-9D0BE0BE1DE3}"/>
              </a:ext>
            </a:extLst>
          </p:cNvPr>
          <p:cNvSpPr/>
          <p:nvPr/>
        </p:nvSpPr>
        <p:spPr>
          <a:xfrm>
            <a:off x="8585200" y="2532387"/>
            <a:ext cx="203200" cy="24891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Where Eagles Dare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E76612A-1389-B50B-6CF7-33B220C534F8}"/>
              </a:ext>
            </a:extLst>
          </p:cNvPr>
          <p:cNvSpPr/>
          <p:nvPr/>
        </p:nvSpPr>
        <p:spPr>
          <a:xfrm>
            <a:off x="8572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1968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8693364-3F7D-79A5-59CD-515074CC87EE}"/>
              </a:ext>
            </a:extLst>
          </p:cNvPr>
          <p:cNvSpPr/>
          <p:nvPr/>
        </p:nvSpPr>
        <p:spPr>
          <a:xfrm>
            <a:off x="8572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B5896095-509F-BE44-5E91-9FF717ACB813}"/>
              </a:ext>
            </a:extLst>
          </p:cNvPr>
          <p:cNvSpPr/>
          <p:nvPr/>
        </p:nvSpPr>
        <p:spPr>
          <a:xfrm>
            <a:off x="8813800" y="2553484"/>
            <a:ext cx="203200" cy="22781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Trouble with the Curve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666509B-92DD-FDF0-C522-380D9C3FE1F2}"/>
              </a:ext>
            </a:extLst>
          </p:cNvPr>
          <p:cNvSpPr/>
          <p:nvPr/>
        </p:nvSpPr>
        <p:spPr>
          <a:xfrm>
            <a:off x="8801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2012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8F6CE15-EF6D-0A7B-ADDA-81BA419CFAF9}"/>
              </a:ext>
            </a:extLst>
          </p:cNvPr>
          <p:cNvSpPr/>
          <p:nvPr/>
        </p:nvSpPr>
        <p:spPr>
          <a:xfrm>
            <a:off x="8801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7EADE62-F4A0-3B67-53F8-52D34557F84E}"/>
              </a:ext>
            </a:extLst>
          </p:cNvPr>
          <p:cNvSpPr/>
          <p:nvPr/>
        </p:nvSpPr>
        <p:spPr>
          <a:xfrm>
            <a:off x="9042400" y="2557737"/>
            <a:ext cx="203200" cy="22356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Blood Work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7A5827AA-F4EE-32DA-E03D-82F096D8CAEE}"/>
              </a:ext>
            </a:extLst>
          </p:cNvPr>
          <p:cNvSpPr/>
          <p:nvPr/>
        </p:nvSpPr>
        <p:spPr>
          <a:xfrm>
            <a:off x="9029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2002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06D0119-520E-63BF-C6E1-84F77BF2C41C}"/>
              </a:ext>
            </a:extLst>
          </p:cNvPr>
          <p:cNvSpPr/>
          <p:nvPr/>
        </p:nvSpPr>
        <p:spPr>
          <a:xfrm>
            <a:off x="9029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66C95D-1C95-7CC2-7F40-CB06B6671DA9}"/>
              </a:ext>
            </a:extLst>
          </p:cNvPr>
          <p:cNvSpPr/>
          <p:nvPr/>
        </p:nvSpPr>
        <p:spPr>
          <a:xfrm>
            <a:off x="9271000" y="2599175"/>
            <a:ext cx="203200" cy="18212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Joe Kidd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A069D2C-40CA-0993-960A-FD7D3E466017}"/>
              </a:ext>
            </a:extLst>
          </p:cNvPr>
          <p:cNvSpPr/>
          <p:nvPr/>
        </p:nvSpPr>
        <p:spPr>
          <a:xfrm>
            <a:off x="9258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1972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0C8350E-ACE9-EF80-0B05-C66C62FE70CA}"/>
              </a:ext>
            </a:extLst>
          </p:cNvPr>
          <p:cNvSpPr/>
          <p:nvPr/>
        </p:nvSpPr>
        <p:spPr>
          <a:xfrm>
            <a:off x="9258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A8832E7-2B8F-16F8-D502-026E417467A0}"/>
              </a:ext>
            </a:extLst>
          </p:cNvPr>
          <p:cNvSpPr/>
          <p:nvPr/>
        </p:nvSpPr>
        <p:spPr>
          <a:xfrm>
            <a:off x="9499600" y="2618466"/>
            <a:ext cx="203200" cy="16283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Kelly's Heroes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69196E8E-5E91-9E78-912B-1BED98B41F58}"/>
              </a:ext>
            </a:extLst>
          </p:cNvPr>
          <p:cNvSpPr/>
          <p:nvPr/>
        </p:nvSpPr>
        <p:spPr>
          <a:xfrm>
            <a:off x="9486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1970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5277CEA-1114-21B4-040D-96537227E1E9}"/>
              </a:ext>
            </a:extLst>
          </p:cNvPr>
          <p:cNvSpPr/>
          <p:nvPr/>
        </p:nvSpPr>
        <p:spPr>
          <a:xfrm>
            <a:off x="9486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239A6BB-000A-8E35-33A9-12C8D548647E}"/>
              </a:ext>
            </a:extLst>
          </p:cNvPr>
          <p:cNvSpPr/>
          <p:nvPr/>
        </p:nvSpPr>
        <p:spPr>
          <a:xfrm>
            <a:off x="9728200" y="2622512"/>
            <a:ext cx="203200" cy="15878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True Crime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4D17C24-B4C8-013F-F20A-ABAEFA9C8FF2}"/>
              </a:ext>
            </a:extLst>
          </p:cNvPr>
          <p:cNvSpPr/>
          <p:nvPr/>
        </p:nvSpPr>
        <p:spPr>
          <a:xfrm>
            <a:off x="9715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1999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2EBE217-99BC-12B1-A32E-BD7F7D4BA95F}"/>
              </a:ext>
            </a:extLst>
          </p:cNvPr>
          <p:cNvSpPr/>
          <p:nvPr/>
        </p:nvSpPr>
        <p:spPr>
          <a:xfrm>
            <a:off x="9715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FDE10DF-A65F-1EF9-157E-FEC87E5C8059}"/>
              </a:ext>
            </a:extLst>
          </p:cNvPr>
          <p:cNvSpPr/>
          <p:nvPr/>
        </p:nvSpPr>
        <p:spPr>
          <a:xfrm>
            <a:off x="9956800" y="2623530"/>
            <a:ext cx="203200" cy="15777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Two Mules for Sister Sara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EB760F5-F229-581F-78AB-3BD3FE0908AB}"/>
              </a:ext>
            </a:extLst>
          </p:cNvPr>
          <p:cNvSpPr/>
          <p:nvPr/>
        </p:nvSpPr>
        <p:spPr>
          <a:xfrm>
            <a:off x="9944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1970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F2790E9-577F-ED46-D8D5-839B8B2400EA}"/>
              </a:ext>
            </a:extLst>
          </p:cNvPr>
          <p:cNvSpPr/>
          <p:nvPr/>
        </p:nvSpPr>
        <p:spPr>
          <a:xfrm>
            <a:off x="9944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CC45891-E85C-AC68-0280-ED8BCBFFBAAE}"/>
              </a:ext>
            </a:extLst>
          </p:cNvPr>
          <p:cNvSpPr/>
          <p:nvPr/>
        </p:nvSpPr>
        <p:spPr>
          <a:xfrm>
            <a:off x="10185400" y="2633955"/>
            <a:ext cx="203200" cy="14734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Pink Cadillac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2DFFB13-17C6-6FFD-A432-F1E7EBAA1E05}"/>
              </a:ext>
            </a:extLst>
          </p:cNvPr>
          <p:cNvSpPr/>
          <p:nvPr/>
        </p:nvSpPr>
        <p:spPr>
          <a:xfrm>
            <a:off x="10172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1989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83D6B17B-6488-478B-63CA-F4D9E831D1AE}"/>
              </a:ext>
            </a:extLst>
          </p:cNvPr>
          <p:cNvSpPr/>
          <p:nvPr/>
        </p:nvSpPr>
        <p:spPr>
          <a:xfrm>
            <a:off x="10172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9198EE8-03F3-1CCA-E604-8538481C732E}"/>
              </a:ext>
            </a:extLst>
          </p:cNvPr>
          <p:cNvSpPr/>
          <p:nvPr/>
        </p:nvSpPr>
        <p:spPr>
          <a:xfrm>
            <a:off x="10414000" y="2669784"/>
            <a:ext cx="203200" cy="11151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Coogan's Bluff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C9EC6A7-4C6D-5475-5CE8-7A994F5ABAE2}"/>
              </a:ext>
            </a:extLst>
          </p:cNvPr>
          <p:cNvSpPr/>
          <p:nvPr/>
        </p:nvSpPr>
        <p:spPr>
          <a:xfrm>
            <a:off x="10401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1968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5C264C5-22DD-22E8-8009-D0001B440881}"/>
              </a:ext>
            </a:extLst>
          </p:cNvPr>
          <p:cNvSpPr/>
          <p:nvPr/>
        </p:nvSpPr>
        <p:spPr>
          <a:xfrm>
            <a:off x="10401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A67B25B2-4C4E-AA44-C59A-D97A64168C7E}"/>
              </a:ext>
            </a:extLst>
          </p:cNvPr>
          <p:cNvSpPr/>
          <p:nvPr/>
        </p:nvSpPr>
        <p:spPr>
          <a:xfrm>
            <a:off x="10642600" y="2687610"/>
            <a:ext cx="203200" cy="9369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Cry Macho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CEBB0F3-369F-590E-B42E-94BB245F75BF}"/>
              </a:ext>
            </a:extLst>
          </p:cNvPr>
          <p:cNvSpPr/>
          <p:nvPr/>
        </p:nvSpPr>
        <p:spPr>
          <a:xfrm>
            <a:off x="10629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2021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C5404A9-F08D-EC9C-A85C-373DD1B6A0CA}"/>
              </a:ext>
            </a:extLst>
          </p:cNvPr>
          <p:cNvSpPr/>
          <p:nvPr/>
        </p:nvSpPr>
        <p:spPr>
          <a:xfrm>
            <a:off x="10629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391F2E1-DB92-D3B8-1BB4-0F84852FA439}"/>
              </a:ext>
            </a:extLst>
          </p:cNvPr>
          <p:cNvSpPr/>
          <p:nvPr/>
        </p:nvSpPr>
        <p:spPr>
          <a:xfrm>
            <a:off x="10871200" y="2714182"/>
            <a:ext cx="203200" cy="6711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Honkytonk Man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2193221-30A9-0D35-080E-D32297489F8E}"/>
              </a:ext>
            </a:extLst>
          </p:cNvPr>
          <p:cNvSpPr/>
          <p:nvPr/>
        </p:nvSpPr>
        <p:spPr>
          <a:xfrm>
            <a:off x="10858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1982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32DAA3C-8400-32BB-563E-6C7A1DD13446}"/>
              </a:ext>
            </a:extLst>
          </p:cNvPr>
          <p:cNvSpPr/>
          <p:nvPr/>
        </p:nvSpPr>
        <p:spPr>
          <a:xfrm>
            <a:off x="10858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4B4C1D5-3A85-EA30-C3DB-1C8CBA5B2E36}"/>
              </a:ext>
            </a:extLst>
          </p:cNvPr>
          <p:cNvSpPr/>
          <p:nvPr/>
        </p:nvSpPr>
        <p:spPr>
          <a:xfrm>
            <a:off x="11099800" y="2759118"/>
            <a:ext cx="203200" cy="2218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Beguiled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5A3B41C-69E1-65E2-75EF-D36755C5B9BD}"/>
              </a:ext>
            </a:extLst>
          </p:cNvPr>
          <p:cNvSpPr/>
          <p:nvPr/>
        </p:nvSpPr>
        <p:spPr>
          <a:xfrm>
            <a:off x="11087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1971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F2BB695-AEE0-8D11-8926-830952B41EEA}"/>
              </a:ext>
            </a:extLst>
          </p:cNvPr>
          <p:cNvSpPr/>
          <p:nvPr/>
        </p:nvSpPr>
        <p:spPr>
          <a:xfrm>
            <a:off x="11087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515C6E35-AFF1-3D23-80E3-0A56F30230E6}"/>
              </a:ext>
            </a:extLst>
          </p:cNvPr>
          <p:cNvSpPr/>
          <p:nvPr/>
        </p:nvSpPr>
        <p:spPr>
          <a:xfrm>
            <a:off x="11328400" y="2765314"/>
            <a:ext cx="203200" cy="159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White Hunter Black Heart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0894B5B6-A095-EE36-74E5-B2EE7DFE4F0F}"/>
              </a:ext>
            </a:extLst>
          </p:cNvPr>
          <p:cNvSpPr/>
          <p:nvPr/>
        </p:nvSpPr>
        <p:spPr>
          <a:xfrm>
            <a:off x="11315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1990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AAEFE09C-1B3A-9C22-1787-6DBF2473BCFC}"/>
              </a:ext>
            </a:extLst>
          </p:cNvPr>
          <p:cNvSpPr/>
          <p:nvPr/>
        </p:nvSpPr>
        <p:spPr>
          <a:xfrm>
            <a:off x="11315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3936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-2000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100000" y="185"/>
                                      <p:to x="0" y="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-100000" y="185"/>
                                      <p:to x="0" y="18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100000"/>
                                      <p:to x="58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9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3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9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1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3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7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9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1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3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95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7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9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1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3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5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3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1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5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5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3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9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7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5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1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3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5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35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5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7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9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9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1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5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83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5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1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5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9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5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07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9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0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1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9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3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9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1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5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55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9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67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0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3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5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9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85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1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7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0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3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5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9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1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2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5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21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3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4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27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9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0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33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5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39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1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3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45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7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1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1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5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6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1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2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7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8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9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4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5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1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5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6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1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2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4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5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29" presetClass="entr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0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1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29" presetClass="entr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5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6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29" presetClass="entr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1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2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29" presetClass="entr" presetSubtype="0" fill="hold" grpId="2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9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29" presetClass="entr" presetSubtype="0" fill="hold" grpId="2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45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29" presetClass="entr" presetSubtype="0" fill="hold" grpId="2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5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4" fill="hold">
                      <p:stCondLst>
                        <p:cond delay="0"/>
                      </p:stCondLst>
                      <p:childTnLst>
                        <p:par>
                          <p:cTn id="1155" fill="hold">
                            <p:stCondLst>
                              <p:cond delay="0"/>
                            </p:stCondLst>
                            <p:childTnLst>
                              <p:par>
                                <p:cTn id="11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9,0" pathEditMode="relative">
                                      <p:cBhvr from="" to="">
                                        <p:cTn id="116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49,0.333" pathEditMode="relative">
                                      <p:cBhvr from="" to="">
                                        <p:cTn id="11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99,0.333" pathEditMode="relative">
                                      <p:cBhvr from="" to="">
                                        <p:cTn id="11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49,0" pathEditMode="relative">
                                      <p:cBhvr from="" to="">
                                        <p:cTn id="11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0.167" pathEditMode="relative">
                                      <p:cBhvr from="" to="">
                                        <p:cTn id="117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0" pathEditMode="relative">
                                      <p:cBhvr from="" to="">
                                        <p:cTn id="11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9,0.167" pathEditMode="relative">
                                      <p:cBhvr from="" to="">
                                        <p:cTn id="11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99,0.333" pathEditMode="relative">
                                      <p:cBhvr from="" to="">
                                        <p:cTn id="11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01,0" pathEditMode="relative">
                                      <p:cBhvr from="" to="">
                                        <p:cTn id="118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.333" pathEditMode="relative">
                                      <p:cBhvr from="" to="">
                                        <p:cTn id="11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1,0" pathEditMode="relative">
                                      <p:cBhvr from="" to="">
                                        <p:cTn id="11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.167" pathEditMode="relative">
                                      <p:cBhvr from="" to="">
                                        <p:cTn id="11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0.333" pathEditMode="relative">
                                      <p:cBhvr from="" to="">
                                        <p:cTn id="120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0.333" pathEditMode="relative">
                                      <p:cBhvr from="" to="">
                                        <p:cTn id="12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0.333" pathEditMode="relative">
                                      <p:cBhvr from="" to="">
                                        <p:cTn id="12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0.167" pathEditMode="relative">
                                      <p:cBhvr from="" to="">
                                        <p:cTn id="12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01,0.333" pathEditMode="relative">
                                      <p:cBhvr from="" to="">
                                        <p:cTn id="12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51,0.167" pathEditMode="relative">
                                      <p:cBhvr from="" to="">
                                        <p:cTn id="12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01,0.167" pathEditMode="relative">
                                      <p:cBhvr from="" to="">
                                        <p:cTn id="12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1,0" pathEditMode="relative">
                                      <p:cBhvr from="" to="">
                                        <p:cTn id="12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49,0.167" pathEditMode="relative">
                                      <p:cBhvr from="" to="">
                                        <p:cTn id="12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849,0" pathEditMode="relative">
                                      <p:cBhvr from="" to="">
                                        <p:cTn id="12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0" pathEditMode="relative">
                                      <p:cBhvr from="" to="">
                                        <p:cTn id="12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99,-0.167" pathEditMode="relative">
                                      <p:cBhvr from="" to="">
                                        <p:cTn id="12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-0.167" pathEditMode="relative">
                                      <p:cBhvr from="" to="">
                                        <p:cTn id="12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9,-0.167" pathEditMode="relative">
                                      <p:cBhvr from="" to="">
                                        <p:cTn id="12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49,-0.167" pathEditMode="relative">
                                      <p:cBhvr from="" to="">
                                        <p:cTn id="12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49,-0.167" pathEditMode="relative">
                                      <p:cBhvr from="" to="">
                                        <p:cTn id="12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0.167" pathEditMode="relative">
                                      <p:cBhvr from="" to="">
                                        <p:cTn id="124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0.167" pathEditMode="relative">
                                      <p:cBhvr from="" to="">
                                        <p:cTn id="12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1,0.167" pathEditMode="relative">
                                      <p:cBhvr from="" to="">
                                        <p:cTn id="12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.167" pathEditMode="relative">
                                      <p:cBhvr from="" to="">
                                        <p:cTn id="12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0.167" pathEditMode="relative">
                                      <p:cBhvr from="" to="">
                                        <p:cTn id="126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0" pathEditMode="relative">
                                      <p:cBhvr from="" to="">
                                        <p:cTn id="12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1,0" pathEditMode="relative">
                                      <p:cBhvr from="" to="">
                                        <p:cTn id="12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1,0" pathEditMode="relative">
                                      <p:cBhvr from="" to="">
                                        <p:cTn id="12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-0.167" pathEditMode="relative">
                                      <p:cBhvr from="" to="">
                                        <p:cTn id="127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0" pathEditMode="relative">
                                      <p:cBhvr from="" to="">
                                        <p:cTn id="12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901,0.167" pathEditMode="relative">
                                      <p:cBhvr from="" to="">
                                        <p:cTn id="12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0.167" pathEditMode="relative">
                                      <p:cBhvr from="" to="">
                                        <p:cTn id="12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-0.167" pathEditMode="relative">
                                      <p:cBhvr from="" to="">
                                        <p:cTn id="128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9,-0.167" pathEditMode="relative">
                                      <p:cBhvr from="" to="">
                                        <p:cTn id="12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99,0" pathEditMode="relative">
                                      <p:cBhvr from="" to="">
                                        <p:cTn id="129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-0.333" pathEditMode="relative">
                                      <p:cBhvr from="" to="">
                                        <p:cTn id="12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5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49,-0.333" pathEditMode="relative">
                                      <p:cBhvr from="" to="">
                                        <p:cTn id="129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0" pathEditMode="relative">
                                      <p:cBhvr from="" to="">
                                        <p:cTn id="12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1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0" pathEditMode="relative">
                                      <p:cBhvr from="" to="">
                                        <p:cTn id="130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49,-0.333" pathEditMode="relative">
                                      <p:cBhvr from="" to="">
                                        <p:cTn id="13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-0.333" pathEditMode="relative">
                                      <p:cBhvr from="" to="">
                                        <p:cTn id="130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0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-0.167" pathEditMode="relative">
                                      <p:cBhvr from="" to="">
                                        <p:cTn id="13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1,-0.333" pathEditMode="relative">
                                      <p:cBhvr from="" to="">
                                        <p:cTn id="13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-0.333" pathEditMode="relative">
                                      <p:cBhvr from="" to="">
                                        <p:cTn id="13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1,-0.333" pathEditMode="relative">
                                      <p:cBhvr from="" to="">
                                        <p:cTn id="13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" pathEditMode="relative">
                                      <p:cBhvr from="" to="">
                                        <p:cTn id="13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167" pathEditMode="relative">
                                      <p:cBhvr from="" to="">
                                        <p:cTn id="13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-0.167" pathEditMode="relative">
                                      <p:cBhvr from="" to="">
                                        <p:cTn id="13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167" pathEditMode="relative">
                                      <p:cBhvr from="" to="">
                                        <p:cTn id="13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1,-0.167" pathEditMode="relative">
                                      <p:cBhvr from="" to="">
                                        <p:cTn id="13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7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1,-0.333" pathEditMode="relative">
                                      <p:cBhvr from="" to="">
                                        <p:cTn id="13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1,-0.167" pathEditMode="relative">
                                      <p:cBhvr from="" to="">
                                        <p:cTn id="13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4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3" fill="hold">
                      <p:stCondLst>
                        <p:cond delay="0"/>
                      </p:stCondLst>
                      <p:childTnLst>
                        <p:par>
                          <p:cTn id="1344" fill="hold">
                            <p:stCondLst>
                              <p:cond delay="0"/>
                            </p:stCondLst>
                            <p:childTnLst>
                              <p:par>
                                <p:cTn id="13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9,0 L0,0" pathEditMode="relative">
                                      <p:cBhvr from="" to="">
                                        <p:cTn id="13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49,0.333 L0,0" pathEditMode="relative">
                                      <p:cBhvr from="" to="">
                                        <p:cTn id="135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99,0.333 L0,0" pathEditMode="relative">
                                      <p:cBhvr from="" to="">
                                        <p:cTn id="13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49,0 L0,0" pathEditMode="relative">
                                      <p:cBhvr from="" to="">
                                        <p:cTn id="13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0.167 L0,0" pathEditMode="relative">
                                      <p:cBhvr from="" to="">
                                        <p:cTn id="13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0 L0,0" pathEditMode="relative">
                                      <p:cBhvr from="" to="">
                                        <p:cTn id="136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9,0.167 L0,0" pathEditMode="relative">
                                      <p:cBhvr from="" to="">
                                        <p:cTn id="13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99,0.333 L0,0" pathEditMode="relative">
                                      <p:cBhvr from="" to="">
                                        <p:cTn id="137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01,0 L0,0" pathEditMode="relative">
                                      <p:cBhvr from="" to="">
                                        <p:cTn id="13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.333 L0,0" pathEditMode="relative">
                                      <p:cBhvr from="" to="">
                                        <p:cTn id="138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1,0 L0,0" pathEditMode="relative">
                                      <p:cBhvr from="" to="">
                                        <p:cTn id="13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.167 L0,0" pathEditMode="relative">
                                      <p:cBhvr from="" to="">
                                        <p:cTn id="138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0.333 L0,0" pathEditMode="relative">
                                      <p:cBhvr from="" to="">
                                        <p:cTn id="13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0.333 L0,0" pathEditMode="relative">
                                      <p:cBhvr from="" to="">
                                        <p:cTn id="139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0.333 L0,0" pathEditMode="relative">
                                      <p:cBhvr from="" to="">
                                        <p:cTn id="139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0.167 L0,0" pathEditMode="relative">
                                      <p:cBhvr from="" to="">
                                        <p:cTn id="13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01,0.333 L0,0" pathEditMode="relative">
                                      <p:cBhvr from="" to="">
                                        <p:cTn id="14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51,0.167 L0,0" pathEditMode="relative">
                                      <p:cBhvr from="" to="">
                                        <p:cTn id="140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01,0.167 L0,0" pathEditMode="relative">
                                      <p:cBhvr from="" to="">
                                        <p:cTn id="14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1,0 L0,0" pathEditMode="relative">
                                      <p:cBhvr from="" to="">
                                        <p:cTn id="14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49,0.167 L0,0" pathEditMode="relative">
                                      <p:cBhvr from="" to="">
                                        <p:cTn id="14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849,0 L0,0" pathEditMode="relative">
                                      <p:cBhvr from="" to="">
                                        <p:cTn id="14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0 L0,0" pathEditMode="relative">
                                      <p:cBhvr from="" to="">
                                        <p:cTn id="14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99,-0.167 L0,0" pathEditMode="relative">
                                      <p:cBhvr from="" to="">
                                        <p:cTn id="14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-0.167 L0,0" pathEditMode="relative">
                                      <p:cBhvr from="" to="">
                                        <p:cTn id="14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9,-0.167 L0,0" pathEditMode="relative">
                                      <p:cBhvr from="" to="">
                                        <p:cTn id="14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49,-0.167 L0,0" pathEditMode="relative">
                                      <p:cBhvr from="" to="">
                                        <p:cTn id="14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49,-0.167 L0,0" pathEditMode="relative">
                                      <p:cBhvr from="" to="">
                                        <p:cTn id="14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0.167 L0,0" pathEditMode="relative">
                                      <p:cBhvr from="" to="">
                                        <p:cTn id="14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0.167 L0,0" pathEditMode="relative">
                                      <p:cBhvr from="" to="">
                                        <p:cTn id="144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1,0.167 L0,0" pathEditMode="relative">
                                      <p:cBhvr from="" to="">
                                        <p:cTn id="14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.167 L0,0" pathEditMode="relative">
                                      <p:cBhvr from="" to="">
                                        <p:cTn id="144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0.167 L0,0" pathEditMode="relative">
                                      <p:cBhvr from="" to="">
                                        <p:cTn id="14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0 L0,0" pathEditMode="relative">
                                      <p:cBhvr from="" to="">
                                        <p:cTn id="145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1,0 L0,0" pathEditMode="relative">
                                      <p:cBhvr from="" to="">
                                        <p:cTn id="14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1,0 L0,0" pathEditMode="relative">
                                      <p:cBhvr from="" to="">
                                        <p:cTn id="14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-0.167 L0,0" pathEditMode="relative">
                                      <p:cBhvr from="" to="">
                                        <p:cTn id="14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0 L0,0" pathEditMode="relative">
                                      <p:cBhvr from="" to="">
                                        <p:cTn id="146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901,0.167 L0,0" pathEditMode="relative">
                                      <p:cBhvr from="" to="">
                                        <p:cTn id="14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0.167 L0,0" pathEditMode="relative">
                                      <p:cBhvr from="" to="">
                                        <p:cTn id="14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-0.167 L0,0" pathEditMode="relative">
                                      <p:cBhvr from="" to="">
                                        <p:cTn id="14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9,-0.167 L0,0" pathEditMode="relative">
                                      <p:cBhvr from="" to="">
                                        <p:cTn id="147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99,0 L0,0" pathEditMode="relative">
                                      <p:cBhvr from="" to="">
                                        <p:cTn id="14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-0.333 L0,0" pathEditMode="relative">
                                      <p:cBhvr from="" to="">
                                        <p:cTn id="14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49,-0.333 L0,0" pathEditMode="relative">
                                      <p:cBhvr from="" to="">
                                        <p:cTn id="14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0 L0,0" pathEditMode="relative">
                                      <p:cBhvr from="" to="">
                                        <p:cTn id="148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0 L0,0" pathEditMode="relative">
                                      <p:cBhvr from="" to="">
                                        <p:cTn id="14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49,-0.333 L0,0" pathEditMode="relative">
                                      <p:cBhvr from="" to="">
                                        <p:cTn id="14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-0.333 L0,0" pathEditMode="relative">
                                      <p:cBhvr from="" to="">
                                        <p:cTn id="14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-0.167 L0,0" pathEditMode="relative">
                                      <p:cBhvr from="" to="">
                                        <p:cTn id="150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1,-0.333 L0,0" pathEditMode="relative">
                                      <p:cBhvr from="" to="">
                                        <p:cTn id="15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-0.333 L0,0" pathEditMode="relative">
                                      <p:cBhvr from="" to="">
                                        <p:cTn id="15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1,-0.333 L0,0" pathEditMode="relative">
                                      <p:cBhvr from="" to="">
                                        <p:cTn id="15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 L0,0" pathEditMode="relative">
                                      <p:cBhvr from="" to="">
                                        <p:cTn id="15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167 L0,0" pathEditMode="relative">
                                      <p:cBhvr from="" to="">
                                        <p:cTn id="15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7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-0.167 L0,0" pathEditMode="relative">
                                      <p:cBhvr from="" to="">
                                        <p:cTn id="15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167 L0,0" pathEditMode="relative">
                                      <p:cBhvr from="" to="">
                                        <p:cTn id="15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1,-0.167 L0,0" pathEditMode="relative">
                                      <p:cBhvr from="" to="">
                                        <p:cTn id="15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6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1,-0.333 L0,0" pathEditMode="relative">
                                      <p:cBhvr from="" to="">
                                        <p:cTn id="15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9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1,-0.167 L0,0" pathEditMode="relative">
                                      <p:cBhvr from="" to="">
                                        <p:cTn id="15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531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2" fill="hold">
                      <p:stCondLst>
                        <p:cond delay="0"/>
                      </p:stCondLst>
                      <p:childTnLst>
                        <p:par>
                          <p:cTn id="1533" fill="hold">
                            <p:stCondLst>
                              <p:cond delay="0"/>
                            </p:stCondLst>
                            <p:childTnLst>
                              <p:par>
                                <p:cTn id="15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1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06,0" pathEditMode="relative">
                                      <p:cBhvr from="" to="">
                                        <p:cTn id="15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4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06,0" pathEditMode="relative">
                                      <p:cBhvr from="" to="">
                                        <p:cTn id="15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7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06,0" pathEditMode="relative">
                                      <p:cBhvr from="" to="">
                                        <p:cTn id="15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0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5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3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5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6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5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9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2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5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8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1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4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7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5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0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5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3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5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6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81,0" pathEditMode="relative">
                                      <p:cBhvr from="" to="">
                                        <p:cTn id="15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9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81,0" pathEditMode="relative">
                                      <p:cBhvr from="" to="">
                                        <p:cTn id="15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2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81,0" pathEditMode="relative">
                                      <p:cBhvr from="" to="">
                                        <p:cTn id="15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5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5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8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5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1" dur="1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6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4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7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0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3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94,0" pathEditMode="relative">
                                      <p:cBhvr from="" to="">
                                        <p:cTn id="16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6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94,0" pathEditMode="relative">
                                      <p:cBhvr from="" to="">
                                        <p:cTn id="16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9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94,0" pathEditMode="relative">
                                      <p:cBhvr from="" to="">
                                        <p:cTn id="16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2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5,0" pathEditMode="relative">
                                      <p:cBhvr from="" to="">
                                        <p:cTn id="16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5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5,0" pathEditMode="relative">
                                      <p:cBhvr from="" to="">
                                        <p:cTn id="16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8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5,0" pathEditMode="relative">
                                      <p:cBhvr from="" to="">
                                        <p:cTn id="16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1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1,0" pathEditMode="relative">
                                      <p:cBhvr from="" to="">
                                        <p:cTn id="16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4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1,0" pathEditMode="relative">
                                      <p:cBhvr from="" to="">
                                        <p:cTn id="16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7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1,0" pathEditMode="relative">
                                      <p:cBhvr from="" to="">
                                        <p:cTn id="16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0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6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3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6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6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6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9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2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5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8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" pathEditMode="relative">
                                      <p:cBhvr from="" to="">
                                        <p:cTn id="16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1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" pathEditMode="relative">
                                      <p:cBhvr from="" to="">
                                        <p:cTn id="16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4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" pathEditMode="relative">
                                      <p:cBhvr from="" to="">
                                        <p:cTn id="16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7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0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3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6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6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9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6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2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6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5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6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8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6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1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6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4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63,0" pathEditMode="relative">
                                      <p:cBhvr from="" to="">
                                        <p:cTn id="16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7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63,0" pathEditMode="relative">
                                      <p:cBhvr from="" to="">
                                        <p:cTn id="16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0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63,0" pathEditMode="relative">
                                      <p:cBhvr from="" to="">
                                        <p:cTn id="17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3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6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9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2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5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8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1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7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4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7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7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7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0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7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3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7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6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7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9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17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2" dur="1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17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5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17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8" dur="1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7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1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7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4" dur="1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7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7" dur="1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38,0" pathEditMode="relative">
                                      <p:cBhvr from="" to="">
                                        <p:cTn id="17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0" dur="1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38,0" pathEditMode="relative">
                                      <p:cBhvr from="" to="">
                                        <p:cTn id="17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3" dur="1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38,0" pathEditMode="relative">
                                      <p:cBhvr from="" to="">
                                        <p:cTn id="17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6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19,0" pathEditMode="relative">
                                      <p:cBhvr from="" to="">
                                        <p:cTn id="17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9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19,0" pathEditMode="relative">
                                      <p:cBhvr from="" to="">
                                        <p:cTn id="17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2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19,0" pathEditMode="relative">
                                      <p:cBhvr from="" to="">
                                        <p:cTn id="17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5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7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8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7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1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7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4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7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7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7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0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7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3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7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6" dur="1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7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9" dur="1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8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2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38,0" pathEditMode="relative">
                                      <p:cBhvr from="" to="">
                                        <p:cTn id="18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5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38,0" pathEditMode="relative">
                                      <p:cBhvr from="" to="">
                                        <p:cTn id="18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8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38,0" pathEditMode="relative">
                                      <p:cBhvr from="" to="">
                                        <p:cTn id="18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1" dur="1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8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4" dur="1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8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7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8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0" dur="1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3" dur="1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6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9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87,0" pathEditMode="relative">
                                      <p:cBhvr from="" to="">
                                        <p:cTn id="18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2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87,0" pathEditMode="relative">
                                      <p:cBhvr from="" to="">
                                        <p:cTn id="18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5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87,0" pathEditMode="relative">
                                      <p:cBhvr from="" to="">
                                        <p:cTn id="18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8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" pathEditMode="relative">
                                      <p:cBhvr from="" to="">
                                        <p:cTn id="18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1" dur="1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" pathEditMode="relative">
                                      <p:cBhvr from="" to="">
                                        <p:cTn id="18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4" dur="1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" pathEditMode="relative">
                                      <p:cBhvr from="" to="">
                                        <p:cTn id="18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7" dur="1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0" dur="1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3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6" dur="1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1,0" pathEditMode="relative">
                                      <p:cBhvr from="" to="">
                                        <p:cTn id="18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9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1,0" pathEditMode="relative">
                                      <p:cBhvr from="" to="">
                                        <p:cTn id="18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2" dur="1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1,0" pathEditMode="relative">
                                      <p:cBhvr from="" to="">
                                        <p:cTn id="18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5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18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8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18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1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18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4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8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7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8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0" dur="1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8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3" dur="1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8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6" dur="1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8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9" dur="1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8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2" dur="1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187,0" pathEditMode="relative">
                                      <p:cBhvr from="" to="">
                                        <p:cTn id="18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5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187,0" pathEditMode="relative">
                                      <p:cBhvr from="" to="">
                                        <p:cTn id="18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8" dur="1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187,0" pathEditMode="relative">
                                      <p:cBhvr from="" to="">
                                        <p:cTn id="18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1" dur="1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4" dur="1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7" dur="1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0" dur="1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5,0" pathEditMode="relative">
                                      <p:cBhvr from="" to="">
                                        <p:cTn id="19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3" dur="1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5,0" pathEditMode="relative">
                                      <p:cBhvr from="" to="">
                                        <p:cTn id="19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6" dur="1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5,0" pathEditMode="relative">
                                      <p:cBhvr from="" to="">
                                        <p:cTn id="19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9" dur="1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06,0" pathEditMode="relative">
                                      <p:cBhvr from="" to="">
                                        <p:cTn id="19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2" dur="1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06,0" pathEditMode="relative">
                                      <p:cBhvr from="" to="">
                                        <p:cTn id="19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5" dur="1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06,0" pathEditMode="relative">
                                      <p:cBhvr from="" to="">
                                        <p:cTn id="19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8" dur="1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1" dur="1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4" dur="1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7" dur="1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25,0" pathEditMode="relative">
                                      <p:cBhvr from="" to="">
                                        <p:cTn id="19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0" dur="1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25,0" pathEditMode="relative">
                                      <p:cBhvr from="" to="">
                                        <p:cTn id="19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3" dur="1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25,0" pathEditMode="relative">
                                      <p:cBhvr from="" to="">
                                        <p:cTn id="19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6" dur="1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1,0" pathEditMode="relative">
                                      <p:cBhvr from="" to="">
                                        <p:cTn id="19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9" dur="1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1,0" pathEditMode="relative">
                                      <p:cBhvr from="" to="">
                                        <p:cTn id="19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2" dur="1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1,0" pathEditMode="relative">
                                      <p:cBhvr from="" to="">
                                        <p:cTn id="19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5" dur="1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" pathEditMode="relative">
                                      <p:cBhvr from="" to="">
                                        <p:cTn id="19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8" dur="1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" pathEditMode="relative">
                                      <p:cBhvr from="" to="">
                                        <p:cTn id="19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1" dur="1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" pathEditMode="relative">
                                      <p:cBhvr from="" to="">
                                        <p:cTn id="19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4" dur="1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7" dur="1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0" dur="1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1972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3" fill="hold">
                      <p:stCondLst>
                        <p:cond delay="0"/>
                      </p:stCondLst>
                      <p:childTnLst>
                        <p:par>
                          <p:cTn id="1974" fill="hold">
                            <p:stCondLst>
                              <p:cond delay="0"/>
                            </p:stCondLst>
                            <p:childTnLst>
                              <p:par>
                                <p:cTn id="19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2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06,0 L0,0" pathEditMode="relative">
                                      <p:cBhvr from="" to="">
                                        <p:cTn id="19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5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06,0 L0,0" pathEditMode="relative">
                                      <p:cBhvr from="" to="">
                                        <p:cTn id="19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8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06,0 L0,0" pathEditMode="relative">
                                      <p:cBhvr from="" to="">
                                        <p:cTn id="19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1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19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4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19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7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19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0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3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6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9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2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5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8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0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1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0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4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0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7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81,0 L0,0" pathEditMode="relative">
                                      <p:cBhvr from="" to="">
                                        <p:cTn id="20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0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81,0 L0,0" pathEditMode="relative">
                                      <p:cBhvr from="" to="">
                                        <p:cTn id="20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3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81,0 L0,0" pathEditMode="relative">
                                      <p:cBhvr from="" to="">
                                        <p:cTn id="20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6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9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2" dur="1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5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0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8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0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1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0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4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94,0 L0,0" pathEditMode="relative">
                                      <p:cBhvr from="" to="">
                                        <p:cTn id="20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7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94,0 L0,0" pathEditMode="relative">
                                      <p:cBhvr from="" to="">
                                        <p:cTn id="20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0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94,0 L0,0" pathEditMode="relative">
                                      <p:cBhvr from="" to="">
                                        <p:cTn id="20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3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5,0 L0,0" pathEditMode="relative">
                                      <p:cBhvr from="" to="">
                                        <p:cTn id="20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6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5,0 L0,0" pathEditMode="relative">
                                      <p:cBhvr from="" to="">
                                        <p:cTn id="20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9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5,0 L0,0" pathEditMode="relative">
                                      <p:cBhvr from="" to="">
                                        <p:cTn id="20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2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1,0 L0,0" pathEditMode="relative">
                                      <p:cBhvr from="" to="">
                                        <p:cTn id="20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5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1,0 L0,0" pathEditMode="relative">
                                      <p:cBhvr from="" to="">
                                        <p:cTn id="20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8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1,0 L0,0" pathEditMode="relative">
                                      <p:cBhvr from="" to="">
                                        <p:cTn id="20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1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0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4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0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7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0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0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0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3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0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6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0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9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 L0,0" pathEditMode="relative">
                                      <p:cBhvr from="" to="">
                                        <p:cTn id="21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2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 L0,0" pathEditMode="relative">
                                      <p:cBhvr from="" to="">
                                        <p:cTn id="21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5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 L0,0" pathEditMode="relative">
                                      <p:cBhvr from="" to="">
                                        <p:cTn id="21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8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1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1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1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4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1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7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1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0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1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3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1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6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1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9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1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2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1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5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63,0 L0,0" pathEditMode="relative">
                                      <p:cBhvr from="" to="">
                                        <p:cTn id="21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8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63,0 L0,0" pathEditMode="relative">
                                      <p:cBhvr from="" to="">
                                        <p:cTn id="21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1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63,0 L0,0" pathEditMode="relative">
                                      <p:cBhvr from="" to="">
                                        <p:cTn id="21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4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7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0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3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6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9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2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21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5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21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8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21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1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1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4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1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7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1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0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21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3" dur="1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21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6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21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9" dur="1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1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2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1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5" dur="1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1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8" dur="1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38,0 L0,0" pathEditMode="relative">
                                      <p:cBhvr from="" to="">
                                        <p:cTn id="21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1" dur="1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38,0 L0,0" pathEditMode="relative">
                                      <p:cBhvr from="" to="">
                                        <p:cTn id="22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4" dur="1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38,0 L0,0" pathEditMode="relative">
                                      <p:cBhvr from="" to="">
                                        <p:cTn id="22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7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19,0 L0,0" pathEditMode="relative">
                                      <p:cBhvr from="" to="">
                                        <p:cTn id="22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0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19,0 L0,0" pathEditMode="relative">
                                      <p:cBhvr from="" to="">
                                        <p:cTn id="22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3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19,0 L0,0" pathEditMode="relative">
                                      <p:cBhvr from="" to="">
                                        <p:cTn id="22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6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2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9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2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2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2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5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2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8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2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1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2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4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7" dur="1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0" dur="1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3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38,0 L0,0" pathEditMode="relative">
                                      <p:cBhvr from="" to="">
                                        <p:cTn id="22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6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38,0 L0,0" pathEditMode="relative">
                                      <p:cBhvr from="" to="">
                                        <p:cTn id="22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9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38,0 L0,0" pathEditMode="relative">
                                      <p:cBhvr from="" to="">
                                        <p:cTn id="22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2" dur="1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2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5" dur="1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2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8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2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1" dur="1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2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4" dur="1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2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7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2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0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87,0 L0,0" pathEditMode="relative">
                                      <p:cBhvr from="" to="">
                                        <p:cTn id="22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3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87,0 L0,0" pathEditMode="relative">
                                      <p:cBhvr from="" to="">
                                        <p:cTn id="22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6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87,0 L0,0" pathEditMode="relative">
                                      <p:cBhvr from="" to="">
                                        <p:cTn id="22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9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 L0,0" pathEditMode="relative">
                                      <p:cBhvr from="" to="">
                                        <p:cTn id="22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2" dur="1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 L0,0" pathEditMode="relative">
                                      <p:cBhvr from="" to="">
                                        <p:cTn id="22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5" dur="1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 L0,0" pathEditMode="relative">
                                      <p:cBhvr from="" to="">
                                        <p:cTn id="22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8" dur="1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2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1" dur="1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2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4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2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7" dur="1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1,0 L0,0" pathEditMode="relative">
                                      <p:cBhvr from="" to="">
                                        <p:cTn id="22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0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1,0 L0,0" pathEditMode="relative">
                                      <p:cBhvr from="" to="">
                                        <p:cTn id="23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3" dur="1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1,0 L0,0" pathEditMode="relative">
                                      <p:cBhvr from="" to="">
                                        <p:cTn id="23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6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3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9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3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2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3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5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23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8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23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1" dur="1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23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4" dur="1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3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7" dur="1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3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0" dur="1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3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3" dur="1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187,0 L0,0" pathEditMode="relative">
                                      <p:cBhvr from="" to="">
                                        <p:cTn id="23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6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187,0 L0,0" pathEditMode="relative">
                                      <p:cBhvr from="" to="">
                                        <p:cTn id="23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9" dur="1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187,0 L0,0" pathEditMode="relative">
                                      <p:cBhvr from="" to="">
                                        <p:cTn id="23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2" dur="1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3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5" dur="1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3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8" dur="1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3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1" dur="1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5,0 L0,0" pathEditMode="relative">
                                      <p:cBhvr from="" to="">
                                        <p:cTn id="23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4" dur="1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5,0 L0,0" pathEditMode="relative">
                                      <p:cBhvr from="" to="">
                                        <p:cTn id="23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7" dur="1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5,0 L0,0" pathEditMode="relative">
                                      <p:cBhvr from="" to="">
                                        <p:cTn id="23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0" dur="1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06,0 L0,0" pathEditMode="relative">
                                      <p:cBhvr from="" to="">
                                        <p:cTn id="23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3" dur="1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06,0 L0,0" pathEditMode="relative">
                                      <p:cBhvr from="" to="">
                                        <p:cTn id="23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6" dur="1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06,0 L0,0" pathEditMode="relative">
                                      <p:cBhvr from="" to="">
                                        <p:cTn id="23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9" dur="1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3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72" dur="1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3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75" dur="1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3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78" dur="1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25,0 L0,0" pathEditMode="relative">
                                      <p:cBhvr from="" to="">
                                        <p:cTn id="23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81" dur="1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25,0 L0,0" pathEditMode="relative">
                                      <p:cBhvr from="" to="">
                                        <p:cTn id="23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84" dur="1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25,0 L0,0" pathEditMode="relative">
                                      <p:cBhvr from="" to="">
                                        <p:cTn id="23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87" dur="1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1,0 L0,0" pathEditMode="relative">
                                      <p:cBhvr from="" to="">
                                        <p:cTn id="23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0" dur="1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1,0 L0,0" pathEditMode="relative">
                                      <p:cBhvr from="" to="">
                                        <p:cTn id="23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3" dur="1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1,0 L0,0" pathEditMode="relative">
                                      <p:cBhvr from="" to="">
                                        <p:cTn id="23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6" dur="1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 L0,0" pathEditMode="relative">
                                      <p:cBhvr from="" to="">
                                        <p:cTn id="23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9" dur="1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 L0,0" pathEditMode="relative">
                                      <p:cBhvr from="" to="">
                                        <p:cTn id="24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2" dur="1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 L0,0" pathEditMode="relative">
                                      <p:cBhvr from="" to="">
                                        <p:cTn id="24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5" dur="1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4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8" dur="1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4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11" dur="1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4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  <p:seq concurrent="1" nextAc="seek">
              <p:cTn id="2413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4" fill="hold">
                      <p:stCondLst>
                        <p:cond delay="0"/>
                      </p:stCondLst>
                      <p:childTnLst>
                        <p:par>
                          <p:cTn id="2415" fill="hold">
                            <p:stCondLst>
                              <p:cond delay="0"/>
                            </p:stCondLst>
                            <p:childTnLst>
                              <p:par>
                                <p:cTn id="24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1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2422" restart="whenNotActive" fill="hold" evtFilter="cancelBubble" nodeType="interactiveSeq">
                <p:stCondLst>
                  <p:cond evt="onClick" delay="0">
                    <p:tgtEl>
                      <p:spTgt spid="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3" fill="hold">
                      <p:stCondLst>
                        <p:cond delay="0"/>
                      </p:stCondLst>
                      <p:childTnLst>
                        <p:par>
                          <p:cTn id="2424" fill="hold">
                            <p:stCondLst>
                              <p:cond delay="0"/>
                            </p:stCondLst>
                            <p:childTnLst>
                              <p:par>
                                <p:cTn id="24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1"/>
                  </p:tgtEl>
                </p:cond>
              </p:nextCondLst>
            </p:seq>
            <p:seq concurrent="1" nextAc="seek">
              <p:cTn id="2431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2" fill="hold">
                      <p:stCondLst>
                        <p:cond delay="0"/>
                      </p:stCondLst>
                      <p:childTnLst>
                        <p:par>
                          <p:cTn id="2433" fill="hold">
                            <p:stCondLst>
                              <p:cond delay="0"/>
                            </p:stCondLst>
                            <p:childTnLst>
                              <p:par>
                                <p:cTn id="24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2440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1" fill="hold">
                      <p:stCondLst>
                        <p:cond delay="0"/>
                      </p:stCondLst>
                      <p:childTnLst>
                        <p:par>
                          <p:cTn id="2442" fill="hold">
                            <p:stCondLst>
                              <p:cond delay="0"/>
                            </p:stCondLst>
                            <p:childTnLst>
                              <p:par>
                                <p:cTn id="24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2449" restart="whenNotActive" fill="hold" evtFilter="cancelBubble" nodeType="interactiveSeq">
                <p:stCondLst>
                  <p:cond evt="onClick" delay="0">
                    <p:tgtEl>
                      <p:spTgt spid="1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0" fill="hold">
                      <p:stCondLst>
                        <p:cond delay="0"/>
                      </p:stCondLst>
                      <p:childTnLst>
                        <p:par>
                          <p:cTn id="2451" fill="hold">
                            <p:stCondLst>
                              <p:cond delay="0"/>
                            </p:stCondLst>
                            <p:childTnLst>
                              <p:par>
                                <p:cTn id="245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0"/>
                  </p:tgtEl>
                </p:cond>
              </p:nextCondLst>
            </p:seq>
            <p:seq concurrent="1" nextAc="seek">
              <p:cTn id="2458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9" fill="hold">
                      <p:stCondLst>
                        <p:cond delay="0"/>
                      </p:stCondLst>
                      <p:childTnLst>
                        <p:par>
                          <p:cTn id="2460" fill="hold">
                            <p:stCondLst>
                              <p:cond delay="0"/>
                            </p:stCondLst>
                            <p:childTnLst>
                              <p:par>
                                <p:cTn id="24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  <p:seq concurrent="1" nextAc="seek">
              <p:cTn id="2467" restart="whenNotActive" fill="hold" evtFilter="cancelBubble" nodeType="interactiveSeq">
                <p:stCondLst>
                  <p:cond evt="onClick" delay="0">
                    <p:tgtEl>
                      <p:spTgt spid="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8" fill="hold">
                      <p:stCondLst>
                        <p:cond delay="0"/>
                      </p:stCondLst>
                      <p:childTnLst>
                        <p:par>
                          <p:cTn id="2469" fill="hold">
                            <p:stCondLst>
                              <p:cond delay="0"/>
                            </p:stCondLst>
                            <p:childTnLst>
                              <p:par>
                                <p:cTn id="247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6"/>
                  </p:tgtEl>
                </p:cond>
              </p:nextCondLst>
            </p:seq>
            <p:seq concurrent="1" nextAc="seek">
              <p:cTn id="2476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7" fill="hold">
                      <p:stCondLst>
                        <p:cond delay="0"/>
                      </p:stCondLst>
                      <p:childTnLst>
                        <p:par>
                          <p:cTn id="2478" fill="hold">
                            <p:stCondLst>
                              <p:cond delay="0"/>
                            </p:stCondLst>
                            <p:childTnLst>
                              <p:par>
                                <p:cTn id="247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2485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6" fill="hold">
                      <p:stCondLst>
                        <p:cond delay="0"/>
                      </p:stCondLst>
                      <p:childTnLst>
                        <p:par>
                          <p:cTn id="2487" fill="hold">
                            <p:stCondLst>
                              <p:cond delay="0"/>
                            </p:stCondLst>
                            <p:childTnLst>
                              <p:par>
                                <p:cTn id="248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1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3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2494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5" fill="hold">
                      <p:stCondLst>
                        <p:cond delay="0"/>
                      </p:stCondLst>
                      <p:childTnLst>
                        <p:par>
                          <p:cTn id="2496" fill="hold">
                            <p:stCondLst>
                              <p:cond delay="0"/>
                            </p:stCondLst>
                            <p:childTnLst>
                              <p:par>
                                <p:cTn id="249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2503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4" fill="hold">
                      <p:stCondLst>
                        <p:cond delay="0"/>
                      </p:stCondLst>
                      <p:childTnLst>
                        <p:par>
                          <p:cTn id="2505" fill="hold">
                            <p:stCondLst>
                              <p:cond delay="0"/>
                            </p:stCondLst>
                            <p:childTnLst>
                              <p:par>
                                <p:cTn id="250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"/>
                  </p:tgtEl>
                </p:cond>
              </p:nextCondLst>
            </p:seq>
            <p:seq concurrent="1" nextAc="seek">
              <p:cTn id="2521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2" fill="hold">
                      <p:stCondLst>
                        <p:cond delay="0"/>
                      </p:stCondLst>
                      <p:childTnLst>
                        <p:par>
                          <p:cTn id="2523" fill="hold">
                            <p:stCondLst>
                              <p:cond delay="0"/>
                            </p:stCondLst>
                            <p:childTnLst>
                              <p:par>
                                <p:cTn id="25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2530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1" fill="hold">
                      <p:stCondLst>
                        <p:cond delay="0"/>
                      </p:stCondLst>
                      <p:childTnLst>
                        <p:par>
                          <p:cTn id="2532" fill="hold">
                            <p:stCondLst>
                              <p:cond delay="0"/>
                            </p:stCondLst>
                            <p:childTnLst>
                              <p:par>
                                <p:cTn id="25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2539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0" fill="hold">
                      <p:stCondLst>
                        <p:cond delay="0"/>
                      </p:stCondLst>
                      <p:childTnLst>
                        <p:par>
                          <p:cTn id="2541" fill="hold">
                            <p:stCondLst>
                              <p:cond delay="0"/>
                            </p:stCondLst>
                            <p:childTnLst>
                              <p:par>
                                <p:cTn id="254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2548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9" fill="hold">
                      <p:stCondLst>
                        <p:cond delay="0"/>
                      </p:stCondLst>
                      <p:childTnLst>
                        <p:par>
                          <p:cTn id="2550" fill="hold">
                            <p:stCondLst>
                              <p:cond delay="0"/>
                            </p:stCondLst>
                            <p:childTnLst>
                              <p:par>
                                <p:cTn id="25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2557" restart="whenNotActive" fill="hold" evtFilter="cancelBubble" nodeType="interactiveSeq">
                <p:stCondLst>
                  <p:cond evt="onClick" delay="0">
                    <p:tgtEl>
                      <p:spTgt spid="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8" fill="hold">
                      <p:stCondLst>
                        <p:cond delay="0"/>
                      </p:stCondLst>
                      <p:childTnLst>
                        <p:par>
                          <p:cTn id="2559" fill="hold">
                            <p:stCondLst>
                              <p:cond delay="0"/>
                            </p:stCondLst>
                            <p:childTnLst>
                              <p:par>
                                <p:cTn id="256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6"/>
                  </p:tgtEl>
                </p:cond>
              </p:nextCondLst>
            </p:seq>
            <p:seq concurrent="1" nextAc="seek">
              <p:cTn id="2566" restart="whenNotActive" fill="hold" evtFilter="cancelBubble" nodeType="interactiveSeq">
                <p:stCondLst>
                  <p:cond evt="onClick" delay="0">
                    <p:tgtEl>
                      <p:spTgt spid="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7" fill="hold">
                      <p:stCondLst>
                        <p:cond delay="0"/>
                      </p:stCondLst>
                      <p:childTnLst>
                        <p:par>
                          <p:cTn id="2568" fill="hold">
                            <p:stCondLst>
                              <p:cond delay="0"/>
                            </p:stCondLst>
                            <p:childTnLst>
                              <p:par>
                                <p:cTn id="25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9"/>
                  </p:tgtEl>
                </p:cond>
              </p:nextCondLst>
            </p:seq>
            <p:seq concurrent="1" nextAc="seek">
              <p:cTn id="2575" restart="whenNotActive" fill="hold" evtFilter="cancelBubble" nodeType="interactiveSeq">
                <p:stCondLst>
                  <p:cond evt="onClick" delay="0">
                    <p:tgtEl>
                      <p:spTgt spid="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6" fill="hold">
                      <p:stCondLst>
                        <p:cond delay="0"/>
                      </p:stCondLst>
                      <p:childTnLst>
                        <p:par>
                          <p:cTn id="2577" fill="hold">
                            <p:stCondLst>
                              <p:cond delay="0"/>
                            </p:stCondLst>
                            <p:childTnLst>
                              <p:par>
                                <p:cTn id="257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1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2"/>
                  </p:tgtEl>
                </p:cond>
              </p:nextCondLst>
            </p:seq>
            <p:seq concurrent="1" nextAc="seek">
              <p:cTn id="2584" restart="whenNotActive" fill="hold" evtFilter="cancelBubble" nodeType="interactiveSeq">
                <p:stCondLst>
                  <p:cond evt="onClick" delay="0">
                    <p:tgtEl>
                      <p:spTgt spid="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5" fill="hold">
                      <p:stCondLst>
                        <p:cond delay="0"/>
                      </p:stCondLst>
                      <p:childTnLst>
                        <p:par>
                          <p:cTn id="2586" fill="hold">
                            <p:stCondLst>
                              <p:cond delay="0"/>
                            </p:stCondLst>
                            <p:childTnLst>
                              <p:par>
                                <p:cTn id="258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5"/>
                  </p:tgtEl>
                </p:cond>
              </p:nextCondLst>
            </p:seq>
            <p:seq concurrent="1" nextAc="seek">
              <p:cTn id="2593" restart="whenNotActive" fill="hold" evtFilter="cancelBubble" nodeType="interactiveSeq">
                <p:stCondLst>
                  <p:cond evt="onClick" delay="0">
                    <p:tgtEl>
                      <p:spTgt spid="1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4" fill="hold">
                      <p:stCondLst>
                        <p:cond delay="0"/>
                      </p:stCondLst>
                      <p:childTnLst>
                        <p:par>
                          <p:cTn id="2595" fill="hold">
                            <p:stCondLst>
                              <p:cond delay="0"/>
                            </p:stCondLst>
                            <p:childTnLst>
                              <p:par>
                                <p:cTn id="259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8"/>
                  </p:tgtEl>
                </p:cond>
              </p:nextCondLst>
            </p:seq>
            <p:seq concurrent="1" nextAc="seek">
              <p:cTn id="2602" restart="whenNotActive" fill="hold" evtFilter="cancelBubble" nodeType="interactiveSeq">
                <p:stCondLst>
                  <p:cond evt="onClick" delay="0">
                    <p:tgtEl>
                      <p:spTgt spid="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3" fill="hold">
                      <p:stCondLst>
                        <p:cond delay="0"/>
                      </p:stCondLst>
                      <p:childTnLst>
                        <p:par>
                          <p:cTn id="2604" fill="hold">
                            <p:stCondLst>
                              <p:cond delay="0"/>
                            </p:stCondLst>
                            <p:childTnLst>
                              <p:par>
                                <p:cTn id="260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1"/>
                  </p:tgtEl>
                </p:cond>
              </p:nextCondLst>
            </p:seq>
            <p:seq concurrent="1" nextAc="seek">
              <p:cTn id="2611" restart="whenNotActive" fill="hold" evtFilter="cancelBubble" nodeType="interactiveSeq">
                <p:stCondLst>
                  <p:cond evt="onClick" delay="0">
                    <p:tgtEl>
                      <p:spTgt spid="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2" fill="hold">
                      <p:stCondLst>
                        <p:cond delay="0"/>
                      </p:stCondLst>
                      <p:childTnLst>
                        <p:par>
                          <p:cTn id="2613" fill="hold">
                            <p:stCondLst>
                              <p:cond delay="0"/>
                            </p:stCondLst>
                            <p:childTnLst>
                              <p:par>
                                <p:cTn id="26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"/>
                  </p:tgtEl>
                </p:cond>
              </p:nextCondLst>
            </p:seq>
            <p:seq concurrent="1" nextAc="seek">
              <p:cTn id="2620" restart="whenNotActive" fill="hold" evtFilter="cancelBubble" nodeType="interactiveSeq">
                <p:stCondLst>
                  <p:cond evt="onClick" delay="0">
                    <p:tgtEl>
                      <p:spTgt spid="2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21" fill="hold">
                      <p:stCondLst>
                        <p:cond delay="0"/>
                      </p:stCondLst>
                      <p:childTnLst>
                        <p:par>
                          <p:cTn id="2622" fill="hold">
                            <p:stCondLst>
                              <p:cond delay="0"/>
                            </p:stCondLst>
                            <p:childTnLst>
                              <p:par>
                                <p:cTn id="26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7"/>
                  </p:tgtEl>
                </p:cond>
              </p:nextCondLst>
            </p:seq>
            <p:seq concurrent="1" nextAc="seek">
              <p:cTn id="2629" restart="whenNotActive" fill="hold" evtFilter="cancelBubble" nodeType="interactiveSeq">
                <p:stCondLst>
                  <p:cond evt="onClick" delay="0">
                    <p:tgtEl>
                      <p:spTgt spid="2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0" fill="hold">
                      <p:stCondLst>
                        <p:cond delay="0"/>
                      </p:stCondLst>
                      <p:childTnLst>
                        <p:par>
                          <p:cTn id="2631" fill="hold">
                            <p:stCondLst>
                              <p:cond delay="0"/>
                            </p:stCondLst>
                            <p:childTnLst>
                              <p:par>
                                <p:cTn id="263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0"/>
                  </p:tgtEl>
                </p:cond>
              </p:nextCondLst>
            </p:seq>
            <p:seq concurrent="1" nextAc="seek">
              <p:cTn id="2638" restart="whenNotActive" fill="hold" evtFilter="cancelBubble" nodeType="interactiveSeq">
                <p:stCondLst>
                  <p:cond evt="onClick" delay="0">
                    <p:tgtEl>
                      <p:spTgt spid="2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9" fill="hold">
                      <p:stCondLst>
                        <p:cond delay="0"/>
                      </p:stCondLst>
                      <p:childTnLst>
                        <p:par>
                          <p:cTn id="2640" fill="hold">
                            <p:stCondLst>
                              <p:cond delay="0"/>
                            </p:stCondLst>
                            <p:childTnLst>
                              <p:par>
                                <p:cTn id="26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3"/>
                  </p:tgtEl>
                </p:cond>
              </p:nextCondLst>
            </p:seq>
            <p:seq concurrent="1" nextAc="seek">
              <p:cTn id="2647" restart="whenNotActive" fill="hold" evtFilter="cancelBubble" nodeType="interactiveSeq">
                <p:stCondLst>
                  <p:cond evt="onClick" delay="0">
                    <p:tgtEl>
                      <p:spTgt spid="2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8" fill="hold">
                      <p:stCondLst>
                        <p:cond delay="0"/>
                      </p:stCondLst>
                      <p:childTnLst>
                        <p:par>
                          <p:cTn id="2649" fill="hold">
                            <p:stCondLst>
                              <p:cond delay="0"/>
                            </p:stCondLst>
                            <p:childTnLst>
                              <p:par>
                                <p:cTn id="265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3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5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6"/>
                  </p:tgtEl>
                </p:cond>
              </p:nextCondLst>
            </p:seq>
            <p:seq concurrent="1" nextAc="seek">
              <p:cTn id="2656" restart="whenNotActive" fill="hold" evtFilter="cancelBubble" nodeType="interactiveSeq">
                <p:stCondLst>
                  <p:cond evt="onClick" delay="0">
                    <p:tgtEl>
                      <p:spTgt spid="2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57" fill="hold">
                      <p:stCondLst>
                        <p:cond delay="0"/>
                      </p:stCondLst>
                      <p:childTnLst>
                        <p:par>
                          <p:cTn id="2658" fill="hold">
                            <p:stCondLst>
                              <p:cond delay="0"/>
                            </p:stCondLst>
                            <p:childTnLst>
                              <p:par>
                                <p:cTn id="26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9"/>
                  </p:tgtEl>
                </p:cond>
              </p:nextCondLst>
            </p:seq>
            <p:seq concurrent="1" nextAc="seek">
              <p:cTn id="2665" restart="whenNotActive" fill="hold" evtFilter="cancelBubble" nodeType="interactiveSeq">
                <p:stCondLst>
                  <p:cond evt="onClick" delay="0">
                    <p:tgtEl>
                      <p:spTgt spid="2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6" fill="hold">
                      <p:stCondLst>
                        <p:cond delay="0"/>
                      </p:stCondLst>
                      <p:childTnLst>
                        <p:par>
                          <p:cTn id="2667" fill="hold">
                            <p:stCondLst>
                              <p:cond delay="0"/>
                            </p:stCondLst>
                            <p:childTnLst>
                              <p:par>
                                <p:cTn id="266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2"/>
                  </p:tgtEl>
                </p:cond>
              </p:nextCondLst>
            </p:seq>
            <p:seq concurrent="1" nextAc="seek">
              <p:cTn id="2674" restart="whenNotActive" fill="hold" evtFilter="cancelBubble" nodeType="interactiveSeq">
                <p:stCondLst>
                  <p:cond evt="onClick" delay="0">
                    <p:tgtEl>
                      <p:spTgt spid="2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5" fill="hold">
                      <p:stCondLst>
                        <p:cond delay="0"/>
                      </p:stCondLst>
                      <p:childTnLst>
                        <p:par>
                          <p:cTn id="2676" fill="hold">
                            <p:stCondLst>
                              <p:cond delay="0"/>
                            </p:stCondLst>
                            <p:childTnLst>
                              <p:par>
                                <p:cTn id="26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"/>
                  </p:tgtEl>
                </p:cond>
              </p:nextCondLst>
            </p:seq>
            <p:seq concurrent="1" nextAc="seek">
              <p:cTn id="2683" restart="whenNotActive" fill="hold" evtFilter="cancelBubble" nodeType="interactiveSeq">
                <p:stCondLst>
                  <p:cond evt="onClick" delay="0">
                    <p:tgtEl>
                      <p:spTgt spid="2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84" fill="hold">
                      <p:stCondLst>
                        <p:cond delay="0"/>
                      </p:stCondLst>
                      <p:childTnLst>
                        <p:par>
                          <p:cTn id="2685" fill="hold">
                            <p:stCondLst>
                              <p:cond delay="0"/>
                            </p:stCondLst>
                            <p:childTnLst>
                              <p:par>
                                <p:cTn id="268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1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8"/>
                  </p:tgtEl>
                </p:cond>
              </p:nextCondLst>
            </p:seq>
            <p:seq concurrent="1" nextAc="seek">
              <p:cTn id="2692" restart="whenNotActive" fill="hold" evtFilter="cancelBubble" nodeType="interactiveSeq">
                <p:stCondLst>
                  <p:cond evt="onClick" delay="0">
                    <p:tgtEl>
                      <p:spTgt spid="2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3" fill="hold">
                      <p:stCondLst>
                        <p:cond delay="0"/>
                      </p:stCondLst>
                      <p:childTnLst>
                        <p:par>
                          <p:cTn id="2694" fill="hold">
                            <p:stCondLst>
                              <p:cond delay="0"/>
                            </p:stCondLst>
                            <p:childTnLst>
                              <p:par>
                                <p:cTn id="269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1"/>
                  </p:tgtEl>
                </p:cond>
              </p:nextCondLst>
            </p:seq>
            <p:seq concurrent="1" nextAc="seek">
              <p:cTn id="2701" restart="whenNotActive" fill="hold" evtFilter="cancelBubble" nodeType="interactiveSeq">
                <p:stCondLst>
                  <p:cond evt="onClick" delay="0">
                    <p:tgtEl>
                      <p:spTgt spid="2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02" fill="hold">
                      <p:stCondLst>
                        <p:cond delay="0"/>
                      </p:stCondLst>
                      <p:childTnLst>
                        <p:par>
                          <p:cTn id="2703" fill="hold">
                            <p:stCondLst>
                              <p:cond delay="0"/>
                            </p:stCondLst>
                            <p:childTnLst>
                              <p:par>
                                <p:cTn id="270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4"/>
                  </p:tgtEl>
                </p:cond>
              </p:nextCondLst>
            </p:seq>
            <p:seq concurrent="1" nextAc="seek">
              <p:cTn id="2710" restart="whenNotActive" fill="hold" evtFilter="cancelBubble" nodeType="interactiveSeq">
                <p:stCondLst>
                  <p:cond evt="onClick" delay="0">
                    <p:tgtEl>
                      <p:spTgt spid="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1" fill="hold">
                      <p:stCondLst>
                        <p:cond delay="0"/>
                      </p:stCondLst>
                      <p:childTnLst>
                        <p:par>
                          <p:cTn id="2712" fill="hold">
                            <p:stCondLst>
                              <p:cond delay="0"/>
                            </p:stCondLst>
                            <p:childTnLst>
                              <p:par>
                                <p:cTn id="27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7"/>
                  </p:tgtEl>
                </p:cond>
              </p:nextCondLst>
            </p:seq>
            <p:seq concurrent="1" nextAc="seek">
              <p:cTn id="2719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20" fill="hold">
                      <p:stCondLst>
                        <p:cond delay="0"/>
                      </p:stCondLst>
                      <p:childTnLst>
                        <p:par>
                          <p:cTn id="2721" fill="hold">
                            <p:stCondLst>
                              <p:cond delay="0"/>
                            </p:stCondLst>
                            <p:childTnLst>
                              <p:par>
                                <p:cTn id="272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2728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29" fill="hold">
                      <p:stCondLst>
                        <p:cond delay="0"/>
                      </p:stCondLst>
                      <p:childTnLst>
                        <p:par>
                          <p:cTn id="2730" fill="hold">
                            <p:stCondLst>
                              <p:cond delay="0"/>
                            </p:stCondLst>
                            <p:childTnLst>
                              <p:par>
                                <p:cTn id="27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737" restart="whenNotActive" fill="hold" evtFilter="cancelBubble" nodeType="interactiveSeq">
                <p:stCondLst>
                  <p:cond evt="onClick" delay="0">
                    <p:tgtEl>
                      <p:spTgt spid="2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8" fill="hold">
                      <p:stCondLst>
                        <p:cond delay="0"/>
                      </p:stCondLst>
                      <p:childTnLst>
                        <p:par>
                          <p:cTn id="2739" fill="hold">
                            <p:stCondLst>
                              <p:cond delay="0"/>
                            </p:stCondLst>
                            <p:childTnLst>
                              <p:par>
                                <p:cTn id="274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6"/>
                  </p:tgtEl>
                </p:cond>
              </p:nextCondLst>
            </p:seq>
            <p:seq concurrent="1" nextAc="seek">
              <p:cTn id="2746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47" fill="hold">
                      <p:stCondLst>
                        <p:cond delay="0"/>
                      </p:stCondLst>
                      <p:childTnLst>
                        <p:par>
                          <p:cTn id="2748" fill="hold">
                            <p:stCondLst>
                              <p:cond delay="0"/>
                            </p:stCondLst>
                            <p:childTnLst>
                              <p:par>
                                <p:cTn id="27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55" restart="whenNotActive" fill="hold" evtFilter="cancelBubble" nodeType="interactiveSeq">
                <p:stCondLst>
                  <p:cond evt="onClick" delay="0">
                    <p:tgtEl>
                      <p:spTgt spid="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56" fill="hold">
                      <p:stCondLst>
                        <p:cond delay="0"/>
                      </p:stCondLst>
                      <p:childTnLst>
                        <p:par>
                          <p:cTn id="2757" fill="hold">
                            <p:stCondLst>
                              <p:cond delay="0"/>
                            </p:stCondLst>
                            <p:childTnLst>
                              <p:par>
                                <p:cTn id="275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2"/>
                  </p:tgtEl>
                </p:cond>
              </p:nextCondLst>
            </p:seq>
            <p:seq concurrent="1" nextAc="seek">
              <p:cTn id="2764" restart="whenNotActive" fill="hold" evtFilter="cancelBubble" nodeType="interactiveSeq">
                <p:stCondLst>
                  <p:cond evt="onClick" delay="0">
                    <p:tgtEl>
                      <p:spTgt spid="2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65" fill="hold">
                      <p:stCondLst>
                        <p:cond delay="0"/>
                      </p:stCondLst>
                      <p:childTnLst>
                        <p:par>
                          <p:cTn id="2766" fill="hold">
                            <p:stCondLst>
                              <p:cond delay="0"/>
                            </p:stCondLst>
                            <p:childTnLst>
                              <p:par>
                                <p:cTn id="27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5"/>
                  </p:tgtEl>
                </p:cond>
              </p:nextCondLst>
            </p:seq>
            <p:seq concurrent="1" nextAc="seek">
              <p:cTn id="2773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74" fill="hold">
                      <p:stCondLst>
                        <p:cond delay="0"/>
                      </p:stCondLst>
                      <p:childTnLst>
                        <p:par>
                          <p:cTn id="2775" fill="hold">
                            <p:stCondLst>
                              <p:cond delay="0"/>
                            </p:stCondLst>
                            <p:childTnLst>
                              <p:par>
                                <p:cTn id="277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2782" restart="whenNotActive" fill="hold" evtFilter="cancelBubble" nodeType="interactiveSeq">
                <p:stCondLst>
                  <p:cond evt="onClick" delay="0">
                    <p:tgtEl>
                      <p:spTgt spid="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3" fill="hold">
                      <p:stCondLst>
                        <p:cond delay="0"/>
                      </p:stCondLst>
                      <p:childTnLst>
                        <p:par>
                          <p:cTn id="2784" fill="hold">
                            <p:stCondLst>
                              <p:cond delay="0"/>
                            </p:stCondLst>
                            <p:childTnLst>
                              <p:par>
                                <p:cTn id="278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1"/>
                  </p:tgtEl>
                </p:cond>
              </p:nextCondLst>
            </p:seq>
            <p:seq concurrent="1" nextAc="seek">
              <p:cTn id="2791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2" fill="hold">
                      <p:stCondLst>
                        <p:cond delay="0"/>
                      </p:stCondLst>
                      <p:childTnLst>
                        <p:par>
                          <p:cTn id="2793" fill="hold">
                            <p:stCondLst>
                              <p:cond delay="0"/>
                            </p:stCondLst>
                            <p:childTnLst>
                              <p:par>
                                <p:cTn id="279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2800" restart="whenNotActive" fill="hold" evtFilter="cancelBubble" nodeType="interactiveSeq">
                <p:stCondLst>
                  <p:cond evt="onClick" delay="0">
                    <p:tgtEl>
                      <p:spTgt spid="2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01" fill="hold">
                      <p:stCondLst>
                        <p:cond delay="0"/>
                      </p:stCondLst>
                      <p:childTnLst>
                        <p:par>
                          <p:cTn id="2802" fill="hold">
                            <p:stCondLst>
                              <p:cond delay="0"/>
                            </p:stCondLst>
                            <p:childTnLst>
                              <p:par>
                                <p:cTn id="280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8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7"/>
                  </p:tgtEl>
                </p:cond>
              </p:nextCondLst>
            </p:seq>
            <p:seq concurrent="1" nextAc="seek">
              <p:cTn id="2809" restart="whenNotActive" fill="hold" evtFilter="cancelBubble" nodeType="interactiveSeq">
                <p:stCondLst>
                  <p:cond evt="onClick" delay="0">
                    <p:tgtEl>
                      <p:spTgt spid="2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10" fill="hold">
                      <p:stCondLst>
                        <p:cond delay="0"/>
                      </p:stCondLst>
                      <p:childTnLst>
                        <p:par>
                          <p:cTn id="2811" fill="hold">
                            <p:stCondLst>
                              <p:cond delay="0"/>
                            </p:stCondLst>
                            <p:childTnLst>
                              <p:par>
                                <p:cTn id="281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0"/>
                  </p:tgtEl>
                </p:cond>
              </p:nextCondLst>
            </p:seq>
            <p:seq concurrent="1" nextAc="seek">
              <p:cTn id="2818" restart="whenNotActive" fill="hold" evtFilter="cancelBubble" nodeType="interactiveSeq">
                <p:stCondLst>
                  <p:cond evt="onClick" delay="0">
                    <p:tgtEl>
                      <p:spTgt spid="2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19" fill="hold">
                      <p:stCondLst>
                        <p:cond delay="0"/>
                      </p:stCondLst>
                      <p:childTnLst>
                        <p:par>
                          <p:cTn id="2820" fill="hold">
                            <p:stCondLst>
                              <p:cond delay="0"/>
                            </p:stCondLst>
                            <p:childTnLst>
                              <p:par>
                                <p:cTn id="28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3"/>
                  </p:tgtEl>
                </p:cond>
              </p:nextCondLst>
            </p:seq>
            <p:seq concurrent="1" nextAc="seek">
              <p:cTn id="2827" restart="whenNotActive" fill="hold" evtFilter="cancelBubble" nodeType="interactiveSeq">
                <p:stCondLst>
                  <p:cond evt="onClick" delay="0">
                    <p:tgtEl>
                      <p:spTgt spid="2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8" fill="hold">
                      <p:stCondLst>
                        <p:cond delay="0"/>
                      </p:stCondLst>
                      <p:childTnLst>
                        <p:par>
                          <p:cTn id="2829" fill="hold">
                            <p:stCondLst>
                              <p:cond delay="0"/>
                            </p:stCondLst>
                            <p:childTnLst>
                              <p:par>
                                <p:cTn id="28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3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"/>
                  </p:tgtEl>
                </p:cond>
              </p:nextCondLst>
            </p:seq>
            <p:seq concurrent="1" nextAc="seek">
              <p:cTn id="2836" restart="whenNotActive" fill="hold" evtFilter="cancelBubble" nodeType="interactiveSeq">
                <p:stCondLst>
                  <p:cond evt="onClick" delay="0">
                    <p:tgtEl>
                      <p:spTgt spid="2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7" fill="hold">
                      <p:stCondLst>
                        <p:cond delay="0"/>
                      </p:stCondLst>
                      <p:childTnLst>
                        <p:par>
                          <p:cTn id="2838" fill="hold">
                            <p:stCondLst>
                              <p:cond delay="0"/>
                            </p:stCondLst>
                            <p:childTnLst>
                              <p:par>
                                <p:cTn id="28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9"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  <p:bldP spid="10" grpId="1" animBg="1"/>
      <p:bldP spid="10" grpId="2" animBg="1"/>
      <p:bldP spid="11" grpId="0" animBg="1"/>
      <p:bldP spid="11" grpId="1" animBg="1"/>
      <p:bldP spid="132" grpId="0"/>
      <p:bldP spid="133" grpId="0"/>
      <p:bldP spid="134" grpId="0" animBg="1"/>
      <p:bldP spid="134" grpId="1" animBg="1"/>
      <p:bldP spid="134" grpId="2" animBg="1"/>
      <p:bldP spid="135" grpId="0" animBg="1"/>
      <p:bldP spid="135" grpId="1" animBg="1"/>
      <p:bldP spid="136" grpId="0" animBg="1"/>
      <p:bldP spid="136" grpId="1" animBg="1"/>
      <p:bldP spid="136" grpId="2" animBg="1"/>
      <p:bldP spid="137" grpId="0"/>
      <p:bldP spid="137" grpId="1"/>
      <p:bldP spid="137" grpId="2"/>
      <p:bldP spid="138" grpId="0" animBg="1"/>
      <p:bldP spid="138" grpId="1" animBg="1"/>
      <p:bldP spid="138" grpId="2" animBg="1"/>
      <p:bldP spid="139" grpId="0" animBg="1"/>
      <p:bldP spid="139" grpId="1" animBg="1"/>
      <p:bldP spid="139" grpId="2" animBg="1"/>
      <p:bldP spid="140" grpId="0"/>
      <p:bldP spid="140" grpId="1"/>
      <p:bldP spid="140" grpId="2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/>
      <p:bldP spid="143" grpId="1"/>
      <p:bldP spid="143" grpId="2"/>
      <p:bldP spid="144" grpId="0" animBg="1"/>
      <p:bldP spid="144" grpId="1" animBg="1"/>
      <p:bldP spid="144" grpId="2" animBg="1"/>
      <p:bldP spid="145" grpId="0" animBg="1"/>
      <p:bldP spid="145" grpId="1" animBg="1"/>
      <p:bldP spid="145" grpId="2" animBg="1"/>
      <p:bldP spid="146" grpId="0"/>
      <p:bldP spid="146" grpId="1"/>
      <p:bldP spid="146" grpId="2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9" grpId="0"/>
      <p:bldP spid="149" grpId="1"/>
      <p:bldP spid="149" grpId="2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52" grpId="0"/>
      <p:bldP spid="152" grpId="1"/>
      <p:bldP spid="152" grpId="2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/>
      <p:bldP spid="155" grpId="1"/>
      <p:bldP spid="155" grpId="2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58" grpId="0"/>
      <p:bldP spid="158" grpId="1"/>
      <p:bldP spid="158" grpId="2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61" grpId="0"/>
      <p:bldP spid="161" grpId="1"/>
      <p:bldP spid="161" grpId="2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/>
      <p:bldP spid="164" grpId="1"/>
      <p:bldP spid="164" grpId="2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167" grpId="0"/>
      <p:bldP spid="167" grpId="1"/>
      <p:bldP spid="167" grpId="2"/>
      <p:bldP spid="168" grpId="0" animBg="1"/>
      <p:bldP spid="168" grpId="1" animBg="1"/>
      <p:bldP spid="168" grpId="2" animBg="1"/>
      <p:bldP spid="169" grpId="0" animBg="1"/>
      <p:bldP spid="169" grpId="1" animBg="1"/>
      <p:bldP spid="169" grpId="2" animBg="1"/>
      <p:bldP spid="170" grpId="0"/>
      <p:bldP spid="170" grpId="1"/>
      <p:bldP spid="170" grpId="2"/>
      <p:bldP spid="171" grpId="0" animBg="1"/>
      <p:bldP spid="171" grpId="1" animBg="1"/>
      <p:bldP spid="171" grpId="2" animBg="1"/>
      <p:bldP spid="172" grpId="0" animBg="1"/>
      <p:bldP spid="172" grpId="1" animBg="1"/>
      <p:bldP spid="172" grpId="2" animBg="1"/>
      <p:bldP spid="173" grpId="0"/>
      <p:bldP spid="173" grpId="1"/>
      <p:bldP spid="173" grpId="2"/>
      <p:bldP spid="174" grpId="0" animBg="1"/>
      <p:bldP spid="174" grpId="1" animBg="1"/>
      <p:bldP spid="174" grpId="2" animBg="1"/>
      <p:bldP spid="175" grpId="0" animBg="1"/>
      <p:bldP spid="175" grpId="1" animBg="1"/>
      <p:bldP spid="175" grpId="2" animBg="1"/>
      <p:bldP spid="176" grpId="0"/>
      <p:bldP spid="176" grpId="1"/>
      <p:bldP spid="176" grpId="2"/>
      <p:bldP spid="177" grpId="0" animBg="1"/>
      <p:bldP spid="177" grpId="1" animBg="1"/>
      <p:bldP spid="177" grpId="2" animBg="1"/>
      <p:bldP spid="178" grpId="0" animBg="1"/>
      <p:bldP spid="178" grpId="1" animBg="1"/>
      <p:bldP spid="178" grpId="2" animBg="1"/>
      <p:bldP spid="179" grpId="0"/>
      <p:bldP spid="179" grpId="1"/>
      <p:bldP spid="179" grpId="2"/>
      <p:bldP spid="180" grpId="0" animBg="1"/>
      <p:bldP spid="180" grpId="1" animBg="1"/>
      <p:bldP spid="180" grpId="2" animBg="1"/>
      <p:bldP spid="181" grpId="0" animBg="1"/>
      <p:bldP spid="181" grpId="1" animBg="1"/>
      <p:bldP spid="181" grpId="2" animBg="1"/>
      <p:bldP spid="182" grpId="0"/>
      <p:bldP spid="182" grpId="1"/>
      <p:bldP spid="182" grpId="2"/>
      <p:bldP spid="183" grpId="0" animBg="1"/>
      <p:bldP spid="183" grpId="1" animBg="1"/>
      <p:bldP spid="183" grpId="2" animBg="1"/>
      <p:bldP spid="184" grpId="0" animBg="1"/>
      <p:bldP spid="184" grpId="1" animBg="1"/>
      <p:bldP spid="184" grpId="2" animBg="1"/>
      <p:bldP spid="185" grpId="0"/>
      <p:bldP spid="185" grpId="1"/>
      <p:bldP spid="185" grpId="2"/>
      <p:bldP spid="186" grpId="0" animBg="1"/>
      <p:bldP spid="186" grpId="1" animBg="1"/>
      <p:bldP spid="186" grpId="2" animBg="1"/>
      <p:bldP spid="187" grpId="0" animBg="1"/>
      <p:bldP spid="187" grpId="1" animBg="1"/>
      <p:bldP spid="187" grpId="2" animBg="1"/>
      <p:bldP spid="188" grpId="0"/>
      <p:bldP spid="188" grpId="1"/>
      <p:bldP spid="188" grpId="2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/>
      <p:bldP spid="191" grpId="1"/>
      <p:bldP spid="191" grpId="2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4" grpId="0"/>
      <p:bldP spid="194" grpId="1"/>
      <p:bldP spid="194" grpId="2"/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197" grpId="0"/>
      <p:bldP spid="197" grpId="1"/>
      <p:bldP spid="197" grpId="2"/>
      <p:bldP spid="198" grpId="0" animBg="1"/>
      <p:bldP spid="198" grpId="1" animBg="1"/>
      <p:bldP spid="198" grpId="2" animBg="1"/>
      <p:bldP spid="199" grpId="0" animBg="1"/>
      <p:bldP spid="199" grpId="1" animBg="1"/>
      <p:bldP spid="199" grpId="2" animBg="1"/>
      <p:bldP spid="200" grpId="0"/>
      <p:bldP spid="200" grpId="1"/>
      <p:bldP spid="200" grpId="2"/>
      <p:bldP spid="201" grpId="0" animBg="1"/>
      <p:bldP spid="201" grpId="1" animBg="1"/>
      <p:bldP spid="201" grpId="2" animBg="1"/>
      <p:bldP spid="202" grpId="0" animBg="1"/>
      <p:bldP spid="202" grpId="1" animBg="1"/>
      <p:bldP spid="202" grpId="2" animBg="1"/>
      <p:bldP spid="203" grpId="0"/>
      <p:bldP spid="203" grpId="1"/>
      <p:bldP spid="203" grpId="2"/>
      <p:bldP spid="204" grpId="0" animBg="1"/>
      <p:bldP spid="204" grpId="1" animBg="1"/>
      <p:bldP spid="204" grpId="2" animBg="1"/>
      <p:bldP spid="205" grpId="0" animBg="1"/>
      <p:bldP spid="205" grpId="1" animBg="1"/>
      <p:bldP spid="205" grpId="2" animBg="1"/>
      <p:bldP spid="206" grpId="0"/>
      <p:bldP spid="206" grpId="1"/>
      <p:bldP spid="206" grpId="2"/>
      <p:bldP spid="207" grpId="0" animBg="1"/>
      <p:bldP spid="207" grpId="1" animBg="1"/>
      <p:bldP spid="207" grpId="2" animBg="1"/>
      <p:bldP spid="208" grpId="0" animBg="1"/>
      <p:bldP spid="208" grpId="1" animBg="1"/>
      <p:bldP spid="208" grpId="2" animBg="1"/>
      <p:bldP spid="209" grpId="0"/>
      <p:bldP spid="209" grpId="1"/>
      <p:bldP spid="209" grpId="2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12" grpId="0"/>
      <p:bldP spid="212" grpId="1"/>
      <p:bldP spid="212" grpId="2"/>
      <p:bldP spid="213" grpId="0" animBg="1"/>
      <p:bldP spid="213" grpId="1" animBg="1"/>
      <p:bldP spid="213" grpId="2" animBg="1"/>
      <p:bldP spid="214" grpId="0" animBg="1"/>
      <p:bldP spid="214" grpId="1" animBg="1"/>
      <p:bldP spid="214" grpId="2" animBg="1"/>
      <p:bldP spid="215" grpId="0"/>
      <p:bldP spid="215" grpId="1"/>
      <p:bldP spid="215" grpId="2"/>
      <p:bldP spid="216" grpId="0" animBg="1"/>
      <p:bldP spid="216" grpId="1" animBg="1"/>
      <p:bldP spid="216" grpId="2" animBg="1"/>
      <p:bldP spid="217" grpId="0" animBg="1"/>
      <p:bldP spid="217" grpId="1" animBg="1"/>
      <p:bldP spid="217" grpId="2" animBg="1"/>
      <p:bldP spid="218" grpId="0"/>
      <p:bldP spid="218" grpId="1"/>
      <p:bldP spid="218" grpId="2"/>
      <p:bldP spid="219" grpId="0" animBg="1"/>
      <p:bldP spid="219" grpId="1" animBg="1"/>
      <p:bldP spid="219" grpId="2" animBg="1"/>
      <p:bldP spid="220" grpId="0" animBg="1"/>
      <p:bldP spid="220" grpId="1" animBg="1"/>
      <p:bldP spid="220" grpId="2" animBg="1"/>
      <p:bldP spid="221" grpId="0"/>
      <p:bldP spid="221" grpId="1"/>
      <p:bldP spid="221" grpId="2"/>
      <p:bldP spid="222" grpId="0" animBg="1"/>
      <p:bldP spid="222" grpId="1" animBg="1"/>
      <p:bldP spid="222" grpId="2" animBg="1"/>
      <p:bldP spid="223" grpId="0" animBg="1"/>
      <p:bldP spid="223" grpId="1" animBg="1"/>
      <p:bldP spid="223" grpId="2" animBg="1"/>
      <p:bldP spid="224" grpId="0"/>
      <p:bldP spid="224" grpId="1"/>
      <p:bldP spid="224" grpId="2"/>
      <p:bldP spid="225" grpId="0" animBg="1"/>
      <p:bldP spid="225" grpId="1" animBg="1"/>
      <p:bldP spid="225" grpId="2" animBg="1"/>
      <p:bldP spid="226" grpId="0" animBg="1"/>
      <p:bldP spid="226" grpId="1" animBg="1"/>
      <p:bldP spid="226" grpId="2" animBg="1"/>
      <p:bldP spid="227" grpId="0"/>
      <p:bldP spid="227" grpId="1"/>
      <p:bldP spid="227" grpId="2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/>
      <p:bldP spid="230" grpId="1"/>
      <p:bldP spid="230" grpId="2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/>
      <p:bldP spid="233" grpId="1"/>
      <p:bldP spid="233" grpId="2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  <p:bldP spid="236" grpId="0"/>
      <p:bldP spid="236" grpId="1"/>
      <p:bldP spid="236" grpId="2"/>
      <p:bldP spid="237" grpId="0" animBg="1"/>
      <p:bldP spid="237" grpId="1" animBg="1"/>
      <p:bldP spid="237" grpId="2" animBg="1"/>
      <p:bldP spid="238" grpId="0" animBg="1"/>
      <p:bldP spid="238" grpId="1" animBg="1"/>
      <p:bldP spid="238" grpId="2" animBg="1"/>
      <p:bldP spid="239" grpId="0"/>
      <p:bldP spid="239" grpId="1"/>
      <p:bldP spid="239" grpId="2"/>
      <p:bldP spid="240" grpId="0" animBg="1"/>
      <p:bldP spid="240" grpId="1" animBg="1"/>
      <p:bldP spid="240" grpId="2" animBg="1"/>
      <p:bldP spid="241" grpId="0" animBg="1"/>
      <p:bldP spid="241" grpId="1" animBg="1"/>
      <p:bldP spid="241" grpId="2" animBg="1"/>
      <p:bldP spid="242" grpId="0"/>
      <p:bldP spid="242" grpId="1"/>
      <p:bldP spid="242" grpId="2"/>
      <p:bldP spid="243" grpId="0" animBg="1"/>
      <p:bldP spid="243" grpId="1" animBg="1"/>
      <p:bldP spid="243" grpId="2" animBg="1"/>
      <p:bldP spid="244" grpId="0" animBg="1"/>
      <p:bldP spid="244" grpId="1" animBg="1"/>
      <p:bldP spid="244" grpId="2" animBg="1"/>
      <p:bldP spid="245" grpId="0"/>
      <p:bldP spid="245" grpId="1"/>
      <p:bldP spid="245" grpId="2"/>
      <p:bldP spid="246" grpId="0" animBg="1"/>
      <p:bldP spid="246" grpId="1" animBg="1"/>
      <p:bldP spid="246" grpId="2" animBg="1"/>
      <p:bldP spid="247" grpId="0" animBg="1"/>
      <p:bldP spid="247" grpId="1" animBg="1"/>
      <p:bldP spid="247" grpId="2" animBg="1"/>
      <p:bldP spid="248" grpId="0"/>
      <p:bldP spid="248" grpId="1"/>
      <p:bldP spid="248" grpId="2"/>
      <p:bldP spid="249" grpId="0" animBg="1"/>
      <p:bldP spid="249" grpId="1" animBg="1"/>
      <p:bldP spid="249" grpId="2" animBg="1"/>
      <p:bldP spid="250" grpId="0" animBg="1"/>
      <p:bldP spid="250" grpId="1" animBg="1"/>
      <p:bldP spid="250" grpId="2" animBg="1"/>
      <p:bldP spid="251" grpId="0"/>
      <p:bldP spid="251" grpId="1"/>
      <p:bldP spid="251" grpId="2"/>
      <p:bldP spid="252" grpId="0" animBg="1"/>
      <p:bldP spid="252" grpId="1" animBg="1"/>
      <p:bldP spid="252" grpId="2" animBg="1"/>
      <p:bldP spid="253" grpId="0" animBg="1"/>
      <p:bldP spid="253" grpId="1" animBg="1"/>
      <p:bldP spid="253" grpId="2" animBg="1"/>
      <p:bldP spid="254" grpId="0"/>
      <p:bldP spid="254" grpId="1"/>
      <p:bldP spid="254" grpId="2"/>
      <p:bldP spid="255" grpId="0" animBg="1"/>
      <p:bldP spid="255" grpId="1" animBg="1"/>
      <p:bldP spid="255" grpId="2" animBg="1"/>
      <p:bldP spid="256" grpId="0" animBg="1"/>
      <p:bldP spid="256" grpId="1" animBg="1"/>
      <p:bldP spid="256" grpId="2" animBg="1"/>
      <p:bldP spid="257" grpId="0"/>
      <p:bldP spid="257" grpId="1"/>
      <p:bldP spid="257" grpId="2"/>
      <p:bldP spid="258" grpId="0" animBg="1"/>
      <p:bldP spid="258" grpId="1" animBg="1"/>
      <p:bldP spid="258" grpId="2" animBg="1"/>
      <p:bldP spid="259" grpId="0" animBg="1"/>
      <p:bldP spid="259" grpId="1" animBg="1"/>
      <p:bldP spid="259" grpId="2" animBg="1"/>
      <p:bldP spid="260" grpId="0"/>
      <p:bldP spid="260" grpId="1"/>
      <p:bldP spid="260" grpId="2"/>
      <p:bldP spid="261" grpId="0" animBg="1"/>
      <p:bldP spid="261" grpId="1" animBg="1"/>
      <p:bldP spid="261" grpId="2" animBg="1"/>
      <p:bldP spid="262" grpId="0" animBg="1"/>
      <p:bldP spid="262" grpId="1" animBg="1"/>
      <p:bldP spid="262" grpId="2" animBg="1"/>
      <p:bldP spid="263" grpId="0"/>
      <p:bldP spid="263" grpId="1"/>
      <p:bldP spid="263" grpId="2"/>
      <p:bldP spid="264" grpId="0" animBg="1"/>
      <p:bldP spid="264" grpId="1" animBg="1"/>
      <p:bldP spid="264" grpId="2" animBg="1"/>
      <p:bldP spid="265" grpId="0" animBg="1"/>
      <p:bldP spid="265" grpId="1" animBg="1"/>
      <p:bldP spid="265" grpId="2" animBg="1"/>
      <p:bldP spid="266" grpId="0"/>
      <p:bldP spid="266" grpId="1"/>
      <p:bldP spid="266" grpId="2"/>
      <p:bldP spid="267" grpId="0" animBg="1"/>
      <p:bldP spid="267" grpId="1" animBg="1"/>
      <p:bldP spid="267" grpId="2" animBg="1"/>
      <p:bldP spid="268" grpId="0" animBg="1"/>
      <p:bldP spid="268" grpId="1" animBg="1"/>
      <p:bldP spid="268" grpId="2" animBg="1"/>
      <p:bldP spid="269" grpId="0"/>
      <p:bldP spid="269" grpId="1"/>
      <p:bldP spid="269" grpId="2"/>
      <p:bldP spid="270" grpId="0" animBg="1"/>
      <p:bldP spid="270" grpId="1" animBg="1"/>
      <p:bldP spid="270" grpId="2" animBg="1"/>
      <p:bldP spid="271" grpId="0" animBg="1"/>
      <p:bldP spid="271" grpId="1" animBg="1"/>
      <p:bldP spid="271" grpId="2" animBg="1"/>
      <p:bldP spid="272" grpId="0"/>
      <p:bldP spid="272" grpId="1"/>
      <p:bldP spid="272" grpId="2"/>
      <p:bldP spid="273" grpId="0" animBg="1"/>
      <p:bldP spid="273" grpId="1" animBg="1"/>
      <p:bldP spid="273" grpId="2" animBg="1"/>
      <p:bldP spid="274" grpId="0" animBg="1"/>
      <p:bldP spid="274" grpId="1" animBg="1"/>
      <p:bldP spid="274" grpId="2" animBg="1"/>
      <p:bldP spid="275" grpId="0"/>
      <p:bldP spid="275" grpId="1"/>
      <p:bldP spid="275" grpId="2"/>
      <p:bldP spid="276" grpId="0" animBg="1"/>
      <p:bldP spid="276" grpId="1" animBg="1"/>
      <p:bldP spid="276" grpId="2" animBg="1"/>
      <p:bldP spid="277" grpId="0" animBg="1"/>
      <p:bldP spid="277" grpId="1" animBg="1"/>
      <p:bldP spid="277" grpId="2" animBg="1"/>
      <p:bldP spid="278" grpId="0"/>
      <p:bldP spid="278" grpId="1"/>
      <p:bldP spid="278" grpId="2"/>
      <p:bldP spid="279" grpId="0" animBg="1"/>
      <p:bldP spid="279" grpId="1" animBg="1"/>
      <p:bldP spid="27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F3D381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Filmography: Clint Eastwood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Filmography: Clint Eastwood</dc:title>
  <dc:creator>Asif Salam</dc:creator>
  <cp:lastModifiedBy>Asif Salam</cp:lastModifiedBy>
  <cp:revision>1</cp:revision>
  <dcterms:created xsi:type="dcterms:W3CDTF">2023-09-11T09:18:44Z</dcterms:created>
  <dcterms:modified xsi:type="dcterms:W3CDTF">2023-09-11T09:18:46Z</dcterms:modified>
</cp:coreProperties>
</file>