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340F-D202-0630-9E98-961665472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5BF49-3F33-2BAB-35D6-61576BF28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3C12-47F6-0FE4-38E1-6994E11C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D36E-0660-F530-1F15-76208923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A70F-04CA-63B7-91CD-C3982694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66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B222-5BFF-C127-4B83-AAED372D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284E-5F2C-5C7D-EB57-FF744C42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51BC-60A0-0FC6-B609-2545C7B4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24A7-FC06-1738-0ED9-39A037BA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69A9-CD78-0ABE-6139-D28D7C7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490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9A1C8-C5CE-0A9D-EDDC-F69A3AB49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E9A1-AB02-C9BB-8991-3D34CA9C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8C04-4309-8F3D-D45F-1B3CF102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5184-BB33-0B18-681A-A2025076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F930-890B-AF03-CE61-0DBB636D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210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9CD6-B69E-9779-A05F-DDC7D4D0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BA05-B4DA-0048-94BC-C6DE62B0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6B9C-F445-E9BA-2CE7-18F01E3C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5EC4-24C4-20AF-9ECC-4CAC0AC5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144D-2CF9-3188-1C1F-964A9C40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88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5B45-6BDF-C494-9164-F8559867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BECF9-7168-97E5-AE68-35036597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BC5E-63E0-52E7-7348-3874A13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67CA-010A-015B-2A5C-7A12DC72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7031-3E39-54F2-2563-27DBD0BB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77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9E96-9B9A-5879-B99E-1EF01F5A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AFC5-D190-2F4F-10DD-FF9FCD4F7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063E0-549A-C3CE-A0E3-74F7E415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2B3E-D8E8-C8ED-AFA3-27F88C5A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0546-21AE-DC9C-7959-39A3D46F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9F733-F291-02C0-F4A5-619969EE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815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7D4F-C9EC-CD78-BB5D-FF445E98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4EE6-AFB5-B473-1A54-BE1A4231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2F3C-8B6F-D49F-E206-B22173F3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22689-2785-8324-6360-AC39768A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636BE-DD5F-2E5C-82C2-A39736D7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81CF7-83AE-8100-9215-5DD023D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6D0DA-C5C3-07F1-EDB3-9B1BA906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E64E7-6C06-B95C-1C78-88510738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58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6017-C7A8-B67F-D4DD-7F80EFE3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11FFE-E037-3CEF-7566-5D4839F9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73E97-7611-8194-296C-B721D001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CA3FE-F2C8-D8A1-C957-2B7E958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341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088E9-2992-925F-8D66-1CFD21FB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41711-3A2F-FC84-9AB8-D6AE0255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B6C5D-735F-A0FC-1B1E-C2009888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573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168-9E95-F604-C3BE-4E52A94E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1E96-AAEC-C674-A04E-24AA9B99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619C-344C-B57E-CD6A-5083FBF5B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87840-3CDF-BB12-121D-4D56FAB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BEB8-F328-F27B-423D-2E124F8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BE23-C86E-DB16-44D4-197A596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30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D124-7B88-0A71-B3EC-0E666D4B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A3E2A-8730-668F-FF03-79F47117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9191-3C6E-8DCE-E335-CFA52BEA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15A-B763-594E-9C08-E72C274B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BF23-2453-0C71-E29F-F182B7A8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44A8-D704-BA97-4B44-1270D393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349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12CDB-7C1B-6DA4-AF2C-7F45898C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9B67B-AA50-13DC-B594-6CECF03C3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780C-82E7-0CCD-A1B6-B45635A89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F6F9-F8B8-477C-A5DF-385F4925F072}" type="datetimeFigureOut">
              <a:rPr lang="en-SE" smtClean="0"/>
              <a:t>2023-06-18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6CE2-79A1-1B9F-9590-7C2B6E0EB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E078-5560-92CF-F6AE-4B6579126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A9AF-0F68-4BD1-86D1-EAEAAD3D73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89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12 Points 1">
            <a:extLst>
              <a:ext uri="{FF2B5EF4-FFF2-40B4-BE49-F238E27FC236}">
                <a16:creationId xmlns:a16="http://schemas.microsoft.com/office/drawing/2014/main" id="{1FB2B3E3-276A-454F-520E-A0C4EF599145}"/>
              </a:ext>
            </a:extLst>
          </p:cNvPr>
          <p:cNvSpPr/>
          <p:nvPr/>
        </p:nvSpPr>
        <p:spPr>
          <a:xfrm>
            <a:off x="254000" y="254000"/>
            <a:ext cx="1270000" cy="1270000"/>
          </a:xfrm>
          <a:prstGeom prst="star12">
            <a:avLst/>
          </a:prstGeom>
          <a:solidFill>
            <a:srgbClr val="00AAA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ONE</a:t>
            </a:r>
            <a:endParaRPr lang="en-SE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D31ADB3-4052-C038-BDBA-BB658DFAF83C}"/>
              </a:ext>
            </a:extLst>
          </p:cNvPr>
          <p:cNvSpPr/>
          <p:nvPr/>
        </p:nvSpPr>
        <p:spPr>
          <a:xfrm>
            <a:off x="1270000" y="254000"/>
            <a:ext cx="1270000" cy="1270000"/>
          </a:xfrm>
          <a:prstGeom prst="hexagon">
            <a:avLst/>
          </a:prstGeom>
          <a:solidFill>
            <a:srgbClr val="AAAA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prstClr val="black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TWO</a:t>
            </a:r>
            <a:endParaRPr lang="en-SE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E905A6D-F4B1-DA7B-4E8E-48AD8CD10643}"/>
              </a:ext>
            </a:extLst>
          </p:cNvPr>
          <p:cNvSpPr/>
          <p:nvPr/>
        </p:nvSpPr>
        <p:spPr>
          <a:xfrm>
            <a:off x="2286000" y="254000"/>
            <a:ext cx="1270000" cy="2540000"/>
          </a:xfrm>
          <a:prstGeom prst="cloud">
            <a:avLst/>
          </a:prstGeom>
          <a:solidFill>
            <a:srgbClr val="AA00A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THREE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51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5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5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Salam</dc:creator>
  <cp:lastModifiedBy>Asif Salam</cp:lastModifiedBy>
  <cp:revision>1</cp:revision>
  <dcterms:created xsi:type="dcterms:W3CDTF">2023-06-18T19:53:04Z</dcterms:created>
  <dcterms:modified xsi:type="dcterms:W3CDTF">2023-06-18T20:00:12Z</dcterms:modified>
</cp:coreProperties>
</file>