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" userId="0e3e1f086b6227cc" providerId="LiveId" clId="{F14BE9F6-1BFE-4D96-8815-FBD8535DB683}"/>
    <pc:docChg chg="addSld delSld modSld">
      <pc:chgData name="Asif" userId="0e3e1f086b6227cc" providerId="LiveId" clId="{F14BE9F6-1BFE-4D96-8815-FBD8535DB683}" dt="2023-09-08T23:41:03.487" v="2" actId="47"/>
      <pc:docMkLst>
        <pc:docMk/>
      </pc:docMkLst>
      <pc:sldChg chg="addSp new del mod">
        <pc:chgData name="Asif" userId="0e3e1f086b6227cc" providerId="LiveId" clId="{F14BE9F6-1BFE-4D96-8815-FBD8535DB683}" dt="2023-09-08T23:41:03.487" v="2" actId="47"/>
        <pc:sldMkLst>
          <pc:docMk/>
          <pc:sldMk cId="4231411897" sldId="257"/>
        </pc:sldMkLst>
        <pc:picChg chg="add">
          <ac:chgData name="Asif" userId="0e3e1f086b6227cc" providerId="LiveId" clId="{F14BE9F6-1BFE-4D96-8815-FBD8535DB683}" dt="2023-09-08T23:33:01.503" v="1" actId="22"/>
          <ac:picMkLst>
            <pc:docMk/>
            <pc:sldMk cId="4231411897" sldId="257"/>
            <ac:picMk id="4" creationId="{D78A1C33-8E7D-FD70-FA09-2D2992DB3B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84D3-5D96-C019-8A5C-78B4C5930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C3AD1-8D94-3AB3-5AD4-3B66494F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D9C5-FEF2-3B4D-DCB0-3A993019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A63C-D0C9-78E5-800A-D810B21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12E9-2567-4204-D25F-034D7030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2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99F2-69AD-5EED-1934-A36745B6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6E21C-D16B-9311-409C-A93C3C9B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DF3D-2F51-003B-2490-94724144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CA8E-44BD-9B63-2551-374C7D3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7BF9-D98B-F04C-7BE8-80429780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1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09E7-66BA-A2F3-5FF3-3019F238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F7ED-9868-F219-F99B-5DD73418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D05B-4150-6FA0-0E8D-FCCDF441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01EB-E3BA-4473-667B-B4CD936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1CA9-4CED-B47A-14EA-E5451347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35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16AF-FFC9-D0EA-DF9C-68613D1C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46B-9143-5381-3D41-338CE143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D296-2821-5665-9637-ACE354ED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4CDC-A909-3C83-29BA-064280C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54AD-FDF4-F105-1424-D29BE1AD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67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F7DE-162A-BE20-E54C-02395FD4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7256-EB6C-6196-D976-43E7A35E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6432-34B6-97CC-0115-F0CD962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7DE1-998C-42B2-22A9-776F0EA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2DCC-FB59-C082-1FF8-54C9243A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53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C08-20FB-5F25-5BDF-8ED98CD3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6DF1-3F67-2705-E04E-1030F10D3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EC44-C00B-2860-9DD2-1D33DA0E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A4E3-447A-6566-65C7-8364101A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9481-B539-91D6-F05B-6E5865A1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DFDC3-05D8-667D-D343-7FA1EAB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285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A7F-5483-7244-5074-8E293FCE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7489-C12E-799D-16A5-4215B381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575F-A98C-E60F-D29E-262BC7BC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7DC6F-4189-D629-3E97-0A30B6B87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0690-4602-252C-1558-5B1BE040A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4B3B-20ED-E968-0FFB-F2BE24E8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744C0-2248-B369-DF0B-3F86B0CC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BE2B1-FE31-0FE5-E6D2-80F183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00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684-AD1D-9EEF-952D-F222738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32C61-F51D-547B-7D1E-8214CC11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D59D4-6321-47E3-FB51-FAAF637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DC24E-0A76-9A0D-6199-BDCBE3D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30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B4C0B-4B6C-8810-BB9D-B7FDD9A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C74CA-2BDD-BFC0-D586-FCE426AD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09D7-C914-99CF-5F6E-BB89D6D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71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73A-6347-92E3-3783-84DB9ED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42CE-7D57-E2A3-36E6-3FDAC533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1B94-98DD-4F48-48F7-C565613F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0080-B4BE-E30C-D03E-5252D3B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2761F-88FA-AD27-1B03-100963D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C1AC-4B01-5126-77CA-0B5FD8A8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18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431D-4FD0-C31E-4944-3B640FC0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C693C-3CEC-81C1-9BF4-5C4407CD2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8048-C327-B9C1-5483-FAC086A2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290C-A970-9336-E41E-3FCB115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D4C0-715F-2906-4CB6-1C079A97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6AE98-BFE6-5D66-8663-EB8BB8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96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F48D2-88D9-B228-E53B-1A4AD5CB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F9A9-B839-47D8-B1A3-503A5BEB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4E37-2B14-E80E-8F9E-5F5DAF661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2C38-6893-483E-9BB9-9A0DAE4196F9}" type="datetimeFigureOut">
              <a:rPr lang="en-SE" smtClean="0"/>
              <a:t>2023-09-09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9C8C-4766-AA6C-8CA9-F0526BF03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35DE-C702-B65C-7337-806C012C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F2FE-50F6-4B90-B7C9-9160E9E1B6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1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imdb.com/title/tt0107206/?ref_=nm_flmg_t_14_act" TargetMode="External"/><Relationship Id="rId117" Type="http://schemas.openxmlformats.org/officeDocument/2006/relationships/image" Target="file:///C:\Users\asif.salam\OneDrive\10-MyWork\03-blog_projects\AutomatingPowerPoint\posters\\posterCE69.jpg" TargetMode="External"/><Relationship Id="rId21" Type="http://schemas.openxmlformats.org/officeDocument/2006/relationships/image" Target="file:///C:\Users\asif.salam\OneDrive\10-MyWork\03-blog_projects\AutomatingPowerPoint\posters\\posterCE10.jpg" TargetMode="External"/><Relationship Id="rId42" Type="http://schemas.openxmlformats.org/officeDocument/2006/relationships/hyperlink" Target="https://www.imdb.com/title/tt0087062/?ref_=nm_flmg_t_22_act" TargetMode="External"/><Relationship Id="rId47" Type="http://schemas.openxmlformats.org/officeDocument/2006/relationships/image" Target="file:///C:\Users\asif.salam\OneDrive\10-MyWork\03-blog_projects\AutomatingPowerPoint\posters\\posterCE24.jpg" TargetMode="External"/><Relationship Id="rId63" Type="http://schemas.openxmlformats.org/officeDocument/2006/relationships/image" Target="file:///C:\Users\asif.salam\OneDrive\10-MyWork\03-blog_projects\AutomatingPowerPoint\posters\\posterCE32.jpg" TargetMode="External"/><Relationship Id="rId68" Type="http://schemas.openxmlformats.org/officeDocument/2006/relationships/hyperlink" Target="https://www.imdb.com/title/tt0072288/?ref_=nm_flmg_t_35_act" TargetMode="External"/><Relationship Id="rId84" Type="http://schemas.openxmlformats.org/officeDocument/2006/relationships/hyperlink" Target="https://www.imdb.com/title/tt0065938/?ref_=nm_flmg_t_44_act" TargetMode="External"/><Relationship Id="rId89" Type="http://schemas.openxmlformats.org/officeDocument/2006/relationships/image" Target="file:///C:\Users\asif.salam\OneDrive\10-MyWork\03-blog_projects\AutomatingPowerPoint\posters\\posterCE46.jpg" TargetMode="External"/><Relationship Id="rId112" Type="http://schemas.openxmlformats.org/officeDocument/2006/relationships/hyperlink" Target="https://www.imdb.com/title/tt0049793/?ref_=nm_flmg_t_65_act" TargetMode="External"/><Relationship Id="rId16" Type="http://schemas.openxmlformats.org/officeDocument/2006/relationships/hyperlink" Target="https://www.imdb.com/title/tt0186566/?ref_=nm_flmg_t_8_act" TargetMode="External"/><Relationship Id="rId107" Type="http://schemas.openxmlformats.org/officeDocument/2006/relationships/image" Target="file:///C:\Users\asif.salam\OneDrive\10-MyWork\03-blog_projects\AutomatingPowerPoint\posters\\posterCE60.jpg" TargetMode="External"/><Relationship Id="rId11" Type="http://schemas.openxmlformats.org/officeDocument/2006/relationships/image" Target="file:///C:\Users\asif.salam\OneDrive\10-MyWork\03-blog_projects\AutomatingPowerPoint\posters\\posterCE05.jpg" TargetMode="External"/><Relationship Id="rId32" Type="http://schemas.openxmlformats.org/officeDocument/2006/relationships/hyperlink" Target="https://www.imdb.com/title/tt0100928/?ref_=nm_flmg_t_17_act" TargetMode="External"/><Relationship Id="rId37" Type="http://schemas.openxmlformats.org/officeDocument/2006/relationships/image" Target="file:///C:\Users\asif.salam\OneDrive\10-MyWork\03-blog_projects\AutomatingPowerPoint\posters\\posterCE19.jpg" TargetMode="External"/><Relationship Id="rId53" Type="http://schemas.openxmlformats.org/officeDocument/2006/relationships/image" Target="file:///C:\Users\asif.salam\OneDrive\10-MyWork\03-blog_projects\AutomatingPowerPoint\posters\\posterCE27.jpg" TargetMode="External"/><Relationship Id="rId58" Type="http://schemas.openxmlformats.org/officeDocument/2006/relationships/hyperlink" Target="https://www.imdb.com/title/tt0077523/?ref_=nm_flmg_t_30_act" TargetMode="External"/><Relationship Id="rId74" Type="http://schemas.openxmlformats.org/officeDocument/2006/relationships/hyperlink" Target="https://www.imdb.com/title/tt0068768/?ref_=nm_flmg_t_39_act" TargetMode="External"/><Relationship Id="rId79" Type="http://schemas.openxmlformats.org/officeDocument/2006/relationships/image" Target="file:///C:\Users\asif.salam\OneDrive\10-MyWork\03-blog_projects\AutomatingPowerPoint\posters\\posterCE41.jpg" TargetMode="External"/><Relationship Id="rId102" Type="http://schemas.openxmlformats.org/officeDocument/2006/relationships/hyperlink" Target="https://www.imdb.com/title/tt0051840/?ref_=nm_flmg_t_57_act" TargetMode="External"/><Relationship Id="rId123" Type="http://schemas.openxmlformats.org/officeDocument/2006/relationships/image" Target="file:///C:\Users\asif.salam\OneDrive\10-MyWork\03-blog_projects\AutomatingPowerPoint\posters\\posterCE72.jpg" TargetMode="External"/><Relationship Id="rId5" Type="http://schemas.openxmlformats.org/officeDocument/2006/relationships/image" Target="file:///C:\Users\asif.salam\OneDrive\10-MyWork\03-blog_projects\AutomatingPowerPoint\posters\\posterCE01.jpg" TargetMode="External"/><Relationship Id="rId90" Type="http://schemas.openxmlformats.org/officeDocument/2006/relationships/hyperlink" Target="https://www.imdb.com/title/tt0062824/?ref_=nm_flmg_t_47_act" TargetMode="External"/><Relationship Id="rId95" Type="http://schemas.openxmlformats.org/officeDocument/2006/relationships/image" Target="file:///C:\Users\asif.salam\OneDrive\10-MyWork\03-blog_projects\AutomatingPowerPoint\posters\\posterCE49.jpg" TargetMode="External"/><Relationship Id="rId22" Type="http://schemas.openxmlformats.org/officeDocument/2006/relationships/hyperlink" Target="https://www.imdb.com/title/tt0112579/?ref_=nm_flmg_t_11_act" TargetMode="External"/><Relationship Id="rId27" Type="http://schemas.openxmlformats.org/officeDocument/2006/relationships/image" Target="file:///C:\Users\asif.salam\OneDrive\10-MyWork\03-blog_projects\AutomatingPowerPoint\posters\\posterCE14.jpg" TargetMode="External"/><Relationship Id="rId43" Type="http://schemas.openxmlformats.org/officeDocument/2006/relationships/image" Target="file:///C:\Users\asif.salam\OneDrive\10-MyWork\03-blog_projects\AutomatingPowerPoint\posters\\posterCE22.jpg" TargetMode="External"/><Relationship Id="rId48" Type="http://schemas.openxmlformats.org/officeDocument/2006/relationships/hyperlink" Target="https://www.imdb.com/title/tt0084088/?ref_=nm_flmg_t_25_act" TargetMode="External"/><Relationship Id="rId64" Type="http://schemas.openxmlformats.org/officeDocument/2006/relationships/hyperlink" Target="https://www.imdb.com/title/tt0075029/?ref_=nm_flmg_t_33_act" TargetMode="External"/><Relationship Id="rId69" Type="http://schemas.openxmlformats.org/officeDocument/2006/relationships/image" Target="file:///C:\Users\asif.salam\OneDrive\10-MyWork\03-blog_projects\AutomatingPowerPoint\posters\\posterCE35.jpg" TargetMode="External"/><Relationship Id="rId113" Type="http://schemas.openxmlformats.org/officeDocument/2006/relationships/image" Target="file:///C:\Users\asif.salam\OneDrive\10-MyWork\03-blog_projects\AutomatingPowerPoint\posters\\posterCE65.jpg" TargetMode="External"/><Relationship Id="rId118" Type="http://schemas.openxmlformats.org/officeDocument/2006/relationships/hyperlink" Target="https://www.imdb.com/title/tt0048279/?ref_=nm_flmg_t_70_act" TargetMode="External"/><Relationship Id="rId80" Type="http://schemas.openxmlformats.org/officeDocument/2006/relationships/hyperlink" Target="https://www.imdb.com/title/tt0066819/?ref_=nm_flmg_t_42_act" TargetMode="External"/><Relationship Id="rId85" Type="http://schemas.openxmlformats.org/officeDocument/2006/relationships/image" Target="file:///C:\Users\asif.salam\OneDrive\10-MyWork\03-blog_projects\AutomatingPowerPoint\posters\\posterCE44.jpg" TargetMode="External"/><Relationship Id="rId12" Type="http://schemas.openxmlformats.org/officeDocument/2006/relationships/hyperlink" Target="https://www.imdb.com/title/tt0405159/?ref_=nm_flmg_t_6_act" TargetMode="External"/><Relationship Id="rId17" Type="http://schemas.openxmlformats.org/officeDocument/2006/relationships/image" Target="file:///C:\Users\asif.salam\OneDrive\10-MyWork\03-blog_projects\AutomatingPowerPoint\posters\\posterCE08.jpg" TargetMode="External"/><Relationship Id="rId33" Type="http://schemas.openxmlformats.org/officeDocument/2006/relationships/image" Target="file:///C:\Users\asif.salam\OneDrive\10-MyWork\03-blog_projects\AutomatingPowerPoint\posters\\posterCE17.jpg" TargetMode="External"/><Relationship Id="rId38" Type="http://schemas.openxmlformats.org/officeDocument/2006/relationships/hyperlink" Target="https://www.imdb.com/title/tt0091187/?ref_=nm_flmg_t_20_act" TargetMode="External"/><Relationship Id="rId59" Type="http://schemas.openxmlformats.org/officeDocument/2006/relationships/image" Target="file:///C:\Users\asif.salam\OneDrive\10-MyWork\03-blog_projects\AutomatingPowerPoint\posters\\posterCE30.jpg" TargetMode="External"/><Relationship Id="rId103" Type="http://schemas.openxmlformats.org/officeDocument/2006/relationships/image" Target="file:///C:\Users\asif.salam\OneDrive\10-MyWork\03-blog_projects\AutomatingPowerPoint\posters\\posterCE57.jpg" TargetMode="External"/><Relationship Id="rId108" Type="http://schemas.openxmlformats.org/officeDocument/2006/relationships/hyperlink" Target="https://www.imdb.com/title/tt0048971/?ref_=nm_flmg_t_63_act" TargetMode="External"/><Relationship Id="rId54" Type="http://schemas.openxmlformats.org/officeDocument/2006/relationships/hyperlink" Target="https://www.imdb.com/title/tt0080472/?ref_=nm_flmg_t_28_act" TargetMode="External"/><Relationship Id="rId70" Type="http://schemas.openxmlformats.org/officeDocument/2006/relationships/hyperlink" Target="https://www.imdb.com/title/tt0070355/?ref_=nm_flmg_t_36_act" TargetMode="External"/><Relationship Id="rId75" Type="http://schemas.openxmlformats.org/officeDocument/2006/relationships/image" Target="file:///C:\Users\asif.salam\OneDrive\10-MyWork\03-blog_projects\AutomatingPowerPoint\posters\\posterCE39.jpg" TargetMode="External"/><Relationship Id="rId91" Type="http://schemas.openxmlformats.org/officeDocument/2006/relationships/image" Target="file:///C:\Users\asif.salam\OneDrive\10-MyWork\03-blog_projects\AutomatingPowerPoint\posters\\posterCE47.jpg" TargetMode="External"/><Relationship Id="rId96" Type="http://schemas.openxmlformats.org/officeDocument/2006/relationships/hyperlink" Target="https://www.imdb.com/title/tt0060196/?ref_=nm_flmg_t_50_act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imdb.com/title/tt7959026/?ref_=nm_flmg_t_2_act" TargetMode="External"/><Relationship Id="rId23" Type="http://schemas.openxmlformats.org/officeDocument/2006/relationships/image" Target="file:///C:\Users\asif.salam\OneDrive\10-MyWork\03-blog_projects\AutomatingPowerPoint\posters\\posterCE11.jpg" TargetMode="External"/><Relationship Id="rId28" Type="http://schemas.openxmlformats.org/officeDocument/2006/relationships/hyperlink" Target="https://www.imdb.com/title/tt0105695/?ref_=nm_flmg_t_15_act" TargetMode="External"/><Relationship Id="rId49" Type="http://schemas.openxmlformats.org/officeDocument/2006/relationships/image" Target="file:///C:\Users\asif.salam\OneDrive\10-MyWork\03-blog_projects\AutomatingPowerPoint\posters\\posterCE25.jpg" TargetMode="External"/><Relationship Id="rId114" Type="http://schemas.openxmlformats.org/officeDocument/2006/relationships/hyperlink" Target="https://www.imdb.com/title/tt0049547/?ref_=nm_flmg_t_67_act" TargetMode="External"/><Relationship Id="rId119" Type="http://schemas.openxmlformats.org/officeDocument/2006/relationships/image" Target="file:///C:\Users\asif.salam\OneDrive\10-MyWork\03-blog_projects\AutomatingPowerPoint\posters\\posterCE70.jpg" TargetMode="External"/><Relationship Id="rId44" Type="http://schemas.openxmlformats.org/officeDocument/2006/relationships/hyperlink" Target="https://www.imdb.com/title/tt0088272/?ref_=nm_flmg_t_23_act" TargetMode="External"/><Relationship Id="rId60" Type="http://schemas.openxmlformats.org/officeDocument/2006/relationships/hyperlink" Target="https://www.imdb.com/title/tt0076070/?ref_=nm_flmg_t_31_act" TargetMode="External"/><Relationship Id="rId65" Type="http://schemas.openxmlformats.org/officeDocument/2006/relationships/image" Target="file:///C:\Users\asif.salam\OneDrive\10-MyWork\03-blog_projects\AutomatingPowerPoint\posters\\posterCE33.jpg" TargetMode="External"/><Relationship Id="rId81" Type="http://schemas.openxmlformats.org/officeDocument/2006/relationships/image" Target="file:///C:\Users\asif.salam\OneDrive\10-MyWork\03-blog_projects\AutomatingPowerPoint\posters\\posterCE42.jpg" TargetMode="External"/><Relationship Id="rId86" Type="http://schemas.openxmlformats.org/officeDocument/2006/relationships/hyperlink" Target="https://www.imdb.com/title/tt0064782/?ref_=nm_flmg_t_45_act" TargetMode="External"/><Relationship Id="rId4" Type="http://schemas.openxmlformats.org/officeDocument/2006/relationships/hyperlink" Target="https://www.imdb.com/title/tt1924245/?ref_=nm_flmg_t_1_act" TargetMode="External"/><Relationship Id="rId9" Type="http://schemas.openxmlformats.org/officeDocument/2006/relationships/image" Target="file:///C:\Users\asif.salam\OneDrive\10-MyWork\03-blog_projects\AutomatingPowerPoint\posters\\posterCE04.jpg" TargetMode="External"/><Relationship Id="rId13" Type="http://schemas.openxmlformats.org/officeDocument/2006/relationships/image" Target="file:///C:\Users\asif.salam\OneDrive\10-MyWork\03-blog_projects\AutomatingPowerPoint\posters\\posterCE06.jpg" TargetMode="External"/><Relationship Id="rId18" Type="http://schemas.openxmlformats.org/officeDocument/2006/relationships/hyperlink" Target="https://www.imdb.com/title/tt0139668/?ref_=nm_flmg_t_9_act" TargetMode="External"/><Relationship Id="rId39" Type="http://schemas.openxmlformats.org/officeDocument/2006/relationships/image" Target="file:///C:\Users\asif.salam\OneDrive\10-MyWork\03-blog_projects\AutomatingPowerPoint\posters\\posterCE20.jpg" TargetMode="External"/><Relationship Id="rId109" Type="http://schemas.openxmlformats.org/officeDocument/2006/relationships/image" Target="file:///C:\Users\asif.salam\OneDrive\10-MyWork\03-blog_projects\AutomatingPowerPoint\posters\\posterCE63.jpg" TargetMode="External"/><Relationship Id="rId34" Type="http://schemas.openxmlformats.org/officeDocument/2006/relationships/hyperlink" Target="https://www.imdb.com/title/tt0098097/?ref_=nm_flmg_t_18_act" TargetMode="External"/><Relationship Id="rId50" Type="http://schemas.openxmlformats.org/officeDocument/2006/relationships/hyperlink" Target="https://www.imdb.com/title/tt0083943/?ref_=nm_flmg_t_26_act" TargetMode="External"/><Relationship Id="rId55" Type="http://schemas.openxmlformats.org/officeDocument/2006/relationships/image" Target="file:///C:\Users\asif.salam\OneDrive\10-MyWork\03-blog_projects\AutomatingPowerPoint\posters\\posterCE28.jpg" TargetMode="External"/><Relationship Id="rId76" Type="http://schemas.openxmlformats.org/officeDocument/2006/relationships/hyperlink" Target="https://www.imdb.com/title/tt0066999/?ref_=nm_flmg_t_40_act" TargetMode="External"/><Relationship Id="rId97" Type="http://schemas.openxmlformats.org/officeDocument/2006/relationships/image" Target="file:///C:\Users\asif.salam\OneDrive\10-MyWork\03-blog_projects\AutomatingPowerPoint\posters\\posterCE50.jpg" TargetMode="External"/><Relationship Id="rId104" Type="http://schemas.openxmlformats.org/officeDocument/2006/relationships/hyperlink" Target="https://www.imdb.com/title/tt0051349/?ref_=nm_flmg_t_58_act" TargetMode="External"/><Relationship Id="rId120" Type="http://schemas.openxmlformats.org/officeDocument/2006/relationships/hyperlink" Target="https://www.imdb.com/title/tt0048092/?ref_=nm_flmg_t_71_act" TargetMode="External"/><Relationship Id="rId7" Type="http://schemas.openxmlformats.org/officeDocument/2006/relationships/image" Target="file:///C:\Users\asif.salam\OneDrive\10-MyWork\03-blog_projects\AutomatingPowerPoint\posters\\posterCE02.jpg" TargetMode="External"/><Relationship Id="rId71" Type="http://schemas.openxmlformats.org/officeDocument/2006/relationships/image" Target="file:///C:\Users\asif.salam\OneDrive\10-MyWork\03-blog_projects\AutomatingPowerPoint\posters\\posterCE36.jpg" TargetMode="External"/><Relationship Id="rId92" Type="http://schemas.openxmlformats.org/officeDocument/2006/relationships/hyperlink" Target="https://www.imdb.com/title/tt0061747/?ref_=nm_flmg_t_48_act" TargetMode="External"/><Relationship Id="rId2" Type="http://schemas.openxmlformats.org/officeDocument/2006/relationships/slideLayout" Target="../slideLayouts/slideLayout6.xml"/><Relationship Id="rId29" Type="http://schemas.openxmlformats.org/officeDocument/2006/relationships/image" Target="file:///C:\Users\asif.salam\OneDrive\10-MyWork\03-blog_projects\AutomatingPowerPoint\posters\\posterCE15.jpg" TargetMode="External"/><Relationship Id="rId24" Type="http://schemas.openxmlformats.org/officeDocument/2006/relationships/hyperlink" Target="https://www.imdb.com/title/tt0107808/?ref_=nm_flmg_t_13_act" TargetMode="External"/><Relationship Id="rId40" Type="http://schemas.openxmlformats.org/officeDocument/2006/relationships/hyperlink" Target="https://www.imdb.com/title/tt0089767/?ref_=nm_flmg_t_21_act" TargetMode="External"/><Relationship Id="rId45" Type="http://schemas.openxmlformats.org/officeDocument/2006/relationships/image" Target="file:///C:\Users\asif.salam\OneDrive\10-MyWork\03-blog_projects\AutomatingPowerPoint\posters\\posterCE23.jpg" TargetMode="External"/><Relationship Id="rId66" Type="http://schemas.openxmlformats.org/officeDocument/2006/relationships/hyperlink" Target="https://www.imdb.com/title/tt0072926/?ref_=nm_flmg_t_34_act" TargetMode="External"/><Relationship Id="rId87" Type="http://schemas.openxmlformats.org/officeDocument/2006/relationships/image" Target="file:///C:\Users\asif.salam\OneDrive\10-MyWork\03-blog_projects\AutomatingPowerPoint\posters\\posterCE45.jpg" TargetMode="External"/><Relationship Id="rId110" Type="http://schemas.openxmlformats.org/officeDocument/2006/relationships/hyperlink" Target="https://www.imdb.com/title/tt0049212/?ref_=nm_flmg_t_64_act" TargetMode="External"/><Relationship Id="rId115" Type="http://schemas.openxmlformats.org/officeDocument/2006/relationships/image" Target="file:///C:\Users\asif.salam\OneDrive\10-MyWork\03-blog_projects\AutomatingPowerPoint\posters\\posterCE67.jpg" TargetMode="External"/><Relationship Id="rId61" Type="http://schemas.openxmlformats.org/officeDocument/2006/relationships/image" Target="file:///C:\Users\asif.salam\OneDrive\10-MyWork\03-blog_projects\AutomatingPowerPoint\posters\\posterCE31.jpg" TargetMode="External"/><Relationship Id="rId82" Type="http://schemas.openxmlformats.org/officeDocument/2006/relationships/hyperlink" Target="https://www.imdb.com/title/tt0065134/?ref_=nm_flmg_t_43_act" TargetMode="External"/><Relationship Id="rId19" Type="http://schemas.openxmlformats.org/officeDocument/2006/relationships/image" Target="file:///C:\Users\asif.salam\OneDrive\10-MyWork\03-blog_projects\AutomatingPowerPoint\posters\\posterCE09.jpg" TargetMode="External"/><Relationship Id="rId14" Type="http://schemas.openxmlformats.org/officeDocument/2006/relationships/hyperlink" Target="https://www.imdb.com/title/tt0309377/?ref_=nm_flmg_t_7_act" TargetMode="External"/><Relationship Id="rId30" Type="http://schemas.openxmlformats.org/officeDocument/2006/relationships/hyperlink" Target="https://www.imdb.com/title/tt0100514/?ref_=nm_flmg_t_16_act" TargetMode="External"/><Relationship Id="rId35" Type="http://schemas.openxmlformats.org/officeDocument/2006/relationships/image" Target="file:///C:\Users\asif.salam\OneDrive\10-MyWork\03-blog_projects\AutomatingPowerPoint\posters\\posterCE18.jpg" TargetMode="External"/><Relationship Id="rId56" Type="http://schemas.openxmlformats.org/officeDocument/2006/relationships/hyperlink" Target="https://www.imdb.com/title/tt0079116/?ref_=nm_flmg_t_29_act" TargetMode="External"/><Relationship Id="rId77" Type="http://schemas.openxmlformats.org/officeDocument/2006/relationships/image" Target="file:///C:\Users\asif.salam\OneDrive\10-MyWork\03-blog_projects\AutomatingPowerPoint\posters\\posterCE40.jpg" TargetMode="External"/><Relationship Id="rId100" Type="http://schemas.openxmlformats.org/officeDocument/2006/relationships/hyperlink" Target="https://www.imdb.com/title/tt0058461/?ref_=nm_flmg_t_53_act" TargetMode="External"/><Relationship Id="rId105" Type="http://schemas.openxmlformats.org/officeDocument/2006/relationships/image" Target="file:///C:\Users\asif.salam\OneDrive\10-MyWork\03-blog_projects\AutomatingPowerPoint\posters\\posterCE58.jpg" TargetMode="External"/><Relationship Id="rId8" Type="http://schemas.openxmlformats.org/officeDocument/2006/relationships/hyperlink" Target="https://www.imdb.com/title/tt2083383/?ref_=nm_flmg_t_4_act" TargetMode="External"/><Relationship Id="rId51" Type="http://schemas.openxmlformats.org/officeDocument/2006/relationships/image" Target="file:///C:\Users\asif.salam\OneDrive\10-MyWork\03-blog_projects\AutomatingPowerPoint\posters\\posterCE26.jpg" TargetMode="External"/><Relationship Id="rId72" Type="http://schemas.openxmlformats.org/officeDocument/2006/relationships/hyperlink" Target="https://www.imdb.com/title/tt0068699/?ref_=nm_flmg_t_38_act" TargetMode="External"/><Relationship Id="rId93" Type="http://schemas.openxmlformats.org/officeDocument/2006/relationships/image" Target="file:///C:\Users\asif.salam\OneDrive\10-MyWork\03-blog_projects\AutomatingPowerPoint\posters\\posterCE48.jpg" TargetMode="External"/><Relationship Id="rId98" Type="http://schemas.openxmlformats.org/officeDocument/2006/relationships/hyperlink" Target="https://www.imdb.com/title/tt0059578/?ref_=nm_flmg_t_51_act" TargetMode="External"/><Relationship Id="rId121" Type="http://schemas.openxmlformats.org/officeDocument/2006/relationships/image" Target="file:///C:\Users\asif.salam\OneDrive\10-MyWork\03-blog_projects\AutomatingPowerPoint\posters\\posterCE71.jpg" TargetMode="External"/><Relationship Id="rId3" Type="http://schemas.openxmlformats.org/officeDocument/2006/relationships/image" Target="file:///C:\Users\asif.salam\OneDrive\10-MyWork\03-blog_projects\AutomatingPowerPoint\posters\clint_background_1.png" TargetMode="External"/><Relationship Id="rId25" Type="http://schemas.openxmlformats.org/officeDocument/2006/relationships/image" Target="file:///C:\Users\asif.salam\OneDrive\10-MyWork\03-blog_projects\AutomatingPowerPoint\posters\\posterCE13.jpg" TargetMode="External"/><Relationship Id="rId46" Type="http://schemas.openxmlformats.org/officeDocument/2006/relationships/hyperlink" Target="https://www.imdb.com/title/tt0086383/?ref_=nm_flmg_t_24_act" TargetMode="External"/><Relationship Id="rId67" Type="http://schemas.openxmlformats.org/officeDocument/2006/relationships/image" Target="file:///C:\Users\asif.salam\OneDrive\10-MyWork\03-blog_projects\AutomatingPowerPoint\posters\\posterCE34.jpg" TargetMode="External"/><Relationship Id="rId116" Type="http://schemas.openxmlformats.org/officeDocument/2006/relationships/hyperlink" Target="https://www.imdb.com/title/tt0048696/?ref_=nm_flmg_t_69_act" TargetMode="External"/><Relationship Id="rId20" Type="http://schemas.openxmlformats.org/officeDocument/2006/relationships/hyperlink" Target="https://www.imdb.com/title/tt0118548/?ref_=nm_flmg_t_10_act" TargetMode="External"/><Relationship Id="rId41" Type="http://schemas.openxmlformats.org/officeDocument/2006/relationships/image" Target="file:///C:\Users\asif.salam\OneDrive\10-MyWork\03-blog_projects\AutomatingPowerPoint\posters\\posterCE21.jpg" TargetMode="External"/><Relationship Id="rId62" Type="http://schemas.openxmlformats.org/officeDocument/2006/relationships/hyperlink" Target="https://www.imdb.com/title/tt0074483/?ref_=nm_flmg_t_32_act" TargetMode="External"/><Relationship Id="rId83" Type="http://schemas.openxmlformats.org/officeDocument/2006/relationships/image" Target="file:///C:\Users\asif.salam\OneDrive\10-MyWork\03-blog_projects\AutomatingPowerPoint\posters\\posterCE43.jpg" TargetMode="External"/><Relationship Id="rId88" Type="http://schemas.openxmlformats.org/officeDocument/2006/relationships/hyperlink" Target="https://www.imdb.com/title/tt0065207/?ref_=nm_flmg_t_46_act" TargetMode="External"/><Relationship Id="rId111" Type="http://schemas.openxmlformats.org/officeDocument/2006/relationships/image" Target="file:///C:\Users\asif.salam\OneDrive\10-MyWork\03-blog_projects\AutomatingPowerPoint\posters\\posterCE64.jpg" TargetMode="External"/><Relationship Id="rId15" Type="http://schemas.openxmlformats.org/officeDocument/2006/relationships/image" Target="file:///C:\Users\asif.salam\OneDrive\10-MyWork\03-blog_projects\AutomatingPowerPoint\posters\\posterCE07.jpg" TargetMode="External"/><Relationship Id="rId36" Type="http://schemas.openxmlformats.org/officeDocument/2006/relationships/hyperlink" Target="https://www.imdb.com/title/tt0094963/?ref_=nm_flmg_t_19_act" TargetMode="External"/><Relationship Id="rId57" Type="http://schemas.openxmlformats.org/officeDocument/2006/relationships/image" Target="file:///C:\Users\asif.salam\OneDrive\10-MyWork\03-blog_projects\AutomatingPowerPoint\posters\\posterCE29.jpg" TargetMode="External"/><Relationship Id="rId106" Type="http://schemas.openxmlformats.org/officeDocument/2006/relationships/hyperlink" Target="https://www.imdb.com/title/tt0050363/?ref_=nm_flmg_t_60_act" TargetMode="External"/><Relationship Id="rId10" Type="http://schemas.openxmlformats.org/officeDocument/2006/relationships/hyperlink" Target="https://www.imdb.com/title/tt1205489/?ref_=nm_flmg_t_5_act" TargetMode="External"/><Relationship Id="rId31" Type="http://schemas.openxmlformats.org/officeDocument/2006/relationships/image" Target="file:///C:\Users\asif.salam\OneDrive\10-MyWork\03-blog_projects\AutomatingPowerPoint\posters\\posterCE16.jpg" TargetMode="External"/><Relationship Id="rId52" Type="http://schemas.openxmlformats.org/officeDocument/2006/relationships/hyperlink" Target="https://www.imdb.com/title/tt0080377/?ref_=nm_flmg_t_27_act" TargetMode="External"/><Relationship Id="rId73" Type="http://schemas.openxmlformats.org/officeDocument/2006/relationships/image" Target="file:///C:\Users\asif.salam\OneDrive\10-MyWork\03-blog_projects\AutomatingPowerPoint\posters\\posterCE38.jpg" TargetMode="External"/><Relationship Id="rId78" Type="http://schemas.openxmlformats.org/officeDocument/2006/relationships/hyperlink" Target="https://www.imdb.com/title/tt0067588/?ref_=nm_flmg_t_41_act" TargetMode="External"/><Relationship Id="rId94" Type="http://schemas.openxmlformats.org/officeDocument/2006/relationships/hyperlink" Target="https://www.imdb.com/title/tt0061037/?ref_=nm_flmg_t_49_act" TargetMode="External"/><Relationship Id="rId99" Type="http://schemas.openxmlformats.org/officeDocument/2006/relationships/image" Target="file:///C:\Users\asif.salam\OneDrive\10-MyWork\03-blog_projects\AutomatingPowerPoint\posters\\posterCE51.jpg" TargetMode="External"/><Relationship Id="rId101" Type="http://schemas.openxmlformats.org/officeDocument/2006/relationships/image" Target="file:///C:\Users\asif.salam\OneDrive\10-MyWork\03-blog_projects\AutomatingPowerPoint\posters\\posterCE53.jpg" TargetMode="External"/><Relationship Id="rId122" Type="http://schemas.openxmlformats.org/officeDocument/2006/relationships/hyperlink" Target="https://www.imdb.com/title/tt0048554/?ref_=nm_flmg_t_72_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E4819-17A9-ACA2-E936-B65796B3F322}"/>
              </a:ext>
            </a:extLst>
          </p:cNvPr>
          <p:cNvPicPr>
            <a:picLocks/>
          </p:cNvPicPr>
          <p:nvPr/>
        </p:nvPicPr>
        <p:blipFill>
          <a:blip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9DA3-5754-4A3B-34E3-1C74E14CFA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90D">
              <a:alpha val="90000"/>
            </a:srgbClr>
          </a:solidFill>
          <a:ln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E15E-2084-8E94-9DC5-15F92214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>
                <a:solidFill>
                  <a:srgbClr val="F3D381"/>
                </a:solidFill>
                <a:latin typeface="Calibri" panose="020F0502020204030204" pitchFamily="34" charset="0"/>
              </a:rPr>
              <a:t>Filmography: Clint Eastwood</a:t>
            </a:r>
            <a:endParaRPr lang="en-SE" sz="3600">
              <a:solidFill>
                <a:srgbClr val="F3D38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8B585E-98F1-722A-C9B7-4F8A8BCE00AE}"/>
              </a:ext>
            </a:extLst>
          </p:cNvPr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F3D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FB0F54D-85C5-DFEF-F8FC-070F0C5A7EF1}"/>
              </a:ext>
            </a:extLst>
          </p:cNvPr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F3D381"/>
          </a:solidFill>
          <a:ln w="25400"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>
                <a:solidFill>
                  <a:srgbClr val="66190D"/>
                </a:solidFill>
                <a:latin typeface="Calibri" panose="020F0502020204030204" pitchFamily="34" charset="0"/>
              </a:rPr>
              <a:t>4.67 BUSD </a:t>
            </a:r>
            <a:endParaRPr lang="en-SE" sz="2400" b="1">
              <a:solidFill>
                <a:srgbClr val="66190D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4E69E-6B48-C7C2-FC64-34DF3F429A23}"/>
              </a:ext>
            </a:extLst>
          </p:cNvPr>
          <p:cNvSpPr txBox="1"/>
          <p:nvPr/>
        </p:nvSpPr>
        <p:spPr>
          <a:xfrm>
            <a:off x="7112000" y="317500"/>
            <a:ext cx="38227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>
                <a:solidFill>
                  <a:srgbClr val="F3D381"/>
                </a:solidFill>
              </a:rPr>
              <a:t>Total Box Office Earnings</a:t>
            </a:r>
            <a:endParaRPr lang="en-SE" sz="2000">
              <a:solidFill>
                <a:srgbClr val="F3D38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D9E00-6664-F302-8F8F-C816AC97A663}"/>
              </a:ext>
            </a:extLst>
          </p:cNvPr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E9AE1B"/>
                </a:solidFill>
              </a:rPr>
              <a:t>Sort posters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4F92E-BD49-519F-EC86-29A77DE746C9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Title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D1FE3-096F-1D89-FCE7-A412FE0BA15C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pic>
        <p:nvPicPr>
          <p:cNvPr id="13" name="Picture 12">
            <a:hlinkClick r:id="rId4" tooltip="Cry Macho&#10;Character: Mike Milo&#10;Release Year: 2021"/>
            <a:extLst>
              <a:ext uri="{FF2B5EF4-FFF2-40B4-BE49-F238E27FC236}">
                <a16:creationId xmlns:a16="http://schemas.microsoft.com/office/drawing/2014/main" id="{810753ED-5323-546C-4D52-96BD5369E6C9}"/>
              </a:ext>
            </a:extLst>
          </p:cNvPr>
          <p:cNvPicPr>
            <a:picLocks/>
          </p:cNvPicPr>
          <p:nvPr/>
        </p:nvPicPr>
        <p:blipFill>
          <a:blip r:link="rId5"/>
          <a:stretch>
            <a:fillRect/>
          </a:stretch>
        </p:blipFill>
        <p:spPr>
          <a:xfrm>
            <a:off x="12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" name="Picture 14">
            <a:hlinkClick r:id="rId6" tooltip="The Mule&#10;Character: Earl Stone&#10;Release Year: 2018"/>
            <a:extLst>
              <a:ext uri="{FF2B5EF4-FFF2-40B4-BE49-F238E27FC236}">
                <a16:creationId xmlns:a16="http://schemas.microsoft.com/office/drawing/2014/main" id="{09C628A0-4B9D-A4B8-C3DE-5518376AE9E4}"/>
              </a:ext>
            </a:extLst>
          </p:cNvPr>
          <p:cNvPicPr>
            <a:picLocks/>
          </p:cNvPicPr>
          <p:nvPr/>
        </p:nvPicPr>
        <p:blipFill>
          <a:blip r:link="rId7"/>
          <a:stretch>
            <a:fillRect/>
          </a:stretch>
        </p:blipFill>
        <p:spPr>
          <a:xfrm>
            <a:off x="622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" name="Picture 16">
            <a:hlinkClick r:id="rId8" tooltip="Trouble with the Curve&#10;Character: Gus&#10;Release Year: 2012"/>
            <a:extLst>
              <a:ext uri="{FF2B5EF4-FFF2-40B4-BE49-F238E27FC236}">
                <a16:creationId xmlns:a16="http://schemas.microsoft.com/office/drawing/2014/main" id="{5854A9AF-9DA1-6C7D-36E8-A23A20953E86}"/>
              </a:ext>
            </a:extLst>
          </p:cNvPr>
          <p:cNvPicPr>
            <a:picLocks/>
          </p:cNvPicPr>
          <p:nvPr/>
        </p:nvPicPr>
        <p:blipFill>
          <a:blip r:link="rId9"/>
          <a:stretch>
            <a:fillRect/>
          </a:stretch>
        </p:blipFill>
        <p:spPr>
          <a:xfrm>
            <a:off x="1231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" name="Picture 18">
            <a:hlinkClick r:id="rId10" tooltip="Gran Torino&#10;Character: Walt Kowalski&#10;Release Year: 2008"/>
            <a:extLst>
              <a:ext uri="{FF2B5EF4-FFF2-40B4-BE49-F238E27FC236}">
                <a16:creationId xmlns:a16="http://schemas.microsoft.com/office/drawing/2014/main" id="{5CCA8046-1907-75E2-B64F-0D7BF7EFB2EF}"/>
              </a:ext>
            </a:extLst>
          </p:cNvPr>
          <p:cNvPicPr>
            <a:picLocks/>
          </p:cNvPicPr>
          <p:nvPr/>
        </p:nvPicPr>
        <p:blipFill>
          <a:blip r:link="rId11"/>
          <a:stretch>
            <a:fillRect/>
          </a:stretch>
        </p:blipFill>
        <p:spPr>
          <a:xfrm>
            <a:off x="1841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" name="Picture 20">
            <a:hlinkClick r:id="rId12" tooltip="Million Dollar Baby&#10;Character: Frankie Dunn&#10;Release Year: 2004"/>
            <a:extLst>
              <a:ext uri="{FF2B5EF4-FFF2-40B4-BE49-F238E27FC236}">
                <a16:creationId xmlns:a16="http://schemas.microsoft.com/office/drawing/2014/main" id="{0C7DE208-BA4E-54E8-9E82-9DC78BB6625D}"/>
              </a:ext>
            </a:extLst>
          </p:cNvPr>
          <p:cNvPicPr>
            <a:picLocks/>
          </p:cNvPicPr>
          <p:nvPr/>
        </p:nvPicPr>
        <p:blipFill>
          <a:blip r:link="rId13"/>
          <a:stretch>
            <a:fillRect/>
          </a:stretch>
        </p:blipFill>
        <p:spPr>
          <a:xfrm>
            <a:off x="2451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" name="Picture 22">
            <a:hlinkClick r:id="rId14" tooltip="Blood Work&#10;Character: Terry McCaleb&#10;Release Year: 2002"/>
            <a:extLst>
              <a:ext uri="{FF2B5EF4-FFF2-40B4-BE49-F238E27FC236}">
                <a16:creationId xmlns:a16="http://schemas.microsoft.com/office/drawing/2014/main" id="{34D7CEE1-F01C-6B0F-93BD-CCD09651C6C9}"/>
              </a:ext>
            </a:extLst>
          </p:cNvPr>
          <p:cNvPicPr>
            <a:picLocks/>
          </p:cNvPicPr>
          <p:nvPr/>
        </p:nvPicPr>
        <p:blipFill>
          <a:blip r:link="rId15"/>
          <a:stretch>
            <a:fillRect/>
          </a:stretch>
        </p:blipFill>
        <p:spPr>
          <a:xfrm>
            <a:off x="3060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5" name="Picture 24">
            <a:hlinkClick r:id="rId16" tooltip="Space Cowboys&#10;Character: Frank Corvin&#10;Release Year: 2000"/>
            <a:extLst>
              <a:ext uri="{FF2B5EF4-FFF2-40B4-BE49-F238E27FC236}">
                <a16:creationId xmlns:a16="http://schemas.microsoft.com/office/drawing/2014/main" id="{1756617A-5CB4-440B-284B-E7F42D58F012}"/>
              </a:ext>
            </a:extLst>
          </p:cNvPr>
          <p:cNvPicPr>
            <a:picLocks/>
          </p:cNvPicPr>
          <p:nvPr/>
        </p:nvPicPr>
        <p:blipFill>
          <a:blip r:link="rId17"/>
          <a:stretch>
            <a:fillRect/>
          </a:stretch>
        </p:blipFill>
        <p:spPr>
          <a:xfrm>
            <a:off x="3670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7" name="Picture 26">
            <a:hlinkClick r:id="rId18" tooltip="True Crime&#10;Character: Steve Everett&#10;Release Year: 1999"/>
            <a:extLst>
              <a:ext uri="{FF2B5EF4-FFF2-40B4-BE49-F238E27FC236}">
                <a16:creationId xmlns:a16="http://schemas.microsoft.com/office/drawing/2014/main" id="{549C62C3-C0C2-23D7-4BDA-B0477BE8005E}"/>
              </a:ext>
            </a:extLst>
          </p:cNvPr>
          <p:cNvPicPr>
            <a:picLocks/>
          </p:cNvPicPr>
          <p:nvPr/>
        </p:nvPicPr>
        <p:blipFill>
          <a:blip r:link="rId19"/>
          <a:stretch>
            <a:fillRect/>
          </a:stretch>
        </p:blipFill>
        <p:spPr>
          <a:xfrm>
            <a:off x="4279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9" name="Picture 28">
            <a:hlinkClick r:id="rId20" tooltip="Absolute Power&#10;Character: Luther Whitney&#10;Release Year: 1997"/>
            <a:extLst>
              <a:ext uri="{FF2B5EF4-FFF2-40B4-BE49-F238E27FC236}">
                <a16:creationId xmlns:a16="http://schemas.microsoft.com/office/drawing/2014/main" id="{21FC2A02-8EB3-8111-42B4-29F47091AB12}"/>
              </a:ext>
            </a:extLst>
          </p:cNvPr>
          <p:cNvPicPr>
            <a:picLocks/>
          </p:cNvPicPr>
          <p:nvPr/>
        </p:nvPicPr>
        <p:blipFill>
          <a:blip r:link="rId21"/>
          <a:stretch>
            <a:fillRect/>
          </a:stretch>
        </p:blipFill>
        <p:spPr>
          <a:xfrm>
            <a:off x="4889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1" name="Picture 30">
            <a:hlinkClick r:id="rId22" tooltip="The Bridges of Madison County&#10;Character: Robert Kincaid&#10;Release Year: 1995"/>
            <a:extLst>
              <a:ext uri="{FF2B5EF4-FFF2-40B4-BE49-F238E27FC236}">
                <a16:creationId xmlns:a16="http://schemas.microsoft.com/office/drawing/2014/main" id="{D2000A25-D7DD-603A-A40B-D496FC2B6EBB}"/>
              </a:ext>
            </a:extLst>
          </p:cNvPr>
          <p:cNvPicPr>
            <a:picLocks/>
          </p:cNvPicPr>
          <p:nvPr/>
        </p:nvPicPr>
        <p:blipFill>
          <a:blip r:link="rId23"/>
          <a:stretch>
            <a:fillRect/>
          </a:stretch>
        </p:blipFill>
        <p:spPr>
          <a:xfrm>
            <a:off x="5499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3" name="Picture 32">
            <a:hlinkClick r:id="rId24" tooltip="A Perfect World&#10;Character: Red Garnett&#10;Release Year: 1993"/>
            <a:extLst>
              <a:ext uri="{FF2B5EF4-FFF2-40B4-BE49-F238E27FC236}">
                <a16:creationId xmlns:a16="http://schemas.microsoft.com/office/drawing/2014/main" id="{25135CA3-C1D3-10CE-5BDA-E92C6262F69F}"/>
              </a:ext>
            </a:extLst>
          </p:cNvPr>
          <p:cNvPicPr>
            <a:picLocks/>
          </p:cNvPicPr>
          <p:nvPr/>
        </p:nvPicPr>
        <p:blipFill>
          <a:blip r:link="rId25"/>
          <a:stretch>
            <a:fillRect/>
          </a:stretch>
        </p:blipFill>
        <p:spPr>
          <a:xfrm>
            <a:off x="6108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5" name="Picture 34">
            <a:hlinkClick r:id="rId26" tooltip="In the Line of Fire&#10;Character: Frank Horrigan&#10;Release Year: 1993"/>
            <a:extLst>
              <a:ext uri="{FF2B5EF4-FFF2-40B4-BE49-F238E27FC236}">
                <a16:creationId xmlns:a16="http://schemas.microsoft.com/office/drawing/2014/main" id="{C8C3B7AA-32E6-F757-DE7A-26179A1BE124}"/>
              </a:ext>
            </a:extLst>
          </p:cNvPr>
          <p:cNvPicPr>
            <a:picLocks/>
          </p:cNvPicPr>
          <p:nvPr/>
        </p:nvPicPr>
        <p:blipFill>
          <a:blip r:link="rId27"/>
          <a:stretch>
            <a:fillRect/>
          </a:stretch>
        </p:blipFill>
        <p:spPr>
          <a:xfrm>
            <a:off x="6718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7" name="Picture 36">
            <a:hlinkClick r:id="rId28" tooltip="Unforgiven&#10;Character: Bill Munny&#10;Release Year: 1992"/>
            <a:extLst>
              <a:ext uri="{FF2B5EF4-FFF2-40B4-BE49-F238E27FC236}">
                <a16:creationId xmlns:a16="http://schemas.microsoft.com/office/drawing/2014/main" id="{AD5FE03C-4B47-820D-B4D7-7E129A8F844A}"/>
              </a:ext>
            </a:extLst>
          </p:cNvPr>
          <p:cNvPicPr>
            <a:picLocks/>
          </p:cNvPicPr>
          <p:nvPr/>
        </p:nvPicPr>
        <p:blipFill>
          <a:blip r:link="rId29"/>
          <a:stretch>
            <a:fillRect/>
          </a:stretch>
        </p:blipFill>
        <p:spPr>
          <a:xfrm>
            <a:off x="7327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39" name="Picture 38">
            <a:hlinkClick r:id="rId30" tooltip="The Rookie&#10;Character: Nick Pulovski&#10;Release Year: 1990"/>
            <a:extLst>
              <a:ext uri="{FF2B5EF4-FFF2-40B4-BE49-F238E27FC236}">
                <a16:creationId xmlns:a16="http://schemas.microsoft.com/office/drawing/2014/main" id="{1CBCE686-3B7A-07D7-F6D6-E244A7B2B8A6}"/>
              </a:ext>
            </a:extLst>
          </p:cNvPr>
          <p:cNvPicPr>
            <a:picLocks/>
          </p:cNvPicPr>
          <p:nvPr/>
        </p:nvPicPr>
        <p:blipFill>
          <a:blip r:link="rId31"/>
          <a:stretch>
            <a:fillRect/>
          </a:stretch>
        </p:blipFill>
        <p:spPr>
          <a:xfrm>
            <a:off x="7937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1" name="Picture 40">
            <a:hlinkClick r:id="rId32" tooltip="White Hunter Black Heart&#10;Character: John Wilson&#10;Release Year: 1990"/>
            <a:extLst>
              <a:ext uri="{FF2B5EF4-FFF2-40B4-BE49-F238E27FC236}">
                <a16:creationId xmlns:a16="http://schemas.microsoft.com/office/drawing/2014/main" id="{24ECB6F5-A2CB-6B77-86C7-7735EE3C4B34}"/>
              </a:ext>
            </a:extLst>
          </p:cNvPr>
          <p:cNvPicPr>
            <a:picLocks/>
          </p:cNvPicPr>
          <p:nvPr/>
        </p:nvPicPr>
        <p:blipFill>
          <a:blip r:link="rId33"/>
          <a:stretch>
            <a:fillRect/>
          </a:stretch>
        </p:blipFill>
        <p:spPr>
          <a:xfrm>
            <a:off x="8547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3" name="Picture 42">
            <a:hlinkClick r:id="rId34" tooltip="Pink Cadillac&#10;Character: Tommy Nowak&#10;Release Year: 1989"/>
            <a:extLst>
              <a:ext uri="{FF2B5EF4-FFF2-40B4-BE49-F238E27FC236}">
                <a16:creationId xmlns:a16="http://schemas.microsoft.com/office/drawing/2014/main" id="{4F9043DA-E167-A960-B613-430BFFD8026B}"/>
              </a:ext>
            </a:extLst>
          </p:cNvPr>
          <p:cNvPicPr>
            <a:picLocks/>
          </p:cNvPicPr>
          <p:nvPr/>
        </p:nvPicPr>
        <p:blipFill>
          <a:blip r:link="rId35"/>
          <a:stretch>
            <a:fillRect/>
          </a:stretch>
        </p:blipFill>
        <p:spPr>
          <a:xfrm>
            <a:off x="9156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5" name="Picture 44">
            <a:hlinkClick r:id="rId36" tooltip="The Dead Pool&#10;Character: Harry Callahan&#10;Release Year: 1988"/>
            <a:extLst>
              <a:ext uri="{FF2B5EF4-FFF2-40B4-BE49-F238E27FC236}">
                <a16:creationId xmlns:a16="http://schemas.microsoft.com/office/drawing/2014/main" id="{0B251A37-186E-1DB3-BBD2-D5F83D9271C2}"/>
              </a:ext>
            </a:extLst>
          </p:cNvPr>
          <p:cNvPicPr>
            <a:picLocks/>
          </p:cNvPicPr>
          <p:nvPr/>
        </p:nvPicPr>
        <p:blipFill>
          <a:blip r:link="rId37"/>
          <a:stretch>
            <a:fillRect/>
          </a:stretch>
        </p:blipFill>
        <p:spPr>
          <a:xfrm>
            <a:off x="9766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7" name="Picture 46">
            <a:hlinkClick r:id="rId38" tooltip="Heartbreak Ridge&#10;Character: Gunnery Sergent Thomas Highway&#10;Release Year: 1986"/>
            <a:extLst>
              <a:ext uri="{FF2B5EF4-FFF2-40B4-BE49-F238E27FC236}">
                <a16:creationId xmlns:a16="http://schemas.microsoft.com/office/drawing/2014/main" id="{8A5491CE-80E1-5C03-F85C-E19A34DFD869}"/>
              </a:ext>
            </a:extLst>
          </p:cNvPr>
          <p:cNvPicPr>
            <a:picLocks/>
          </p:cNvPicPr>
          <p:nvPr/>
        </p:nvPicPr>
        <p:blipFill>
          <a:blip r:link="rId39"/>
          <a:stretch>
            <a:fillRect/>
          </a:stretch>
        </p:blipFill>
        <p:spPr>
          <a:xfrm>
            <a:off x="10375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49" name="Picture 48">
            <a:hlinkClick r:id="rId40" tooltip="Pale Rider&#10;Character: Preacher&#10;Release Year: 1985"/>
            <a:extLst>
              <a:ext uri="{FF2B5EF4-FFF2-40B4-BE49-F238E27FC236}">
                <a16:creationId xmlns:a16="http://schemas.microsoft.com/office/drawing/2014/main" id="{86014C50-90B8-0624-F112-F399F63ADEC6}"/>
              </a:ext>
            </a:extLst>
          </p:cNvPr>
          <p:cNvPicPr>
            <a:picLocks/>
          </p:cNvPicPr>
          <p:nvPr/>
        </p:nvPicPr>
        <p:blipFill>
          <a:blip r:link="rId41"/>
          <a:stretch>
            <a:fillRect/>
          </a:stretch>
        </p:blipFill>
        <p:spPr>
          <a:xfrm>
            <a:off x="10985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1" name="Picture 50">
            <a:hlinkClick r:id="rId42" tooltip="City Heat&#10;Character: Lt. Speer&#10;Release Year: 1984"/>
            <a:extLst>
              <a:ext uri="{FF2B5EF4-FFF2-40B4-BE49-F238E27FC236}">
                <a16:creationId xmlns:a16="http://schemas.microsoft.com/office/drawing/2014/main" id="{F895FA7E-131A-C53E-5642-EAE8D8FE5005}"/>
              </a:ext>
            </a:extLst>
          </p:cNvPr>
          <p:cNvPicPr>
            <a:picLocks/>
          </p:cNvPicPr>
          <p:nvPr/>
        </p:nvPicPr>
        <p:blipFill>
          <a:blip r:link="rId43"/>
          <a:stretch>
            <a:fillRect/>
          </a:stretch>
        </p:blipFill>
        <p:spPr>
          <a:xfrm>
            <a:off x="11595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3" name="Picture 52">
            <a:hlinkClick r:id="rId44" tooltip="Tightrope&#10;Character: Wes Block&#10;Release Year: 1984"/>
            <a:extLst>
              <a:ext uri="{FF2B5EF4-FFF2-40B4-BE49-F238E27FC236}">
                <a16:creationId xmlns:a16="http://schemas.microsoft.com/office/drawing/2014/main" id="{FC7BA458-A2D7-8CAF-E497-5D55F7EF6F22}"/>
              </a:ext>
            </a:extLst>
          </p:cNvPr>
          <p:cNvPicPr>
            <a:picLocks/>
          </p:cNvPicPr>
          <p:nvPr/>
        </p:nvPicPr>
        <p:blipFill>
          <a:blip r:link="rId45"/>
          <a:stretch>
            <a:fillRect/>
          </a:stretch>
        </p:blipFill>
        <p:spPr>
          <a:xfrm>
            <a:off x="12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5" name="Picture 54">
            <a:hlinkClick r:id="rId46" tooltip="Sudden Impact&#10;Character: Harry Callahan&#10;Release Year: 1983"/>
            <a:extLst>
              <a:ext uri="{FF2B5EF4-FFF2-40B4-BE49-F238E27FC236}">
                <a16:creationId xmlns:a16="http://schemas.microsoft.com/office/drawing/2014/main" id="{047BAE06-2DCC-8F6C-0007-88219A0089C7}"/>
              </a:ext>
            </a:extLst>
          </p:cNvPr>
          <p:cNvPicPr>
            <a:picLocks/>
          </p:cNvPicPr>
          <p:nvPr/>
        </p:nvPicPr>
        <p:blipFill>
          <a:blip r:link="rId47"/>
          <a:stretch>
            <a:fillRect/>
          </a:stretch>
        </p:blipFill>
        <p:spPr>
          <a:xfrm>
            <a:off x="622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7" name="Picture 56">
            <a:hlinkClick r:id="rId48" tooltip="Honkytonk Man&#10;Character: Red Stovall&#10;Release Year: 1982"/>
            <a:extLst>
              <a:ext uri="{FF2B5EF4-FFF2-40B4-BE49-F238E27FC236}">
                <a16:creationId xmlns:a16="http://schemas.microsoft.com/office/drawing/2014/main" id="{CB81CA4B-9814-6D97-F40B-BE9361B02AAC}"/>
              </a:ext>
            </a:extLst>
          </p:cNvPr>
          <p:cNvPicPr>
            <a:picLocks/>
          </p:cNvPicPr>
          <p:nvPr/>
        </p:nvPicPr>
        <p:blipFill>
          <a:blip r:link="rId49"/>
          <a:stretch>
            <a:fillRect/>
          </a:stretch>
        </p:blipFill>
        <p:spPr>
          <a:xfrm>
            <a:off x="1231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59" name="Picture 58">
            <a:hlinkClick r:id="rId50" tooltip="Firefox&#10;Character: Mitchell Gant&#10;Release Year: 1982"/>
            <a:extLst>
              <a:ext uri="{FF2B5EF4-FFF2-40B4-BE49-F238E27FC236}">
                <a16:creationId xmlns:a16="http://schemas.microsoft.com/office/drawing/2014/main" id="{420ED898-1021-8ECF-69A8-844CB02F4721}"/>
              </a:ext>
            </a:extLst>
          </p:cNvPr>
          <p:cNvPicPr>
            <a:picLocks/>
          </p:cNvPicPr>
          <p:nvPr/>
        </p:nvPicPr>
        <p:blipFill>
          <a:blip r:link="rId51"/>
          <a:stretch>
            <a:fillRect/>
          </a:stretch>
        </p:blipFill>
        <p:spPr>
          <a:xfrm>
            <a:off x="1841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1" name="Picture 60">
            <a:hlinkClick r:id="rId52" tooltip="Any Which Way You Can&#10;Character: Philo Beddoe&#10;Release Year: 1980"/>
            <a:extLst>
              <a:ext uri="{FF2B5EF4-FFF2-40B4-BE49-F238E27FC236}">
                <a16:creationId xmlns:a16="http://schemas.microsoft.com/office/drawing/2014/main" id="{87EE9795-4B8C-50DF-7FDA-40E4EB365989}"/>
              </a:ext>
            </a:extLst>
          </p:cNvPr>
          <p:cNvPicPr>
            <a:picLocks/>
          </p:cNvPicPr>
          <p:nvPr/>
        </p:nvPicPr>
        <p:blipFill>
          <a:blip r:link="rId53"/>
          <a:stretch>
            <a:fillRect/>
          </a:stretch>
        </p:blipFill>
        <p:spPr>
          <a:xfrm>
            <a:off x="2451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3" name="Picture 62">
            <a:hlinkClick r:id="rId54" tooltip="Bronco Billy&#10;Character: Bronco Billy&#10;Release Year: 1980"/>
            <a:extLst>
              <a:ext uri="{FF2B5EF4-FFF2-40B4-BE49-F238E27FC236}">
                <a16:creationId xmlns:a16="http://schemas.microsoft.com/office/drawing/2014/main" id="{3BD6C52F-B211-1BF6-587D-AB0FA8153F49}"/>
              </a:ext>
            </a:extLst>
          </p:cNvPr>
          <p:cNvPicPr>
            <a:picLocks/>
          </p:cNvPicPr>
          <p:nvPr/>
        </p:nvPicPr>
        <p:blipFill>
          <a:blip r:link="rId55"/>
          <a:stretch>
            <a:fillRect/>
          </a:stretch>
        </p:blipFill>
        <p:spPr>
          <a:xfrm>
            <a:off x="3060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5" name="Picture 64">
            <a:hlinkClick r:id="rId56" tooltip="Escape from Alcatraz&#10;Character: Frank Morris&#10;Release Year: 1979"/>
            <a:extLst>
              <a:ext uri="{FF2B5EF4-FFF2-40B4-BE49-F238E27FC236}">
                <a16:creationId xmlns:a16="http://schemas.microsoft.com/office/drawing/2014/main" id="{4CE33547-C693-96B1-DC57-710A7404FB7C}"/>
              </a:ext>
            </a:extLst>
          </p:cNvPr>
          <p:cNvPicPr>
            <a:picLocks/>
          </p:cNvPicPr>
          <p:nvPr/>
        </p:nvPicPr>
        <p:blipFill>
          <a:blip r:link="rId57"/>
          <a:stretch>
            <a:fillRect/>
          </a:stretch>
        </p:blipFill>
        <p:spPr>
          <a:xfrm>
            <a:off x="3670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7" name="Picture 66">
            <a:hlinkClick r:id="rId58" tooltip="Every Which Way But Loose&#10;Character: Philo Beddoe&#10;Release Year: 1978"/>
            <a:extLst>
              <a:ext uri="{FF2B5EF4-FFF2-40B4-BE49-F238E27FC236}">
                <a16:creationId xmlns:a16="http://schemas.microsoft.com/office/drawing/2014/main" id="{BCEBC5A3-B95F-CC6E-531D-1E7BAAD2408B}"/>
              </a:ext>
            </a:extLst>
          </p:cNvPr>
          <p:cNvPicPr>
            <a:picLocks/>
          </p:cNvPicPr>
          <p:nvPr/>
        </p:nvPicPr>
        <p:blipFill>
          <a:blip r:link="rId59"/>
          <a:stretch>
            <a:fillRect/>
          </a:stretch>
        </p:blipFill>
        <p:spPr>
          <a:xfrm>
            <a:off x="4279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69" name="Picture 68">
            <a:hlinkClick r:id="rId60" tooltip="The Gauntlet&#10;Character: Det. Ben Shockley&#10;Release Year: 1977"/>
            <a:extLst>
              <a:ext uri="{FF2B5EF4-FFF2-40B4-BE49-F238E27FC236}">
                <a16:creationId xmlns:a16="http://schemas.microsoft.com/office/drawing/2014/main" id="{3F5D774C-EF2B-C922-9288-FA8F006BBFE2}"/>
              </a:ext>
            </a:extLst>
          </p:cNvPr>
          <p:cNvPicPr>
            <a:picLocks/>
          </p:cNvPicPr>
          <p:nvPr/>
        </p:nvPicPr>
        <p:blipFill>
          <a:blip r:link="rId61"/>
          <a:stretch>
            <a:fillRect/>
          </a:stretch>
        </p:blipFill>
        <p:spPr>
          <a:xfrm>
            <a:off x="4889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1" name="Picture 70">
            <a:hlinkClick r:id="rId62" tooltip="The Enforcer&#10;Character: Harry Callahan&#10;Release Year: 1976"/>
            <a:extLst>
              <a:ext uri="{FF2B5EF4-FFF2-40B4-BE49-F238E27FC236}">
                <a16:creationId xmlns:a16="http://schemas.microsoft.com/office/drawing/2014/main" id="{21240940-D770-256D-AC6D-3CB0769772FA}"/>
              </a:ext>
            </a:extLst>
          </p:cNvPr>
          <p:cNvPicPr>
            <a:picLocks/>
          </p:cNvPicPr>
          <p:nvPr/>
        </p:nvPicPr>
        <p:blipFill>
          <a:blip r:link="rId63"/>
          <a:stretch>
            <a:fillRect/>
          </a:stretch>
        </p:blipFill>
        <p:spPr>
          <a:xfrm>
            <a:off x="5499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3" name="Picture 72">
            <a:hlinkClick r:id="rId64" tooltip="The Outlaw Josey Wales&#10;Character: Josey Wales&#10;Release Year: 1976"/>
            <a:extLst>
              <a:ext uri="{FF2B5EF4-FFF2-40B4-BE49-F238E27FC236}">
                <a16:creationId xmlns:a16="http://schemas.microsoft.com/office/drawing/2014/main" id="{C7A04D8B-48BB-D856-6ECD-8C462B5ED078}"/>
              </a:ext>
            </a:extLst>
          </p:cNvPr>
          <p:cNvPicPr>
            <a:picLocks/>
          </p:cNvPicPr>
          <p:nvPr/>
        </p:nvPicPr>
        <p:blipFill>
          <a:blip r:link="rId65"/>
          <a:stretch>
            <a:fillRect/>
          </a:stretch>
        </p:blipFill>
        <p:spPr>
          <a:xfrm>
            <a:off x="6108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5" name="Picture 74">
            <a:hlinkClick r:id="rId66" tooltip="The Eiger Sanction&#10;Character: Jonathan Hemlock&#10;Release Year: 1975"/>
            <a:extLst>
              <a:ext uri="{FF2B5EF4-FFF2-40B4-BE49-F238E27FC236}">
                <a16:creationId xmlns:a16="http://schemas.microsoft.com/office/drawing/2014/main" id="{C723EF56-E1FE-E917-A1E0-829C98CC2419}"/>
              </a:ext>
            </a:extLst>
          </p:cNvPr>
          <p:cNvPicPr>
            <a:picLocks/>
          </p:cNvPicPr>
          <p:nvPr/>
        </p:nvPicPr>
        <p:blipFill>
          <a:blip r:link="rId67"/>
          <a:stretch>
            <a:fillRect/>
          </a:stretch>
        </p:blipFill>
        <p:spPr>
          <a:xfrm>
            <a:off x="6718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7" name="Picture 76">
            <a:hlinkClick r:id="rId68" tooltip="Thunderbolt and Lightfoot&#10;Character: Thunderbolt&#10;Release Year: 1974"/>
            <a:extLst>
              <a:ext uri="{FF2B5EF4-FFF2-40B4-BE49-F238E27FC236}">
                <a16:creationId xmlns:a16="http://schemas.microsoft.com/office/drawing/2014/main" id="{D9BE199F-F743-5D04-F639-AB718252ACA9}"/>
              </a:ext>
            </a:extLst>
          </p:cNvPr>
          <p:cNvPicPr>
            <a:picLocks/>
          </p:cNvPicPr>
          <p:nvPr/>
        </p:nvPicPr>
        <p:blipFill>
          <a:blip r:link="rId69"/>
          <a:stretch>
            <a:fillRect/>
          </a:stretch>
        </p:blipFill>
        <p:spPr>
          <a:xfrm>
            <a:off x="7327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79" name="Picture 78">
            <a:hlinkClick r:id="rId70" tooltip="Magnum Force&#10;Character: Insp. Harry Calahan&#10;Release Year: 1973"/>
            <a:extLst>
              <a:ext uri="{FF2B5EF4-FFF2-40B4-BE49-F238E27FC236}">
                <a16:creationId xmlns:a16="http://schemas.microsoft.com/office/drawing/2014/main" id="{8C33CD54-1025-B40C-7B8F-7D50DF09BC27}"/>
              </a:ext>
            </a:extLst>
          </p:cNvPr>
          <p:cNvPicPr>
            <a:picLocks/>
          </p:cNvPicPr>
          <p:nvPr/>
        </p:nvPicPr>
        <p:blipFill>
          <a:blip r:link="rId71"/>
          <a:stretch>
            <a:fillRect/>
          </a:stretch>
        </p:blipFill>
        <p:spPr>
          <a:xfrm>
            <a:off x="7937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1" name="Picture 80">
            <a:hlinkClick r:id="rId72" tooltip="High Plains Drifter&#10;Character: The Stranger&#10;Release Year: 1973"/>
            <a:extLst>
              <a:ext uri="{FF2B5EF4-FFF2-40B4-BE49-F238E27FC236}">
                <a16:creationId xmlns:a16="http://schemas.microsoft.com/office/drawing/2014/main" id="{E5B18BDD-4443-6D46-3224-BE144F6F6F90}"/>
              </a:ext>
            </a:extLst>
          </p:cNvPr>
          <p:cNvPicPr>
            <a:picLocks/>
          </p:cNvPicPr>
          <p:nvPr/>
        </p:nvPicPr>
        <p:blipFill>
          <a:blip r:link="rId73"/>
          <a:stretch>
            <a:fillRect/>
          </a:stretch>
        </p:blipFill>
        <p:spPr>
          <a:xfrm>
            <a:off x="8547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3" name="Picture 82">
            <a:hlinkClick r:id="rId74" tooltip="Joe Kidd&#10;Character: Joe Kidd&#10;Release Year: 1972"/>
            <a:extLst>
              <a:ext uri="{FF2B5EF4-FFF2-40B4-BE49-F238E27FC236}">
                <a16:creationId xmlns:a16="http://schemas.microsoft.com/office/drawing/2014/main" id="{AF582CF5-982D-C8AB-46FB-5513431F2EFE}"/>
              </a:ext>
            </a:extLst>
          </p:cNvPr>
          <p:cNvPicPr>
            <a:picLocks/>
          </p:cNvPicPr>
          <p:nvPr/>
        </p:nvPicPr>
        <p:blipFill>
          <a:blip r:link="rId75"/>
          <a:stretch>
            <a:fillRect/>
          </a:stretch>
        </p:blipFill>
        <p:spPr>
          <a:xfrm>
            <a:off x="9156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5" name="Picture 84">
            <a:hlinkClick r:id="rId76" tooltip="Dirty Harry&#10;Character: Harry&#10;Release Year: 1971"/>
            <a:extLst>
              <a:ext uri="{FF2B5EF4-FFF2-40B4-BE49-F238E27FC236}">
                <a16:creationId xmlns:a16="http://schemas.microsoft.com/office/drawing/2014/main" id="{C3DBD891-1EEA-7E73-A39F-1463FF5CD39C}"/>
              </a:ext>
            </a:extLst>
          </p:cNvPr>
          <p:cNvPicPr>
            <a:picLocks/>
          </p:cNvPicPr>
          <p:nvPr/>
        </p:nvPicPr>
        <p:blipFill>
          <a:blip r:link="rId77"/>
          <a:stretch>
            <a:fillRect/>
          </a:stretch>
        </p:blipFill>
        <p:spPr>
          <a:xfrm>
            <a:off x="9766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7" name="Picture 86">
            <a:hlinkClick r:id="rId78" tooltip="Play Misty for Me&#10;Character: Dave&#10;Release Year: 1971"/>
            <a:extLst>
              <a:ext uri="{FF2B5EF4-FFF2-40B4-BE49-F238E27FC236}">
                <a16:creationId xmlns:a16="http://schemas.microsoft.com/office/drawing/2014/main" id="{4DA11E98-0A2A-1E49-B6FF-FFE49C07AF28}"/>
              </a:ext>
            </a:extLst>
          </p:cNvPr>
          <p:cNvPicPr>
            <a:picLocks/>
          </p:cNvPicPr>
          <p:nvPr/>
        </p:nvPicPr>
        <p:blipFill>
          <a:blip r:link="rId79"/>
          <a:stretch>
            <a:fillRect/>
          </a:stretch>
        </p:blipFill>
        <p:spPr>
          <a:xfrm>
            <a:off x="10375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89" name="Picture 88">
            <a:hlinkClick r:id="rId80" tooltip="The Beguiled&#10;Character: John McBurney&#10;Release Year: 1971"/>
            <a:extLst>
              <a:ext uri="{FF2B5EF4-FFF2-40B4-BE49-F238E27FC236}">
                <a16:creationId xmlns:a16="http://schemas.microsoft.com/office/drawing/2014/main" id="{E661084B-5034-3BAF-7636-69C551377B25}"/>
              </a:ext>
            </a:extLst>
          </p:cNvPr>
          <p:cNvPicPr>
            <a:picLocks/>
          </p:cNvPicPr>
          <p:nvPr/>
        </p:nvPicPr>
        <p:blipFill>
          <a:blip r:link="rId81"/>
          <a:stretch>
            <a:fillRect/>
          </a:stretch>
        </p:blipFill>
        <p:spPr>
          <a:xfrm>
            <a:off x="10985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1" name="Picture 90">
            <a:hlinkClick r:id="rId82" tooltip="Two Mules for Sister Sara&#10;Character: Hogan&#10;Release Year: 1970"/>
            <a:extLst>
              <a:ext uri="{FF2B5EF4-FFF2-40B4-BE49-F238E27FC236}">
                <a16:creationId xmlns:a16="http://schemas.microsoft.com/office/drawing/2014/main" id="{4CAA37F6-B220-CA0A-6204-98CB38457EB3}"/>
              </a:ext>
            </a:extLst>
          </p:cNvPr>
          <p:cNvPicPr>
            <a:picLocks/>
          </p:cNvPicPr>
          <p:nvPr/>
        </p:nvPicPr>
        <p:blipFill>
          <a:blip r:link="rId83"/>
          <a:stretch>
            <a:fillRect/>
          </a:stretch>
        </p:blipFill>
        <p:spPr>
          <a:xfrm>
            <a:off x="11595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3" name="Picture 92">
            <a:hlinkClick r:id="rId84" tooltip="Kelly's Heroes&#10;Character: Private Kelly&#10;Release Year: 1970"/>
            <a:extLst>
              <a:ext uri="{FF2B5EF4-FFF2-40B4-BE49-F238E27FC236}">
                <a16:creationId xmlns:a16="http://schemas.microsoft.com/office/drawing/2014/main" id="{1D9FF606-3D9E-C69C-65C2-6CC7637C1436}"/>
              </a:ext>
            </a:extLst>
          </p:cNvPr>
          <p:cNvPicPr>
            <a:picLocks/>
          </p:cNvPicPr>
          <p:nvPr/>
        </p:nvPicPr>
        <p:blipFill>
          <a:blip r:link="rId85"/>
          <a:stretch>
            <a:fillRect/>
          </a:stretch>
        </p:blipFill>
        <p:spPr>
          <a:xfrm>
            <a:off x="12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5" name="Picture 94">
            <a:hlinkClick r:id="rId86" tooltip="Paint Your Wagon&#10;Character: Pardner&#10;Release Year: 1969"/>
            <a:extLst>
              <a:ext uri="{FF2B5EF4-FFF2-40B4-BE49-F238E27FC236}">
                <a16:creationId xmlns:a16="http://schemas.microsoft.com/office/drawing/2014/main" id="{F9326022-2CFC-4269-CC55-96F05B27D29C}"/>
              </a:ext>
            </a:extLst>
          </p:cNvPr>
          <p:cNvPicPr>
            <a:picLocks/>
          </p:cNvPicPr>
          <p:nvPr/>
        </p:nvPicPr>
        <p:blipFill>
          <a:blip r:link="rId87"/>
          <a:stretch>
            <a:fillRect/>
          </a:stretch>
        </p:blipFill>
        <p:spPr>
          <a:xfrm>
            <a:off x="622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7" name="Picture 96">
            <a:hlinkClick r:id="rId88" tooltip="Where Eagles Dare&#10;Character: Lt. Schaffer&#10;Release Year: 1968"/>
            <a:extLst>
              <a:ext uri="{FF2B5EF4-FFF2-40B4-BE49-F238E27FC236}">
                <a16:creationId xmlns:a16="http://schemas.microsoft.com/office/drawing/2014/main" id="{F14895E3-BB49-BBF2-40C2-4B2F877E7407}"/>
              </a:ext>
            </a:extLst>
          </p:cNvPr>
          <p:cNvPicPr>
            <a:picLocks/>
          </p:cNvPicPr>
          <p:nvPr/>
        </p:nvPicPr>
        <p:blipFill>
          <a:blip r:link="rId89"/>
          <a:stretch>
            <a:fillRect/>
          </a:stretch>
        </p:blipFill>
        <p:spPr>
          <a:xfrm>
            <a:off x="1231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99" name="Picture 98">
            <a:hlinkClick r:id="rId90" tooltip="Coogan's Bluff&#10;Character: Coogan&#10;Release Year: 1968"/>
            <a:extLst>
              <a:ext uri="{FF2B5EF4-FFF2-40B4-BE49-F238E27FC236}">
                <a16:creationId xmlns:a16="http://schemas.microsoft.com/office/drawing/2014/main" id="{18839ED0-89F8-A660-FB16-9EEDCB81C8E8}"/>
              </a:ext>
            </a:extLst>
          </p:cNvPr>
          <p:cNvPicPr>
            <a:picLocks/>
          </p:cNvPicPr>
          <p:nvPr/>
        </p:nvPicPr>
        <p:blipFill>
          <a:blip r:link="rId91"/>
          <a:stretch>
            <a:fillRect/>
          </a:stretch>
        </p:blipFill>
        <p:spPr>
          <a:xfrm>
            <a:off x="1841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1" name="Picture 100">
            <a:hlinkClick r:id="rId92" tooltip="Hang 'Em High&#10;Character: Marshal Jed Cooper&#10;Release Year: 1968"/>
            <a:extLst>
              <a:ext uri="{FF2B5EF4-FFF2-40B4-BE49-F238E27FC236}">
                <a16:creationId xmlns:a16="http://schemas.microsoft.com/office/drawing/2014/main" id="{EAE6044E-DDB0-F770-0067-3946398A3C6E}"/>
              </a:ext>
            </a:extLst>
          </p:cNvPr>
          <p:cNvPicPr>
            <a:picLocks/>
          </p:cNvPicPr>
          <p:nvPr/>
        </p:nvPicPr>
        <p:blipFill>
          <a:blip r:link="rId93"/>
          <a:stretch>
            <a:fillRect/>
          </a:stretch>
        </p:blipFill>
        <p:spPr>
          <a:xfrm>
            <a:off x="2451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3" name="Picture 102">
            <a:hlinkClick r:id="rId94" tooltip="The Witches&#10;Character: Carlo&#10;Release Year: 1967"/>
            <a:extLst>
              <a:ext uri="{FF2B5EF4-FFF2-40B4-BE49-F238E27FC236}">
                <a16:creationId xmlns:a16="http://schemas.microsoft.com/office/drawing/2014/main" id="{6B587F26-3E7A-DFB2-9586-4C880D699DA2}"/>
              </a:ext>
            </a:extLst>
          </p:cNvPr>
          <p:cNvPicPr>
            <a:picLocks/>
          </p:cNvPicPr>
          <p:nvPr/>
        </p:nvPicPr>
        <p:blipFill>
          <a:blip r:link="rId95"/>
          <a:stretch>
            <a:fillRect/>
          </a:stretch>
        </p:blipFill>
        <p:spPr>
          <a:xfrm>
            <a:off x="3060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5" name="Picture 104">
            <a:hlinkClick r:id="rId96" tooltip="The Good, the Bad and the Ugly&#10;Character: Blondie&#10;Release Year: 1966"/>
            <a:extLst>
              <a:ext uri="{FF2B5EF4-FFF2-40B4-BE49-F238E27FC236}">
                <a16:creationId xmlns:a16="http://schemas.microsoft.com/office/drawing/2014/main" id="{18DE154E-32D2-0C4B-30F0-C19896CB8677}"/>
              </a:ext>
            </a:extLst>
          </p:cNvPr>
          <p:cNvPicPr>
            <a:picLocks/>
          </p:cNvPicPr>
          <p:nvPr/>
        </p:nvPicPr>
        <p:blipFill>
          <a:blip r:link="rId97"/>
          <a:stretch>
            <a:fillRect/>
          </a:stretch>
        </p:blipFill>
        <p:spPr>
          <a:xfrm>
            <a:off x="3670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7" name="Picture 106">
            <a:hlinkClick r:id="rId98" tooltip="For a Few Dollars More&#10;Character: Monco&#10;Release Year: 1965"/>
            <a:extLst>
              <a:ext uri="{FF2B5EF4-FFF2-40B4-BE49-F238E27FC236}">
                <a16:creationId xmlns:a16="http://schemas.microsoft.com/office/drawing/2014/main" id="{27CFA1CB-3482-BBC4-07A4-6AF4074F5B69}"/>
              </a:ext>
            </a:extLst>
          </p:cNvPr>
          <p:cNvPicPr>
            <a:picLocks/>
          </p:cNvPicPr>
          <p:nvPr/>
        </p:nvPicPr>
        <p:blipFill>
          <a:blip r:link="rId99"/>
          <a:stretch>
            <a:fillRect/>
          </a:stretch>
        </p:blipFill>
        <p:spPr>
          <a:xfrm>
            <a:off x="4279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09" name="Picture 108">
            <a:hlinkClick r:id="rId100" tooltip="A Fistful of Dollars&#10;Character: Joe&#10;Release Year: 1964"/>
            <a:extLst>
              <a:ext uri="{FF2B5EF4-FFF2-40B4-BE49-F238E27FC236}">
                <a16:creationId xmlns:a16="http://schemas.microsoft.com/office/drawing/2014/main" id="{C55CE8B9-9ED3-9185-0C78-8E1184D2F241}"/>
              </a:ext>
            </a:extLst>
          </p:cNvPr>
          <p:cNvPicPr>
            <a:picLocks/>
          </p:cNvPicPr>
          <p:nvPr/>
        </p:nvPicPr>
        <p:blipFill>
          <a:blip r:link="rId101"/>
          <a:stretch>
            <a:fillRect/>
          </a:stretch>
        </p:blipFill>
        <p:spPr>
          <a:xfrm>
            <a:off x="4889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1" name="Picture 110">
            <a:hlinkClick r:id="rId102" tooltip="Lafayette Escadrille&#10;Character: George Moseley&#10;Release Year: 1958"/>
            <a:extLst>
              <a:ext uri="{FF2B5EF4-FFF2-40B4-BE49-F238E27FC236}">
                <a16:creationId xmlns:a16="http://schemas.microsoft.com/office/drawing/2014/main" id="{BCBAD6BB-2644-CDEC-86A7-89EE5FB6EEF3}"/>
              </a:ext>
            </a:extLst>
          </p:cNvPr>
          <p:cNvPicPr>
            <a:picLocks/>
          </p:cNvPicPr>
          <p:nvPr/>
        </p:nvPicPr>
        <p:blipFill>
          <a:blip r:link="rId103"/>
          <a:stretch>
            <a:fillRect/>
          </a:stretch>
        </p:blipFill>
        <p:spPr>
          <a:xfrm>
            <a:off x="5499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3" name="Picture 112">
            <a:hlinkClick r:id="rId104" tooltip="Ambush at Cimarron Pass&#10;Character: Keith Williams&#10;Release Year: 1958"/>
            <a:extLst>
              <a:ext uri="{FF2B5EF4-FFF2-40B4-BE49-F238E27FC236}">
                <a16:creationId xmlns:a16="http://schemas.microsoft.com/office/drawing/2014/main" id="{DC253B31-E8E8-FC75-26C0-7B4D5EB5B416}"/>
              </a:ext>
            </a:extLst>
          </p:cNvPr>
          <p:cNvPicPr>
            <a:picLocks/>
          </p:cNvPicPr>
          <p:nvPr/>
        </p:nvPicPr>
        <p:blipFill>
          <a:blip r:link="rId105"/>
          <a:stretch>
            <a:fillRect/>
          </a:stretch>
        </p:blipFill>
        <p:spPr>
          <a:xfrm>
            <a:off x="6108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5" name="Picture 114">
            <a:hlinkClick r:id="rId106" tooltip="Escapade in Japan&#10;Character: Dumbo - Pilot&#10;Release Year: 1957"/>
            <a:extLst>
              <a:ext uri="{FF2B5EF4-FFF2-40B4-BE49-F238E27FC236}">
                <a16:creationId xmlns:a16="http://schemas.microsoft.com/office/drawing/2014/main" id="{26A31EC1-6125-B0BD-CD79-CAECC835E0B6}"/>
              </a:ext>
            </a:extLst>
          </p:cNvPr>
          <p:cNvPicPr>
            <a:picLocks/>
          </p:cNvPicPr>
          <p:nvPr/>
        </p:nvPicPr>
        <p:blipFill>
          <a:blip r:link="rId107"/>
          <a:stretch>
            <a:fillRect/>
          </a:stretch>
        </p:blipFill>
        <p:spPr>
          <a:xfrm>
            <a:off x="6718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7" name="Picture 116">
            <a:hlinkClick r:id="rId108" tooltip="Away All Boats&#10;Character: Corpsman&#10;Release Year: 1956"/>
            <a:extLst>
              <a:ext uri="{FF2B5EF4-FFF2-40B4-BE49-F238E27FC236}">
                <a16:creationId xmlns:a16="http://schemas.microsoft.com/office/drawing/2014/main" id="{C8985D03-91A6-BAE7-6F13-3B351FCF5B8D}"/>
              </a:ext>
            </a:extLst>
          </p:cNvPr>
          <p:cNvPicPr>
            <a:picLocks/>
          </p:cNvPicPr>
          <p:nvPr/>
        </p:nvPicPr>
        <p:blipFill>
          <a:blip r:link="rId109"/>
          <a:stretch>
            <a:fillRect/>
          </a:stretch>
        </p:blipFill>
        <p:spPr>
          <a:xfrm>
            <a:off x="7327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19" name="Picture 118">
            <a:hlinkClick r:id="rId110" tooltip="The First Traveling Saleslady&#10;Character: Lt. Jack Rice&#10;Release Year: 1956"/>
            <a:extLst>
              <a:ext uri="{FF2B5EF4-FFF2-40B4-BE49-F238E27FC236}">
                <a16:creationId xmlns:a16="http://schemas.microsoft.com/office/drawing/2014/main" id="{CACB2A1E-399B-4072-82E2-07DC02682EAA}"/>
              </a:ext>
            </a:extLst>
          </p:cNvPr>
          <p:cNvPicPr>
            <a:picLocks/>
          </p:cNvPicPr>
          <p:nvPr/>
        </p:nvPicPr>
        <p:blipFill>
          <a:blip r:link="rId111"/>
          <a:stretch>
            <a:fillRect/>
          </a:stretch>
        </p:blipFill>
        <p:spPr>
          <a:xfrm>
            <a:off x="7937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1" name="Picture 120">
            <a:hlinkClick r:id="rId112" tooltip="Star in the Dust&#10;Character: Tom - Ranch Hand&#10;Release Year: 1956"/>
            <a:extLst>
              <a:ext uri="{FF2B5EF4-FFF2-40B4-BE49-F238E27FC236}">
                <a16:creationId xmlns:a16="http://schemas.microsoft.com/office/drawing/2014/main" id="{1E184898-EDAC-0F02-1C64-0328BD0B5248}"/>
              </a:ext>
            </a:extLst>
          </p:cNvPr>
          <p:cNvPicPr>
            <a:picLocks/>
          </p:cNvPicPr>
          <p:nvPr/>
        </p:nvPicPr>
        <p:blipFill>
          <a:blip r:link="rId113"/>
          <a:stretch>
            <a:fillRect/>
          </a:stretch>
        </p:blipFill>
        <p:spPr>
          <a:xfrm>
            <a:off x="8547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3" name="Picture 122">
            <a:hlinkClick r:id="rId114" tooltip="Never Say Goodbye&#10;Character: Will&#10;Release Year: 1956"/>
            <a:extLst>
              <a:ext uri="{FF2B5EF4-FFF2-40B4-BE49-F238E27FC236}">
                <a16:creationId xmlns:a16="http://schemas.microsoft.com/office/drawing/2014/main" id="{E0DE48E9-E003-287E-8041-F6699CCD05C7}"/>
              </a:ext>
            </a:extLst>
          </p:cNvPr>
          <p:cNvPicPr>
            <a:picLocks/>
          </p:cNvPicPr>
          <p:nvPr/>
        </p:nvPicPr>
        <p:blipFill>
          <a:blip r:link="rId115"/>
          <a:stretch>
            <a:fillRect/>
          </a:stretch>
        </p:blipFill>
        <p:spPr>
          <a:xfrm>
            <a:off x="9156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5" name="Picture 124">
            <a:hlinkClick r:id="rId116" tooltip="Tarantula&#10;Character: Jet Squadron Leader&#10;Release Year: 1955"/>
            <a:extLst>
              <a:ext uri="{FF2B5EF4-FFF2-40B4-BE49-F238E27FC236}">
                <a16:creationId xmlns:a16="http://schemas.microsoft.com/office/drawing/2014/main" id="{7C208BF1-D857-4781-899A-17631F46D3C2}"/>
              </a:ext>
            </a:extLst>
          </p:cNvPr>
          <p:cNvPicPr>
            <a:picLocks/>
          </p:cNvPicPr>
          <p:nvPr/>
        </p:nvPicPr>
        <p:blipFill>
          <a:blip r:link="rId117"/>
          <a:stretch>
            <a:fillRect/>
          </a:stretch>
        </p:blipFill>
        <p:spPr>
          <a:xfrm>
            <a:off x="9766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7" name="Picture 126">
            <a:hlinkClick r:id="rId118" tooltip="Lady Godiva of Coventry&#10;Character: Alfred the Fletcher&#10;Release Year: 1955"/>
            <a:extLst>
              <a:ext uri="{FF2B5EF4-FFF2-40B4-BE49-F238E27FC236}">
                <a16:creationId xmlns:a16="http://schemas.microsoft.com/office/drawing/2014/main" id="{337ED404-B994-177A-7024-5A51A98D5BC0}"/>
              </a:ext>
            </a:extLst>
          </p:cNvPr>
          <p:cNvPicPr>
            <a:picLocks/>
          </p:cNvPicPr>
          <p:nvPr/>
        </p:nvPicPr>
        <p:blipFill>
          <a:blip r:link="rId119"/>
          <a:stretch>
            <a:fillRect/>
          </a:stretch>
        </p:blipFill>
        <p:spPr>
          <a:xfrm>
            <a:off x="10375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29" name="Picture 128">
            <a:hlinkClick r:id="rId120" tooltip="Francis in the Navy&#10;Character: Jonesy&#10;Release Year: 1955"/>
            <a:extLst>
              <a:ext uri="{FF2B5EF4-FFF2-40B4-BE49-F238E27FC236}">
                <a16:creationId xmlns:a16="http://schemas.microsoft.com/office/drawing/2014/main" id="{4BBD2677-AD69-B1F4-EF94-1BEFDDEADD32}"/>
              </a:ext>
            </a:extLst>
          </p:cNvPr>
          <p:cNvPicPr>
            <a:picLocks/>
          </p:cNvPicPr>
          <p:nvPr/>
        </p:nvPicPr>
        <p:blipFill>
          <a:blip r:link="rId121"/>
          <a:stretch>
            <a:fillRect/>
          </a:stretch>
        </p:blipFill>
        <p:spPr>
          <a:xfrm>
            <a:off x="10985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1" name="Picture 130">
            <a:hlinkClick r:id="rId122" tooltip="Revenge of the Creature&#10;Character: Jennings&#10;Release Year: 1955"/>
            <a:extLst>
              <a:ext uri="{FF2B5EF4-FFF2-40B4-BE49-F238E27FC236}">
                <a16:creationId xmlns:a16="http://schemas.microsoft.com/office/drawing/2014/main" id="{9F3D9CE3-0BC7-A705-58E2-F02FEA2F293E}"/>
              </a:ext>
            </a:extLst>
          </p:cNvPr>
          <p:cNvPicPr>
            <a:picLocks/>
          </p:cNvPicPr>
          <p:nvPr/>
        </p:nvPicPr>
        <p:blipFill>
          <a:blip r:link="rId123"/>
          <a:stretch>
            <a:fillRect/>
          </a:stretch>
        </p:blipFill>
        <p:spPr>
          <a:xfrm>
            <a:off x="11595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2BA824A-14E9-75B5-54D0-7A9BD4428B0E}"/>
              </a:ext>
            </a:extLst>
          </p:cNvPr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3D381"/>
                </a:solidFill>
              </a:rPr>
              <a:t>Box Office Earnings per Movie (MUSD)</a:t>
            </a:r>
            <a:endParaRPr lang="en-SE">
              <a:solidFill>
                <a:srgbClr val="F3D38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27EC93-964E-5F15-FF51-10598C72744E}"/>
              </a:ext>
            </a:extLst>
          </p:cNvPr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solidFill>
                  <a:srgbClr val="E9AE1B"/>
                </a:solidFill>
              </a:rPr>
              <a:t>Sort chart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0E4D116-883F-C687-AE41-9F4DA0F9C6FA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61E57A6-91E4-D485-8EB3-A03DD6C3F9CE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Earnings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9220C0-C488-694C-ECFB-8CDFB62FED87}"/>
              </a:ext>
            </a:extLst>
          </p:cNvPr>
          <p:cNvSpPr/>
          <p:nvPr/>
        </p:nvSpPr>
        <p:spPr>
          <a:xfrm>
            <a:off x="584200" y="889000"/>
            <a:ext cx="203200" cy="18923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Every Which Way But Loose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F195DF8-2A5B-EDCE-F950-C2587307CFA9}"/>
              </a:ext>
            </a:extLst>
          </p:cNvPr>
          <p:cNvSpPr/>
          <p:nvPr/>
        </p:nvSpPr>
        <p:spPr>
          <a:xfrm>
            <a:off x="571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A8EED5-338A-888C-FEB3-B607417FE10A}"/>
              </a:ext>
            </a:extLst>
          </p:cNvPr>
          <p:cNvSpPr/>
          <p:nvPr/>
        </p:nvSpPr>
        <p:spPr>
          <a:xfrm>
            <a:off x="571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7AF1B7-F2EF-6C6B-B5D6-DA082581A99E}"/>
              </a:ext>
            </a:extLst>
          </p:cNvPr>
          <p:cNvSpPr/>
          <p:nvPr/>
        </p:nvSpPr>
        <p:spPr>
          <a:xfrm>
            <a:off x="812800" y="1419077"/>
            <a:ext cx="203200" cy="136222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Any Which Way You Can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62593B-752A-6F97-8ECF-A7BF06DAC3F1}"/>
              </a:ext>
            </a:extLst>
          </p:cNvPr>
          <p:cNvSpPr/>
          <p:nvPr/>
        </p:nvSpPr>
        <p:spPr>
          <a:xfrm>
            <a:off x="800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99CFA8-D121-39A8-B3A2-655F3C7F5EFF}"/>
              </a:ext>
            </a:extLst>
          </p:cNvPr>
          <p:cNvSpPr/>
          <p:nvPr/>
        </p:nvSpPr>
        <p:spPr>
          <a:xfrm>
            <a:off x="800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AE33494-3D51-0BB0-3302-7ABBEF7EA074}"/>
              </a:ext>
            </a:extLst>
          </p:cNvPr>
          <p:cNvSpPr/>
          <p:nvPr/>
        </p:nvSpPr>
        <p:spPr>
          <a:xfrm>
            <a:off x="1041400" y="1500914"/>
            <a:ext cx="203200" cy="12803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In the Line of Fire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639BCC-86A1-7E93-DBFC-CF1BB8232108}"/>
              </a:ext>
            </a:extLst>
          </p:cNvPr>
          <p:cNvSpPr/>
          <p:nvPr/>
        </p:nvSpPr>
        <p:spPr>
          <a:xfrm>
            <a:off x="1028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BF3334-C627-90F8-87C8-24FAADDE525D}"/>
              </a:ext>
            </a:extLst>
          </p:cNvPr>
          <p:cNvSpPr/>
          <p:nvPr/>
        </p:nvSpPr>
        <p:spPr>
          <a:xfrm>
            <a:off x="1028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A53871C-6FA7-51F3-F528-678C9F3C1B46}"/>
              </a:ext>
            </a:extLst>
          </p:cNvPr>
          <p:cNvSpPr/>
          <p:nvPr/>
        </p:nvSpPr>
        <p:spPr>
          <a:xfrm>
            <a:off x="1270000" y="1517826"/>
            <a:ext cx="203200" cy="126347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Unforgiven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D0BFB48-26CA-EC4F-9065-E333BF8234BA}"/>
              </a:ext>
            </a:extLst>
          </p:cNvPr>
          <p:cNvSpPr/>
          <p:nvPr/>
        </p:nvSpPr>
        <p:spPr>
          <a:xfrm>
            <a:off x="1257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451987E-FA63-2258-EE7D-4FB4C360753D}"/>
              </a:ext>
            </a:extLst>
          </p:cNvPr>
          <p:cNvSpPr/>
          <p:nvPr/>
        </p:nvSpPr>
        <p:spPr>
          <a:xfrm>
            <a:off x="1257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9B00EF7-FBF2-0548-1EDB-836E1021189A}"/>
              </a:ext>
            </a:extLst>
          </p:cNvPr>
          <p:cNvSpPr/>
          <p:nvPr/>
        </p:nvSpPr>
        <p:spPr>
          <a:xfrm>
            <a:off x="1498600" y="1618427"/>
            <a:ext cx="203200" cy="116287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Magnum Force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09B5E30-3F4C-6B7B-E0E8-7EE6614C531A}"/>
              </a:ext>
            </a:extLst>
          </p:cNvPr>
          <p:cNvSpPr/>
          <p:nvPr/>
        </p:nvSpPr>
        <p:spPr>
          <a:xfrm>
            <a:off x="1485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9EA170-BE85-6F41-4F45-2A08261018C0}"/>
              </a:ext>
            </a:extLst>
          </p:cNvPr>
          <p:cNvSpPr/>
          <p:nvPr/>
        </p:nvSpPr>
        <p:spPr>
          <a:xfrm>
            <a:off x="1485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B8F7B3-BA83-0634-80C7-49516B872432}"/>
              </a:ext>
            </a:extLst>
          </p:cNvPr>
          <p:cNvSpPr/>
          <p:nvPr/>
        </p:nvSpPr>
        <p:spPr>
          <a:xfrm>
            <a:off x="1727200" y="1653178"/>
            <a:ext cx="203200" cy="112812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Dirty Harry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3058B-1748-E8A3-5625-AFBB65BAD6DA}"/>
              </a:ext>
            </a:extLst>
          </p:cNvPr>
          <p:cNvSpPr/>
          <p:nvPr/>
        </p:nvSpPr>
        <p:spPr>
          <a:xfrm>
            <a:off x="1714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3C457B4-857F-66F7-BFB0-FC9AF9998708}"/>
              </a:ext>
            </a:extLst>
          </p:cNvPr>
          <p:cNvSpPr/>
          <p:nvPr/>
        </p:nvSpPr>
        <p:spPr>
          <a:xfrm>
            <a:off x="1714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135E392-C201-7095-ED65-611A26B24A34}"/>
              </a:ext>
            </a:extLst>
          </p:cNvPr>
          <p:cNvSpPr/>
          <p:nvPr/>
        </p:nvSpPr>
        <p:spPr>
          <a:xfrm>
            <a:off x="1955800" y="1658232"/>
            <a:ext cx="203200" cy="1123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Enforcer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BB2963F-D462-E782-381C-43CAE43C76C7}"/>
              </a:ext>
            </a:extLst>
          </p:cNvPr>
          <p:cNvSpPr/>
          <p:nvPr/>
        </p:nvSpPr>
        <p:spPr>
          <a:xfrm>
            <a:off x="1943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B5FE141-7974-AF5D-78BE-76F492022768}"/>
              </a:ext>
            </a:extLst>
          </p:cNvPr>
          <p:cNvSpPr/>
          <p:nvPr/>
        </p:nvSpPr>
        <p:spPr>
          <a:xfrm>
            <a:off x="1943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9826D04-B13E-F04C-D6E9-464F41E44030}"/>
              </a:ext>
            </a:extLst>
          </p:cNvPr>
          <p:cNvSpPr/>
          <p:nvPr/>
        </p:nvSpPr>
        <p:spPr>
          <a:xfrm>
            <a:off x="2184400" y="1667647"/>
            <a:ext cx="203200" cy="111365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Mule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9AD4C97-55AD-DF44-8A1E-E838895A6DBC}"/>
              </a:ext>
            </a:extLst>
          </p:cNvPr>
          <p:cNvSpPr/>
          <p:nvPr/>
        </p:nvSpPr>
        <p:spPr>
          <a:xfrm>
            <a:off x="2171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2018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D5FBFEB-BF87-E8E0-E22D-0084FA71059A}"/>
              </a:ext>
            </a:extLst>
          </p:cNvPr>
          <p:cNvSpPr/>
          <p:nvPr/>
        </p:nvSpPr>
        <p:spPr>
          <a:xfrm>
            <a:off x="2171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BE396E-BDA2-632A-7710-338784A0509E}"/>
              </a:ext>
            </a:extLst>
          </p:cNvPr>
          <p:cNvSpPr/>
          <p:nvPr/>
        </p:nvSpPr>
        <p:spPr>
          <a:xfrm>
            <a:off x="2413000" y="1699586"/>
            <a:ext cx="203200" cy="108171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Good, the Bad and the Ugly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DF73517-5F2C-E485-4C98-8C42A8FAA060}"/>
              </a:ext>
            </a:extLst>
          </p:cNvPr>
          <p:cNvSpPr/>
          <p:nvPr/>
        </p:nvSpPr>
        <p:spPr>
          <a:xfrm>
            <a:off x="2400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1966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63D42CA-A523-C663-0132-0C2251C0E0B2}"/>
              </a:ext>
            </a:extLst>
          </p:cNvPr>
          <p:cNvSpPr/>
          <p:nvPr/>
        </p:nvSpPr>
        <p:spPr>
          <a:xfrm>
            <a:off x="2400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397E61-E475-AA10-B19C-D6BF60C3CD90}"/>
              </a:ext>
            </a:extLst>
          </p:cNvPr>
          <p:cNvSpPr/>
          <p:nvPr/>
        </p:nvSpPr>
        <p:spPr>
          <a:xfrm>
            <a:off x="2641600" y="1705248"/>
            <a:ext cx="203200" cy="107605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Sudden Impact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41D751D-1208-9C77-1FB8-18F883D60C7D}"/>
              </a:ext>
            </a:extLst>
          </p:cNvPr>
          <p:cNvSpPr/>
          <p:nvPr/>
        </p:nvSpPr>
        <p:spPr>
          <a:xfrm>
            <a:off x="2628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1983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12D0E95-B4DD-3B4A-6514-451456F57ECD}"/>
              </a:ext>
            </a:extLst>
          </p:cNvPr>
          <p:cNvSpPr/>
          <p:nvPr/>
        </p:nvSpPr>
        <p:spPr>
          <a:xfrm>
            <a:off x="2628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B5DF61-6D8F-635A-5405-6D091C777F1F}"/>
              </a:ext>
            </a:extLst>
          </p:cNvPr>
          <p:cNvSpPr/>
          <p:nvPr/>
        </p:nvSpPr>
        <p:spPr>
          <a:xfrm>
            <a:off x="2870200" y="1714790"/>
            <a:ext cx="203200" cy="106651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Gran Torino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61B7FB2-2580-6B4F-AE2E-7F9F0BFE59B3}"/>
              </a:ext>
            </a:extLst>
          </p:cNvPr>
          <p:cNvSpPr/>
          <p:nvPr/>
        </p:nvSpPr>
        <p:spPr>
          <a:xfrm>
            <a:off x="2857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2008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597833-F035-F725-E449-476113BAC11E}"/>
              </a:ext>
            </a:extLst>
          </p:cNvPr>
          <p:cNvSpPr/>
          <p:nvPr/>
        </p:nvSpPr>
        <p:spPr>
          <a:xfrm>
            <a:off x="2857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99948EE-9397-77C3-4EAB-5A53625E6718}"/>
              </a:ext>
            </a:extLst>
          </p:cNvPr>
          <p:cNvSpPr/>
          <p:nvPr/>
        </p:nvSpPr>
        <p:spPr>
          <a:xfrm>
            <a:off x="3098800" y="1897637"/>
            <a:ext cx="203200" cy="8836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Escape from Alcatraz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3D3D5FC-1A76-E2C2-C528-5D37A47C0C50}"/>
              </a:ext>
            </a:extLst>
          </p:cNvPr>
          <p:cNvSpPr/>
          <p:nvPr/>
        </p:nvSpPr>
        <p:spPr>
          <a:xfrm>
            <a:off x="3086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1979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6E65B47-1379-371D-C85E-0645A7E07C73}"/>
              </a:ext>
            </a:extLst>
          </p:cNvPr>
          <p:cNvSpPr/>
          <p:nvPr/>
        </p:nvSpPr>
        <p:spPr>
          <a:xfrm>
            <a:off x="3086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AFA68A1-1451-6A46-8288-05084B348612}"/>
              </a:ext>
            </a:extLst>
          </p:cNvPr>
          <p:cNvSpPr/>
          <p:nvPr/>
        </p:nvSpPr>
        <p:spPr>
          <a:xfrm>
            <a:off x="3327400" y="1916100"/>
            <a:ext cx="203200" cy="8652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Space Cowboys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B82D43-76BB-0210-6132-803B9703A002}"/>
              </a:ext>
            </a:extLst>
          </p:cNvPr>
          <p:cNvSpPr/>
          <p:nvPr/>
        </p:nvSpPr>
        <p:spPr>
          <a:xfrm>
            <a:off x="3314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C9B9E4C-0F45-B47D-1764-8BB9B532C38A}"/>
              </a:ext>
            </a:extLst>
          </p:cNvPr>
          <p:cNvSpPr/>
          <p:nvPr/>
        </p:nvSpPr>
        <p:spPr>
          <a:xfrm>
            <a:off x="3314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678812-3869-872F-B3CB-95610219F2F8}"/>
              </a:ext>
            </a:extLst>
          </p:cNvPr>
          <p:cNvSpPr/>
          <p:nvPr/>
        </p:nvSpPr>
        <p:spPr>
          <a:xfrm>
            <a:off x="3556000" y="1933785"/>
            <a:ext cx="203200" cy="84751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Bridges of Madison County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2C5CA0-B971-B2E4-3F27-B8088DFDA826}"/>
              </a:ext>
            </a:extLst>
          </p:cNvPr>
          <p:cNvSpPr/>
          <p:nvPr/>
        </p:nvSpPr>
        <p:spPr>
          <a:xfrm>
            <a:off x="3543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4A09C76-DF50-8BA6-2BB2-BE425A34B59F}"/>
              </a:ext>
            </a:extLst>
          </p:cNvPr>
          <p:cNvSpPr/>
          <p:nvPr/>
        </p:nvSpPr>
        <p:spPr>
          <a:xfrm>
            <a:off x="3543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355496-19D8-F2B3-CC1B-5251F040433B}"/>
              </a:ext>
            </a:extLst>
          </p:cNvPr>
          <p:cNvSpPr/>
          <p:nvPr/>
        </p:nvSpPr>
        <p:spPr>
          <a:xfrm>
            <a:off x="3784600" y="1962742"/>
            <a:ext cx="203200" cy="81855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Firefox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F36F9F0-16A6-2187-4F7A-6DB15782DFAA}"/>
              </a:ext>
            </a:extLst>
          </p:cNvPr>
          <p:cNvSpPr/>
          <p:nvPr/>
        </p:nvSpPr>
        <p:spPr>
          <a:xfrm>
            <a:off x="3771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48C3020-48BF-E1A8-B690-BB26271F9AE8}"/>
              </a:ext>
            </a:extLst>
          </p:cNvPr>
          <p:cNvSpPr/>
          <p:nvPr/>
        </p:nvSpPr>
        <p:spPr>
          <a:xfrm>
            <a:off x="3771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768CE52-39B4-4883-3E7D-D9D56E0B8255}"/>
              </a:ext>
            </a:extLst>
          </p:cNvPr>
          <p:cNvSpPr/>
          <p:nvPr/>
        </p:nvSpPr>
        <p:spPr>
          <a:xfrm>
            <a:off x="4013200" y="1973514"/>
            <a:ext cx="203200" cy="8077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Million Dollar Baby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74F9F1B-4928-63A0-0C97-41036FD041DE}"/>
              </a:ext>
            </a:extLst>
          </p:cNvPr>
          <p:cNvSpPr/>
          <p:nvPr/>
        </p:nvSpPr>
        <p:spPr>
          <a:xfrm>
            <a:off x="4000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0849F4-B81B-DB05-CA65-1DB37EE9E3FB}"/>
              </a:ext>
            </a:extLst>
          </p:cNvPr>
          <p:cNvSpPr/>
          <p:nvPr/>
        </p:nvSpPr>
        <p:spPr>
          <a:xfrm>
            <a:off x="4000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37AE2A1-6B25-1651-4F53-C54941BD18E7}"/>
              </a:ext>
            </a:extLst>
          </p:cNvPr>
          <p:cNvSpPr/>
          <p:nvPr/>
        </p:nvSpPr>
        <p:spPr>
          <a:xfrm>
            <a:off x="4241800" y="2012846"/>
            <a:ext cx="203200" cy="7684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Outlaw Josey Wales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C8E8C5C-8E4A-4343-E0A0-11DD243E78AB}"/>
              </a:ext>
            </a:extLst>
          </p:cNvPr>
          <p:cNvSpPr/>
          <p:nvPr/>
        </p:nvSpPr>
        <p:spPr>
          <a:xfrm>
            <a:off x="4229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F38421-6DD9-DB7F-8249-B7227F5B7E4B}"/>
              </a:ext>
            </a:extLst>
          </p:cNvPr>
          <p:cNvSpPr/>
          <p:nvPr/>
        </p:nvSpPr>
        <p:spPr>
          <a:xfrm>
            <a:off x="4229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B897E4A-91C3-4FCA-851F-FD1048D21025}"/>
              </a:ext>
            </a:extLst>
          </p:cNvPr>
          <p:cNvSpPr/>
          <p:nvPr/>
        </p:nvSpPr>
        <p:spPr>
          <a:xfrm>
            <a:off x="4470400" y="2044299"/>
            <a:ext cx="203200" cy="73700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Tightrope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CDF5BC-EF82-D64E-649F-7E6DD6FCCC80}"/>
              </a:ext>
            </a:extLst>
          </p:cNvPr>
          <p:cNvSpPr/>
          <p:nvPr/>
        </p:nvSpPr>
        <p:spPr>
          <a:xfrm>
            <a:off x="4457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EA63F2A-6FF4-02EC-0D0B-4631C16765AD}"/>
              </a:ext>
            </a:extLst>
          </p:cNvPr>
          <p:cNvSpPr/>
          <p:nvPr/>
        </p:nvSpPr>
        <p:spPr>
          <a:xfrm>
            <a:off x="4457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0DBBFB-59F4-A62F-54CD-E64230894AEB}"/>
              </a:ext>
            </a:extLst>
          </p:cNvPr>
          <p:cNvSpPr/>
          <p:nvPr/>
        </p:nvSpPr>
        <p:spPr>
          <a:xfrm>
            <a:off x="4699000" y="2139968"/>
            <a:ext cx="203200" cy="64133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For a Few Dollars More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308815-EEB8-F960-5DA7-BB141BECA533}"/>
              </a:ext>
            </a:extLst>
          </p:cNvPr>
          <p:cNvSpPr/>
          <p:nvPr/>
        </p:nvSpPr>
        <p:spPr>
          <a:xfrm>
            <a:off x="4686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5E0015A-FCE9-414F-E04D-ECED41BBEB38}"/>
              </a:ext>
            </a:extLst>
          </p:cNvPr>
          <p:cNvSpPr/>
          <p:nvPr/>
        </p:nvSpPr>
        <p:spPr>
          <a:xfrm>
            <a:off x="4686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7EAF330-31C5-02A3-BCC7-E1D0F6C12860}"/>
              </a:ext>
            </a:extLst>
          </p:cNvPr>
          <p:cNvSpPr/>
          <p:nvPr/>
        </p:nvSpPr>
        <p:spPr>
          <a:xfrm>
            <a:off x="4927600" y="2161769"/>
            <a:ext cx="203200" cy="61953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Fistful of Dollars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BF92784-3947-D9F8-3EE8-F03D8EA2B622}"/>
              </a:ext>
            </a:extLst>
          </p:cNvPr>
          <p:cNvSpPr/>
          <p:nvPr/>
        </p:nvSpPr>
        <p:spPr>
          <a:xfrm>
            <a:off x="4914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FBC30B9-8C12-1D9A-B047-060F0394DC82}"/>
              </a:ext>
            </a:extLst>
          </p:cNvPr>
          <p:cNvSpPr/>
          <p:nvPr/>
        </p:nvSpPr>
        <p:spPr>
          <a:xfrm>
            <a:off x="4914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66648A-5948-EB2C-3F91-D5EF628FEF91}"/>
              </a:ext>
            </a:extLst>
          </p:cNvPr>
          <p:cNvSpPr/>
          <p:nvPr/>
        </p:nvSpPr>
        <p:spPr>
          <a:xfrm>
            <a:off x="5156200" y="2174232"/>
            <a:ext cx="203200" cy="607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Gauntlet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2A66303-F324-88EF-52E6-DBCAF5919B8C}"/>
              </a:ext>
            </a:extLst>
          </p:cNvPr>
          <p:cNvSpPr/>
          <p:nvPr/>
        </p:nvSpPr>
        <p:spPr>
          <a:xfrm>
            <a:off x="5143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3D55C96-CB05-9D11-F0AC-17AD4F7436F9}"/>
              </a:ext>
            </a:extLst>
          </p:cNvPr>
          <p:cNvSpPr/>
          <p:nvPr/>
        </p:nvSpPr>
        <p:spPr>
          <a:xfrm>
            <a:off x="5143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A3E4AB9-9CBD-1103-7640-B236B54C01F3}"/>
              </a:ext>
            </a:extLst>
          </p:cNvPr>
          <p:cNvSpPr/>
          <p:nvPr/>
        </p:nvSpPr>
        <p:spPr>
          <a:xfrm>
            <a:off x="5384800" y="2183660"/>
            <a:ext cx="203200" cy="59764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Pale Rider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C54B3A5-5B6C-EC53-F3A2-03F7900BF504}"/>
              </a:ext>
            </a:extLst>
          </p:cNvPr>
          <p:cNvSpPr/>
          <p:nvPr/>
        </p:nvSpPr>
        <p:spPr>
          <a:xfrm>
            <a:off x="5372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621C66-5EFC-D0AF-A68A-1C25B52FFD7F}"/>
              </a:ext>
            </a:extLst>
          </p:cNvPr>
          <p:cNvSpPr/>
          <p:nvPr/>
        </p:nvSpPr>
        <p:spPr>
          <a:xfrm>
            <a:off x="5372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CD8B98D-106E-61B0-C9F3-043488904743}"/>
              </a:ext>
            </a:extLst>
          </p:cNvPr>
          <p:cNvSpPr/>
          <p:nvPr/>
        </p:nvSpPr>
        <p:spPr>
          <a:xfrm>
            <a:off x="5613400" y="2186835"/>
            <a:ext cx="203200" cy="59446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Thunderbolt and Lightfoot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8CC82E6-08B0-50F8-25A4-35EC20108EC1}"/>
              </a:ext>
            </a:extLst>
          </p:cNvPr>
          <p:cNvSpPr/>
          <p:nvPr/>
        </p:nvSpPr>
        <p:spPr>
          <a:xfrm>
            <a:off x="5600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72931D-06F7-982F-7C0D-53D5F1F0003F}"/>
              </a:ext>
            </a:extLst>
          </p:cNvPr>
          <p:cNvSpPr/>
          <p:nvPr/>
        </p:nvSpPr>
        <p:spPr>
          <a:xfrm>
            <a:off x="5600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BE854CF-FD21-BFB9-21B2-6FD3EAB429B8}"/>
              </a:ext>
            </a:extLst>
          </p:cNvPr>
          <p:cNvSpPr/>
          <p:nvPr/>
        </p:nvSpPr>
        <p:spPr>
          <a:xfrm>
            <a:off x="5842000" y="2205546"/>
            <a:ext cx="203200" cy="5757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Heartbreak Ridge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F6B55A1-4A33-06A3-C6BC-B6061D80262A}"/>
              </a:ext>
            </a:extLst>
          </p:cNvPr>
          <p:cNvSpPr/>
          <p:nvPr/>
        </p:nvSpPr>
        <p:spPr>
          <a:xfrm>
            <a:off x="5829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1986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B7E794B-91D2-BF26-64BB-9C162AC31E49}"/>
              </a:ext>
            </a:extLst>
          </p:cNvPr>
          <p:cNvSpPr/>
          <p:nvPr/>
        </p:nvSpPr>
        <p:spPr>
          <a:xfrm>
            <a:off x="5829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EBA0DA5-7AED-A2DD-F84C-2D748C2A04DB}"/>
              </a:ext>
            </a:extLst>
          </p:cNvPr>
          <p:cNvSpPr/>
          <p:nvPr/>
        </p:nvSpPr>
        <p:spPr>
          <a:xfrm>
            <a:off x="6070600" y="2211454"/>
            <a:ext cx="203200" cy="56984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City Heat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520D932-AC37-A1C8-F7C2-69723CDEF70F}"/>
              </a:ext>
            </a:extLst>
          </p:cNvPr>
          <p:cNvSpPr/>
          <p:nvPr/>
        </p:nvSpPr>
        <p:spPr>
          <a:xfrm>
            <a:off x="6057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3D760CD-BE28-A852-349E-0B5CB7EA8D75}"/>
              </a:ext>
            </a:extLst>
          </p:cNvPr>
          <p:cNvSpPr/>
          <p:nvPr/>
        </p:nvSpPr>
        <p:spPr>
          <a:xfrm>
            <a:off x="6057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C7F8D67-D36F-6E47-5C34-AAAFEA2272EB}"/>
              </a:ext>
            </a:extLst>
          </p:cNvPr>
          <p:cNvSpPr/>
          <p:nvPr/>
        </p:nvSpPr>
        <p:spPr>
          <a:xfrm>
            <a:off x="6299200" y="2223259"/>
            <a:ext cx="203200" cy="55804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Absolute Power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74F8327-21BF-0C8C-AD09-13AFF98AD8DB}"/>
              </a:ext>
            </a:extLst>
          </p:cNvPr>
          <p:cNvSpPr/>
          <p:nvPr/>
        </p:nvSpPr>
        <p:spPr>
          <a:xfrm>
            <a:off x="6286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1997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A0474E7-FDB0-F55B-5E48-53E59FABC006}"/>
              </a:ext>
            </a:extLst>
          </p:cNvPr>
          <p:cNvSpPr/>
          <p:nvPr/>
        </p:nvSpPr>
        <p:spPr>
          <a:xfrm>
            <a:off x="6286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66D45E3-8DC3-7D74-C0A1-F9366A93F75D}"/>
              </a:ext>
            </a:extLst>
          </p:cNvPr>
          <p:cNvSpPr/>
          <p:nvPr/>
        </p:nvSpPr>
        <p:spPr>
          <a:xfrm>
            <a:off x="6527800" y="2259720"/>
            <a:ext cx="203200" cy="52158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Paint Your Wagon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4C99984-47BF-7FCF-26C6-1B658EF9F747}"/>
              </a:ext>
            </a:extLst>
          </p:cNvPr>
          <p:cNvSpPr/>
          <p:nvPr/>
        </p:nvSpPr>
        <p:spPr>
          <a:xfrm>
            <a:off x="6515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1969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9CCD8CA-8E7C-E9EB-92E8-45C442A07422}"/>
              </a:ext>
            </a:extLst>
          </p:cNvPr>
          <p:cNvSpPr/>
          <p:nvPr/>
        </p:nvSpPr>
        <p:spPr>
          <a:xfrm>
            <a:off x="6515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835D66E-4B8A-B5D1-69B4-CB88B73420F6}"/>
              </a:ext>
            </a:extLst>
          </p:cNvPr>
          <p:cNvSpPr/>
          <p:nvPr/>
        </p:nvSpPr>
        <p:spPr>
          <a:xfrm>
            <a:off x="6756400" y="2311470"/>
            <a:ext cx="203200" cy="4698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Dead Pool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32C12F1-D7B0-6204-1B89-BDC0B15D7D1D}"/>
              </a:ext>
            </a:extLst>
          </p:cNvPr>
          <p:cNvSpPr/>
          <p:nvPr/>
        </p:nvSpPr>
        <p:spPr>
          <a:xfrm>
            <a:off x="6743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1988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CF6756-6FE0-C6CA-7B6A-6BECC1AC9818}"/>
              </a:ext>
            </a:extLst>
          </p:cNvPr>
          <p:cNvSpPr/>
          <p:nvPr/>
        </p:nvSpPr>
        <p:spPr>
          <a:xfrm>
            <a:off x="6743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0D9FF44-215D-2ADD-BFE1-C3E603FAD2A5}"/>
              </a:ext>
            </a:extLst>
          </p:cNvPr>
          <p:cNvSpPr/>
          <p:nvPr/>
        </p:nvSpPr>
        <p:spPr>
          <a:xfrm>
            <a:off x="6985000" y="2322014"/>
            <a:ext cx="203200" cy="4592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Bronco Billy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DE892B1-E9C8-994E-A175-A915A3C2389C}"/>
              </a:ext>
            </a:extLst>
          </p:cNvPr>
          <p:cNvSpPr/>
          <p:nvPr/>
        </p:nvSpPr>
        <p:spPr>
          <a:xfrm>
            <a:off x="6972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5DD9309-B04E-0397-B45E-A89162F9101C}"/>
              </a:ext>
            </a:extLst>
          </p:cNvPr>
          <p:cNvSpPr/>
          <p:nvPr/>
        </p:nvSpPr>
        <p:spPr>
          <a:xfrm>
            <a:off x="6972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3B4710F-E43E-6236-EF37-738A7EACC973}"/>
              </a:ext>
            </a:extLst>
          </p:cNvPr>
          <p:cNvSpPr/>
          <p:nvPr/>
        </p:nvSpPr>
        <p:spPr>
          <a:xfrm>
            <a:off x="7213600" y="2329896"/>
            <a:ext cx="203200" cy="45140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High Plains Drifter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6A05DFE-5533-C42C-C81D-496F936D12E4}"/>
              </a:ext>
            </a:extLst>
          </p:cNvPr>
          <p:cNvSpPr/>
          <p:nvPr/>
        </p:nvSpPr>
        <p:spPr>
          <a:xfrm>
            <a:off x="7200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7C0CA5D-68A4-7246-9020-91BD6BD359A1}"/>
              </a:ext>
            </a:extLst>
          </p:cNvPr>
          <p:cNvSpPr/>
          <p:nvPr/>
        </p:nvSpPr>
        <p:spPr>
          <a:xfrm>
            <a:off x="7200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166EFB2-14E0-7F6B-25F0-3EE19C640839}"/>
              </a:ext>
            </a:extLst>
          </p:cNvPr>
          <p:cNvSpPr/>
          <p:nvPr/>
        </p:nvSpPr>
        <p:spPr>
          <a:xfrm>
            <a:off x="7442200" y="2354650"/>
            <a:ext cx="203200" cy="42665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Hang 'Em High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2DF4C25-A2FF-DD96-A9F1-CAF5AB497782}"/>
              </a:ext>
            </a:extLst>
          </p:cNvPr>
          <p:cNvSpPr/>
          <p:nvPr/>
        </p:nvSpPr>
        <p:spPr>
          <a:xfrm>
            <a:off x="7429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F8C2C9B-16BB-434F-426D-D28E7DA65E15}"/>
              </a:ext>
            </a:extLst>
          </p:cNvPr>
          <p:cNvSpPr/>
          <p:nvPr/>
        </p:nvSpPr>
        <p:spPr>
          <a:xfrm>
            <a:off x="7429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B9593FD-65D8-3B4E-0CC7-8C0A052D020D}"/>
              </a:ext>
            </a:extLst>
          </p:cNvPr>
          <p:cNvSpPr/>
          <p:nvPr/>
        </p:nvSpPr>
        <p:spPr>
          <a:xfrm>
            <a:off x="7670800" y="2400941"/>
            <a:ext cx="203200" cy="380359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Perfect World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C295050-9D37-6B9F-FC77-4540E07B385F}"/>
              </a:ext>
            </a:extLst>
          </p:cNvPr>
          <p:cNvSpPr/>
          <p:nvPr/>
        </p:nvSpPr>
        <p:spPr>
          <a:xfrm>
            <a:off x="7658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8DF4A8F-AA5E-44F4-EE18-5EEC78091605}"/>
              </a:ext>
            </a:extLst>
          </p:cNvPr>
          <p:cNvSpPr/>
          <p:nvPr/>
        </p:nvSpPr>
        <p:spPr>
          <a:xfrm>
            <a:off x="7658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68646C-1FAE-F090-F9E6-91FB0C45AB11}"/>
              </a:ext>
            </a:extLst>
          </p:cNvPr>
          <p:cNvSpPr/>
          <p:nvPr/>
        </p:nvSpPr>
        <p:spPr>
          <a:xfrm>
            <a:off x="7899400" y="2431570"/>
            <a:ext cx="203200" cy="3497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Eiger Sanction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EE76AFB-4859-A5AF-055F-004EDAF10646}"/>
              </a:ext>
            </a:extLst>
          </p:cNvPr>
          <p:cNvSpPr/>
          <p:nvPr/>
        </p:nvSpPr>
        <p:spPr>
          <a:xfrm>
            <a:off x="7886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0A28A94-7D33-0BB9-506F-DAEAD3DBD4BE}"/>
              </a:ext>
            </a:extLst>
          </p:cNvPr>
          <p:cNvSpPr/>
          <p:nvPr/>
        </p:nvSpPr>
        <p:spPr>
          <a:xfrm>
            <a:off x="7886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97155E5-E58B-1155-57B0-6829F93F3E53}"/>
              </a:ext>
            </a:extLst>
          </p:cNvPr>
          <p:cNvSpPr/>
          <p:nvPr/>
        </p:nvSpPr>
        <p:spPr>
          <a:xfrm>
            <a:off x="8128000" y="2457867"/>
            <a:ext cx="203200" cy="32343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Play Misty for 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1689769-7044-747E-6972-7502157BCF91}"/>
              </a:ext>
            </a:extLst>
          </p:cNvPr>
          <p:cNvSpPr/>
          <p:nvPr/>
        </p:nvSpPr>
        <p:spPr>
          <a:xfrm>
            <a:off x="8115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02DDCAD-ACC5-16DC-8ECF-36FA11E814AC}"/>
              </a:ext>
            </a:extLst>
          </p:cNvPr>
          <p:cNvSpPr/>
          <p:nvPr/>
        </p:nvSpPr>
        <p:spPr>
          <a:xfrm>
            <a:off x="8115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E72C453-D6E6-B842-E932-98D111055EDD}"/>
              </a:ext>
            </a:extLst>
          </p:cNvPr>
          <p:cNvSpPr/>
          <p:nvPr/>
        </p:nvSpPr>
        <p:spPr>
          <a:xfrm>
            <a:off x="8356600" y="2526046"/>
            <a:ext cx="203200" cy="2552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Rookie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FF962A9-5D0E-CF7F-A943-E2C8C4228FC0}"/>
              </a:ext>
            </a:extLst>
          </p:cNvPr>
          <p:cNvSpPr/>
          <p:nvPr/>
        </p:nvSpPr>
        <p:spPr>
          <a:xfrm>
            <a:off x="8343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702D78F-AF13-9FB1-FDE8-1EC7DF870792}"/>
              </a:ext>
            </a:extLst>
          </p:cNvPr>
          <p:cNvSpPr/>
          <p:nvPr/>
        </p:nvSpPr>
        <p:spPr>
          <a:xfrm>
            <a:off x="8343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0195DDF-952E-32D1-3D8E-4831E3D3EEE5}"/>
              </a:ext>
            </a:extLst>
          </p:cNvPr>
          <p:cNvSpPr/>
          <p:nvPr/>
        </p:nvSpPr>
        <p:spPr>
          <a:xfrm>
            <a:off x="8585200" y="2532387"/>
            <a:ext cx="203200" cy="24891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Where Eagles Dare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87A9209-8B74-1036-5EE6-3C89E24A89E9}"/>
              </a:ext>
            </a:extLst>
          </p:cNvPr>
          <p:cNvSpPr/>
          <p:nvPr/>
        </p:nvSpPr>
        <p:spPr>
          <a:xfrm>
            <a:off x="8572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29F3C0D-F894-1D72-2D74-84F23BEBC782}"/>
              </a:ext>
            </a:extLst>
          </p:cNvPr>
          <p:cNvSpPr/>
          <p:nvPr/>
        </p:nvSpPr>
        <p:spPr>
          <a:xfrm>
            <a:off x="8572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4CA0EB4-8168-30C5-9DBF-7ED9AE7756DF}"/>
              </a:ext>
            </a:extLst>
          </p:cNvPr>
          <p:cNvSpPr/>
          <p:nvPr/>
        </p:nvSpPr>
        <p:spPr>
          <a:xfrm>
            <a:off x="8813800" y="2553484"/>
            <a:ext cx="203200" cy="2278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Trouble with the Curve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649C8D9-D0B6-EBF6-1DD7-FE2C8695128C}"/>
              </a:ext>
            </a:extLst>
          </p:cNvPr>
          <p:cNvSpPr/>
          <p:nvPr/>
        </p:nvSpPr>
        <p:spPr>
          <a:xfrm>
            <a:off x="8801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2012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1358CFC-7D3B-2F4A-5226-8540FB1BD67E}"/>
              </a:ext>
            </a:extLst>
          </p:cNvPr>
          <p:cNvSpPr/>
          <p:nvPr/>
        </p:nvSpPr>
        <p:spPr>
          <a:xfrm>
            <a:off x="8801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6D209FC-01F3-C026-2F83-77CFE45671B7}"/>
              </a:ext>
            </a:extLst>
          </p:cNvPr>
          <p:cNvSpPr/>
          <p:nvPr/>
        </p:nvSpPr>
        <p:spPr>
          <a:xfrm>
            <a:off x="9042400" y="2557737"/>
            <a:ext cx="203200" cy="2235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Blood Work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4C94B5C-6B03-9569-B108-C1354AE7A984}"/>
              </a:ext>
            </a:extLst>
          </p:cNvPr>
          <p:cNvSpPr/>
          <p:nvPr/>
        </p:nvSpPr>
        <p:spPr>
          <a:xfrm>
            <a:off x="9029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2002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B704EEB-0D6E-B612-AD3C-FB9528DBC6B0}"/>
              </a:ext>
            </a:extLst>
          </p:cNvPr>
          <p:cNvSpPr/>
          <p:nvPr/>
        </p:nvSpPr>
        <p:spPr>
          <a:xfrm>
            <a:off x="9029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BF9B376-EBF7-77BE-1337-035EC86C1F36}"/>
              </a:ext>
            </a:extLst>
          </p:cNvPr>
          <p:cNvSpPr/>
          <p:nvPr/>
        </p:nvSpPr>
        <p:spPr>
          <a:xfrm>
            <a:off x="9271000" y="2599175"/>
            <a:ext cx="203200" cy="18212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Joe Kidd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3E4DB75-2EA9-72DB-8A04-561C717FF942}"/>
              </a:ext>
            </a:extLst>
          </p:cNvPr>
          <p:cNvSpPr/>
          <p:nvPr/>
        </p:nvSpPr>
        <p:spPr>
          <a:xfrm>
            <a:off x="9258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1972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623A5DD-0473-F9CA-E90A-50089FFA74A0}"/>
              </a:ext>
            </a:extLst>
          </p:cNvPr>
          <p:cNvSpPr/>
          <p:nvPr/>
        </p:nvSpPr>
        <p:spPr>
          <a:xfrm>
            <a:off x="9258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AEF59B8-6319-29F1-C15D-5EE5FB16D0BE}"/>
              </a:ext>
            </a:extLst>
          </p:cNvPr>
          <p:cNvSpPr/>
          <p:nvPr/>
        </p:nvSpPr>
        <p:spPr>
          <a:xfrm>
            <a:off x="9499600" y="2618466"/>
            <a:ext cx="203200" cy="16283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Kelly's Heroes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948436D-B0E2-FD74-CCEC-116931ECD982}"/>
              </a:ext>
            </a:extLst>
          </p:cNvPr>
          <p:cNvSpPr/>
          <p:nvPr/>
        </p:nvSpPr>
        <p:spPr>
          <a:xfrm>
            <a:off x="9486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32D78C5-16AF-0345-BE98-B7A2FFDF2BF0}"/>
              </a:ext>
            </a:extLst>
          </p:cNvPr>
          <p:cNvSpPr/>
          <p:nvPr/>
        </p:nvSpPr>
        <p:spPr>
          <a:xfrm>
            <a:off x="9486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804FAD7-741F-BE6B-FC8A-9BF2E04F9315}"/>
              </a:ext>
            </a:extLst>
          </p:cNvPr>
          <p:cNvSpPr/>
          <p:nvPr/>
        </p:nvSpPr>
        <p:spPr>
          <a:xfrm>
            <a:off x="9728200" y="2622512"/>
            <a:ext cx="203200" cy="15878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True Crime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BD6F0A6-78A2-D178-A943-B535B91FCF7A}"/>
              </a:ext>
            </a:extLst>
          </p:cNvPr>
          <p:cNvSpPr/>
          <p:nvPr/>
        </p:nvSpPr>
        <p:spPr>
          <a:xfrm>
            <a:off x="9715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1999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A56D255-FD39-D774-0859-AD0903037410}"/>
              </a:ext>
            </a:extLst>
          </p:cNvPr>
          <p:cNvSpPr/>
          <p:nvPr/>
        </p:nvSpPr>
        <p:spPr>
          <a:xfrm>
            <a:off x="9715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FDEB975-E7D1-B9B2-3DD0-854DBC3DA940}"/>
              </a:ext>
            </a:extLst>
          </p:cNvPr>
          <p:cNvSpPr/>
          <p:nvPr/>
        </p:nvSpPr>
        <p:spPr>
          <a:xfrm>
            <a:off x="9956800" y="2623530"/>
            <a:ext cx="203200" cy="15777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Two Mules for Sister Sara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854203-65B8-062A-733F-E72D76AA9651}"/>
              </a:ext>
            </a:extLst>
          </p:cNvPr>
          <p:cNvSpPr/>
          <p:nvPr/>
        </p:nvSpPr>
        <p:spPr>
          <a:xfrm>
            <a:off x="9944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789ACF-A2DF-BE16-7F84-F34C9131D1A1}"/>
              </a:ext>
            </a:extLst>
          </p:cNvPr>
          <p:cNvSpPr/>
          <p:nvPr/>
        </p:nvSpPr>
        <p:spPr>
          <a:xfrm>
            <a:off x="9944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D3ED5ED-8B88-818E-F64C-ABD04F0AB14D}"/>
              </a:ext>
            </a:extLst>
          </p:cNvPr>
          <p:cNvSpPr/>
          <p:nvPr/>
        </p:nvSpPr>
        <p:spPr>
          <a:xfrm>
            <a:off x="10185400" y="2633955"/>
            <a:ext cx="203200" cy="14734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Pink Cadillac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C92DA368-59D6-0B47-C4BC-E7C0849C6353}"/>
              </a:ext>
            </a:extLst>
          </p:cNvPr>
          <p:cNvSpPr/>
          <p:nvPr/>
        </p:nvSpPr>
        <p:spPr>
          <a:xfrm>
            <a:off x="10172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1989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901A332-2F6D-D7F5-B0B7-09EA8690D58D}"/>
              </a:ext>
            </a:extLst>
          </p:cNvPr>
          <p:cNvSpPr/>
          <p:nvPr/>
        </p:nvSpPr>
        <p:spPr>
          <a:xfrm>
            <a:off x="10172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603B13F-8EF2-15AE-A16E-C2362B65C8E9}"/>
              </a:ext>
            </a:extLst>
          </p:cNvPr>
          <p:cNvSpPr/>
          <p:nvPr/>
        </p:nvSpPr>
        <p:spPr>
          <a:xfrm>
            <a:off x="10414000" y="2669784"/>
            <a:ext cx="203200" cy="1115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Coogan's Bluff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1A21FC6-D9A3-342C-8CF8-BF16A48DB774}"/>
              </a:ext>
            </a:extLst>
          </p:cNvPr>
          <p:cNvSpPr/>
          <p:nvPr/>
        </p:nvSpPr>
        <p:spPr>
          <a:xfrm>
            <a:off x="10401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DF4ECFA-0CE7-541B-62F9-7C1D5C5BC462}"/>
              </a:ext>
            </a:extLst>
          </p:cNvPr>
          <p:cNvSpPr/>
          <p:nvPr/>
        </p:nvSpPr>
        <p:spPr>
          <a:xfrm>
            <a:off x="10401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4C40385-4363-DB1E-D81D-3956FB50821A}"/>
              </a:ext>
            </a:extLst>
          </p:cNvPr>
          <p:cNvSpPr/>
          <p:nvPr/>
        </p:nvSpPr>
        <p:spPr>
          <a:xfrm>
            <a:off x="10642600" y="2687610"/>
            <a:ext cx="203200" cy="9369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Cry Macho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9EE1711-01F0-7324-A095-C8A0200121E3}"/>
              </a:ext>
            </a:extLst>
          </p:cNvPr>
          <p:cNvSpPr/>
          <p:nvPr/>
        </p:nvSpPr>
        <p:spPr>
          <a:xfrm>
            <a:off x="10629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2021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667BEA-8696-0FFA-B26B-1DA59E10AB11}"/>
              </a:ext>
            </a:extLst>
          </p:cNvPr>
          <p:cNvSpPr/>
          <p:nvPr/>
        </p:nvSpPr>
        <p:spPr>
          <a:xfrm>
            <a:off x="10629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D810DCB-AC20-06C9-D2F0-652E99CE5D81}"/>
              </a:ext>
            </a:extLst>
          </p:cNvPr>
          <p:cNvSpPr/>
          <p:nvPr/>
        </p:nvSpPr>
        <p:spPr>
          <a:xfrm>
            <a:off x="10871200" y="2714182"/>
            <a:ext cx="203200" cy="6711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Honkytonk Man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8300D0A-87C9-1315-83C5-EFBE4AE7BEB1}"/>
              </a:ext>
            </a:extLst>
          </p:cNvPr>
          <p:cNvSpPr/>
          <p:nvPr/>
        </p:nvSpPr>
        <p:spPr>
          <a:xfrm>
            <a:off x="10858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974FD6F-1224-224C-6C95-92ED647E04A3}"/>
              </a:ext>
            </a:extLst>
          </p:cNvPr>
          <p:cNvSpPr/>
          <p:nvPr/>
        </p:nvSpPr>
        <p:spPr>
          <a:xfrm>
            <a:off x="10858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BBA7D8F-A074-71BC-ED66-C448585FADF3}"/>
              </a:ext>
            </a:extLst>
          </p:cNvPr>
          <p:cNvSpPr/>
          <p:nvPr/>
        </p:nvSpPr>
        <p:spPr>
          <a:xfrm>
            <a:off x="11099800" y="2759118"/>
            <a:ext cx="203200" cy="2218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Beguiled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A50E937-7038-77E9-E564-FD27F3309828}"/>
              </a:ext>
            </a:extLst>
          </p:cNvPr>
          <p:cNvSpPr/>
          <p:nvPr/>
        </p:nvSpPr>
        <p:spPr>
          <a:xfrm>
            <a:off x="11087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D30206C-AEDE-315C-2279-61D23580D630}"/>
              </a:ext>
            </a:extLst>
          </p:cNvPr>
          <p:cNvSpPr/>
          <p:nvPr/>
        </p:nvSpPr>
        <p:spPr>
          <a:xfrm>
            <a:off x="11087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92C9BE0-017A-B571-F0A0-598C1845B3DC}"/>
              </a:ext>
            </a:extLst>
          </p:cNvPr>
          <p:cNvSpPr/>
          <p:nvPr/>
        </p:nvSpPr>
        <p:spPr>
          <a:xfrm>
            <a:off x="11328400" y="2765314"/>
            <a:ext cx="203200" cy="159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White Hunter Black Heart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D6D0D2C-FD77-62D4-5DBA-BF08C1CED62D}"/>
              </a:ext>
            </a:extLst>
          </p:cNvPr>
          <p:cNvSpPr/>
          <p:nvPr/>
        </p:nvSpPr>
        <p:spPr>
          <a:xfrm>
            <a:off x="11315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1B488A1-78D5-DD26-8443-ED96A2E40F54}"/>
              </a:ext>
            </a:extLst>
          </p:cNvPr>
          <p:cNvSpPr/>
          <p:nvPr/>
        </p:nvSpPr>
        <p:spPr>
          <a:xfrm>
            <a:off x="11315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52BEDF9-EBB9-E5B0-0F39-C2C710B0B364}"/>
              </a:ext>
            </a:extLst>
          </p:cNvPr>
          <p:cNvCxnSpPr/>
          <p:nvPr/>
        </p:nvCxnSpPr>
        <p:spPr>
          <a:xfrm>
            <a:off x="508000" y="2149633"/>
            <a:ext cx="11036300" cy="0"/>
          </a:xfrm>
          <a:prstGeom prst="line">
            <a:avLst/>
          </a:prstGeom>
          <a:ln w="12700" cap="flat" cmpd="sng" algn="ctr">
            <a:solidFill>
              <a:srgbClr val="F7E0A7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46E51EA7-ED57-8675-3938-289BC4FE4041}"/>
              </a:ext>
            </a:extLst>
          </p:cNvPr>
          <p:cNvSpPr txBox="1"/>
          <p:nvPr/>
        </p:nvSpPr>
        <p:spPr>
          <a:xfrm>
            <a:off x="0" y="2022633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100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ADBA76D-EC07-5DA0-1873-B07C48980841}"/>
              </a:ext>
            </a:extLst>
          </p:cNvPr>
          <p:cNvCxnSpPr/>
          <p:nvPr/>
        </p:nvCxnSpPr>
        <p:spPr>
          <a:xfrm>
            <a:off x="508000" y="1505267"/>
            <a:ext cx="11036300" cy="0"/>
          </a:xfrm>
          <a:prstGeom prst="line">
            <a:avLst/>
          </a:prstGeom>
          <a:ln w="12700" cap="flat" cmpd="sng" algn="ctr">
            <a:solidFill>
              <a:srgbClr val="F3D381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FC6670D-C046-C1B8-EAE9-355F826BA9D8}"/>
              </a:ext>
            </a:extLst>
          </p:cNvPr>
          <p:cNvSpPr txBox="1"/>
          <p:nvPr/>
        </p:nvSpPr>
        <p:spPr>
          <a:xfrm>
            <a:off x="0" y="1378267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86939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29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29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29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29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7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8" fill="hold">
                      <p:stCondLst>
                        <p:cond delay="0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" pathEditMode="relative">
                                      <p:cBhvr from="" to="">
                                        <p:cTn id="11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0.333" pathEditMode="relative">
                                      <p:cBhvr from="" to="">
                                        <p:cTn id="1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0.333" pathEditMode="relative">
                                      <p:cBhvr from="" to="">
                                        <p:cTn id="1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0" pathEditMode="relative">
                                      <p:cBhvr from="" to="">
                                        <p:cTn id="11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167" pathEditMode="relative">
                                      <p:cBhvr from="" to="">
                                        <p:cTn id="12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2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.167" pathEditMode="relative">
                                      <p:cBhvr from="" to="">
                                        <p:cTn id="12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0.333" pathEditMode="relative">
                                      <p:cBhvr from="" to="">
                                        <p:cTn id="1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" pathEditMode="relative">
                                      <p:cBhvr from="" to="">
                                        <p:cTn id="1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333" pathEditMode="relative">
                                      <p:cBhvr from="" to="">
                                        <p:cTn id="1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1,0" pathEditMode="relative">
                                      <p:cBhvr from="" to="">
                                        <p:cTn id="1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333" pathEditMode="relative">
                                      <p:cBhvr from="" to="">
                                        <p:cTn id="1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1,0.333" pathEditMode="relative">
                                      <p:cBhvr from="" to="">
                                        <p:cTn id="12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1,0.167" pathEditMode="relative">
                                      <p:cBhvr from="" to="">
                                        <p:cTn id="1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49,0.167" pathEditMode="relative">
                                      <p:cBhvr from="" to="">
                                        <p:cTn id="12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49,0" pathEditMode="relative">
                                      <p:cBhvr from="" to="">
                                        <p:cTn id="1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" pathEditMode="relative">
                                      <p:cBhvr from="" to="">
                                        <p:cTn id="1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-0.167" pathEditMode="relative">
                                      <p:cBhvr from="" to="">
                                        <p:cTn id="1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-0.167" pathEditMode="relative">
                                      <p:cBhvr from="" to="">
                                        <p:cTn id="12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-0.167" pathEditMode="relative">
                                      <p:cBhvr from="" to="">
                                        <p:cTn id="1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.167" pathEditMode="relative">
                                      <p:cBhvr from="" to="">
                                        <p:cTn id="1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0.167" pathEditMode="relative">
                                      <p:cBhvr from="" to="">
                                        <p:cTn id="1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2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" pathEditMode="relative">
                                      <p:cBhvr from="" to="">
                                        <p:cTn id="1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1,0" pathEditMode="relative">
                                      <p:cBhvr from="" to="">
                                        <p:cTn id="1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" pathEditMode="relative">
                                      <p:cBhvr from="" to="">
                                        <p:cTn id="1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901,0.167" pathEditMode="relative">
                                      <p:cBhvr from="" to="">
                                        <p:cTn id="13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167" pathEditMode="relative">
                                      <p:cBhvr from="" to="">
                                        <p:cTn id="1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-0.167" pathEditMode="relative">
                                      <p:cBhvr from="" to="">
                                        <p:cTn id="13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-0.167" pathEditMode="relative">
                                      <p:cBhvr from="" to="">
                                        <p:cTn id="1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333" pathEditMode="relative">
                                      <p:cBhvr from="" to="">
                                        <p:cTn id="1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-0.333" pathEditMode="relative">
                                      <p:cBhvr from="" to="">
                                        <p:cTn id="13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" pathEditMode="relative">
                                      <p:cBhvr from="" to="">
                                        <p:cTn id="1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3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333" pathEditMode="relative">
                                      <p:cBhvr from="" to="">
                                        <p:cTn id="1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-0.333" pathEditMode="relative">
                                      <p:cBhvr from="" to="">
                                        <p:cTn id="13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-0.167" pathEditMode="relative">
                                      <p:cBhvr from="" to="">
                                        <p:cTn id="13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-0.333" pathEditMode="relative">
                                      <p:cBhvr from="" to="">
                                        <p:cTn id="13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3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-0.167" pathEditMode="relative">
                                      <p:cBhvr from="" to="">
                                        <p:cTn id="1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-0.333" pathEditMode="relative">
                                      <p:cBhvr from="" to="">
                                        <p:cTn id="1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3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6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7" fill="hold">
                      <p:stCondLst>
                        <p:cond delay="0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 L0,0" pathEditMode="relative">
                                      <p:cBhvr from="" to="">
                                        <p:cTn id="1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0.333 L0,0" pathEditMode="relative">
                                      <p:cBhvr from="" to="">
                                        <p:cTn id="1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0.333 L0,0" pathEditMode="relative">
                                      <p:cBhvr from="" to="">
                                        <p:cTn id="13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0 L0,0" pathEditMode="relative">
                                      <p:cBhvr from="" to="">
                                        <p:cTn id="13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167 L0,0" pathEditMode="relative">
                                      <p:cBhvr from="" to="">
                                        <p:cTn id="13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3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.167 L0,0" pathEditMode="relative">
                                      <p:cBhvr from="" to="">
                                        <p:cTn id="13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0.333 L0,0" pathEditMode="relative">
                                      <p:cBhvr from="" to="">
                                        <p:cTn id="13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 L0,0" pathEditMode="relative">
                                      <p:cBhvr from="" to="">
                                        <p:cTn id="1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333 L0,0" pathEditMode="relative">
                                      <p:cBhvr from="" to="">
                                        <p:cTn id="14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1,0 L0,0" pathEditMode="relative">
                                      <p:cBhvr from="" to="">
                                        <p:cTn id="14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333 L0,0" pathEditMode="relative">
                                      <p:cBhvr from="" to="">
                                        <p:cTn id="14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1,0.333 L0,0" pathEditMode="relative">
                                      <p:cBhvr from="" to="">
                                        <p:cTn id="1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1,0.167 L0,0" pathEditMode="relative">
                                      <p:cBhvr from="" to="">
                                        <p:cTn id="14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4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49,0.167 L0,0" pathEditMode="relative">
                                      <p:cBhvr from="" to="">
                                        <p:cTn id="14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49,0 L0,0" pathEditMode="relative">
                                      <p:cBhvr from="" to="">
                                        <p:cTn id="14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 L0,0" pathEditMode="relative">
                                      <p:cBhvr from="" to="">
                                        <p:cTn id="1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-0.167 L0,0" pathEditMode="relative">
                                      <p:cBhvr from="" to="">
                                        <p:cTn id="14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-0.167 L0,0" pathEditMode="relative">
                                      <p:cBhvr from="" to="">
                                        <p:cTn id="1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-0.167 L0,0" pathEditMode="relative">
                                      <p:cBhvr from="" to="">
                                        <p:cTn id="14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.167 L0,0" pathEditMode="relative">
                                      <p:cBhvr from="" to="">
                                        <p:cTn id="1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0.167 L0,0" pathEditMode="relative">
                                      <p:cBhvr from="" to="">
                                        <p:cTn id="14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 L0,0" pathEditMode="relative">
                                      <p:cBhvr from="" to="">
                                        <p:cTn id="14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1,0 L0,0" pathEditMode="relative">
                                      <p:cBhvr from="" to="">
                                        <p:cTn id="14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 L0,0" pathEditMode="relative">
                                      <p:cBhvr from="" to="">
                                        <p:cTn id="14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901,0.167 L0,0" pathEditMode="relative">
                                      <p:cBhvr from="" to="">
                                        <p:cTn id="14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167 L0,0" pathEditMode="relative">
                                      <p:cBhvr from="" to="">
                                        <p:cTn id="14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-0.167 L0,0" pathEditMode="relative">
                                      <p:cBhvr from="" to="">
                                        <p:cTn id="1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-0.167 L0,0" pathEditMode="relative">
                                      <p:cBhvr from="" to="">
                                        <p:cTn id="15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5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333 L0,0" pathEditMode="relative">
                                      <p:cBhvr from="" to="">
                                        <p:cTn id="1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-0.333 L0,0" pathEditMode="relative">
                                      <p:cBhvr from="" to="">
                                        <p:cTn id="15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 L0,0" pathEditMode="relative">
                                      <p:cBhvr from="" to="">
                                        <p:cTn id="15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5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333 L0,0" pathEditMode="relative">
                                      <p:cBhvr from="" to="">
                                        <p:cTn id="15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-0.333 L0,0" pathEditMode="relative">
                                      <p:cBhvr from="" to="">
                                        <p:cTn id="1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-0.167 L0,0" pathEditMode="relative">
                                      <p:cBhvr from="" to="">
                                        <p:cTn id="15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-0.333 L0,0" pathEditMode="relative">
                                      <p:cBhvr from="" to="">
                                        <p:cTn id="1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5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5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-0.167 L0,0" pathEditMode="relative">
                                      <p:cBhvr from="" to="">
                                        <p:cTn id="1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-0.333 L0,0" pathEditMode="relative">
                                      <p:cBhvr from="" to="">
                                        <p:cTn id="15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5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555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6" fill="hold">
                      <p:stCondLst>
                        <p:cond delay="0"/>
                      </p:stCondLst>
                      <p:childTnLst>
                        <p:par>
                          <p:cTn id="1557" fill="hold">
                            <p:stCondLst>
                              <p:cond delay="0"/>
                            </p:stCondLst>
                            <p:childTnLst>
                              <p:par>
                                <p:cTn id="15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4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7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0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5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94,0" pathEditMode="relative">
                                      <p:cBhvr from="" to="">
                                        <p:cTn id="16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6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5,0" pathEditMode="relative">
                                      <p:cBhvr from="" to="">
                                        <p:cTn id="17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7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7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8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8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3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6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9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3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6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1,0" pathEditMode="relative">
                                      <p:cBhvr from="" to="">
                                        <p:cTn id="19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9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9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996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7" fill="hold">
                      <p:stCondLst>
                        <p:cond delay="0"/>
                      </p:stCondLst>
                      <p:childTnLst>
                        <p:par>
                          <p:cTn id="1998" fill="hold">
                            <p:stCondLst>
                              <p:cond delay="0"/>
                            </p:stCondLst>
                            <p:childTnLst>
                              <p:par>
                                <p:cTn id="19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4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7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0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94,0 L0,0" pathEditMode="relative">
                                      <p:cBhvr from="" to="">
                                        <p:cTn id="20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0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0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5,0 L0,0" pathEditMode="relative">
                                      <p:cBhvr from="" to="">
                                        <p:cTn id="2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1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1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6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9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2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5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8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1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4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7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0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3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6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9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2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5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8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1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4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7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1,0 L0,0" pathEditMode="relative">
                                      <p:cBhvr from="" to="">
                                        <p:cTn id="2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0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3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6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4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9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2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5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2437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8" fill="hold">
                      <p:stCondLst>
                        <p:cond delay="0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446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7" fill="hold">
                      <p:stCondLst>
                        <p:cond delay="0"/>
                      </p:stCondLst>
                      <p:childTnLst>
                        <p:par>
                          <p:cTn id="2448" fill="hold">
                            <p:stCondLst>
                              <p:cond delay="0"/>
                            </p:stCondLst>
                            <p:childTnLst>
                              <p:par>
                                <p:cTn id="24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455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6" fill="hold">
                      <p:stCondLst>
                        <p:cond delay="0"/>
                      </p:stCondLst>
                      <p:childTnLst>
                        <p:par>
                          <p:cTn id="2457" fill="hold">
                            <p:stCondLst>
                              <p:cond delay="0"/>
                            </p:stCondLst>
                            <p:childTnLst>
                              <p:par>
                                <p:cTn id="24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464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5" fill="hold">
                      <p:stCondLst>
                        <p:cond delay="0"/>
                      </p:stCondLst>
                      <p:childTnLst>
                        <p:par>
                          <p:cTn id="2466" fill="hold">
                            <p:stCondLst>
                              <p:cond delay="0"/>
                            </p:stCondLst>
                            <p:childTnLst>
                              <p:par>
                                <p:cTn id="24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73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4" fill="hold">
                      <p:stCondLst>
                        <p:cond delay="0"/>
                      </p:stCondLst>
                      <p:childTnLst>
                        <p:par>
                          <p:cTn id="2475" fill="hold">
                            <p:stCondLst>
                              <p:cond delay="0"/>
                            </p:stCondLst>
                            <p:childTnLst>
                              <p:par>
                                <p:cTn id="24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482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3" fill="hold">
                      <p:stCondLst>
                        <p:cond delay="0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491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2" fill="hold">
                      <p:stCondLst>
                        <p:cond delay="0"/>
                      </p:stCondLst>
                      <p:childTnLst>
                        <p:par>
                          <p:cTn id="2493" fill="hold">
                            <p:stCondLst>
                              <p:cond delay="0"/>
                            </p:stCondLst>
                            <p:childTnLst>
                              <p:par>
                                <p:cTn id="249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2500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1" fill="hold">
                      <p:stCondLst>
                        <p:cond delay="0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2509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0" fill="hold">
                      <p:stCondLst>
                        <p:cond delay="0"/>
                      </p:stCondLst>
                      <p:childTnLst>
                        <p:par>
                          <p:cTn id="2511" fill="hold">
                            <p:stCondLst>
                              <p:cond delay="0"/>
                            </p:stCondLst>
                            <p:childTnLst>
                              <p:par>
                                <p:cTn id="25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2518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9" fill="hold">
                      <p:stCondLst>
                        <p:cond delay="0"/>
                      </p:stCondLst>
                      <p:childTnLst>
                        <p:par>
                          <p:cTn id="2520" fill="hold">
                            <p:stCondLst>
                              <p:cond delay="0"/>
                            </p:stCondLst>
                            <p:childTnLst>
                              <p:par>
                                <p:cTn id="25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527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8" fill="hold">
                      <p:stCondLst>
                        <p:cond delay="0"/>
                      </p:stCondLst>
                      <p:childTnLst>
                        <p:par>
                          <p:cTn id="2529" fill="hold">
                            <p:stCondLst>
                              <p:cond delay="0"/>
                            </p:stCondLst>
                            <p:childTnLst>
                              <p:par>
                                <p:cTn id="25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536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7" fill="hold">
                      <p:stCondLst>
                        <p:cond delay="0"/>
                      </p:stCondLst>
                      <p:childTnLst>
                        <p:par>
                          <p:cTn id="2538" fill="hold">
                            <p:stCondLst>
                              <p:cond delay="0"/>
                            </p:stCondLst>
                            <p:childTnLst>
                              <p:par>
                                <p:cTn id="25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2545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6" fill="hold">
                      <p:stCondLst>
                        <p:cond delay="0"/>
                      </p:stCondLst>
                      <p:childTnLst>
                        <p:par>
                          <p:cTn id="2547" fill="hold">
                            <p:stCondLst>
                              <p:cond delay="0"/>
                            </p:stCondLst>
                            <p:childTnLst>
                              <p:par>
                                <p:cTn id="25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2554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5" fill="hold">
                      <p:stCondLst>
                        <p:cond delay="0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2563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4" fill="hold">
                      <p:stCondLst>
                        <p:cond delay="0"/>
                      </p:stCondLst>
                      <p:childTnLst>
                        <p:par>
                          <p:cTn id="2565" fill="hold">
                            <p:stCondLst>
                              <p:cond delay="0"/>
                            </p:stCondLst>
                            <p:childTnLst>
                              <p:par>
                                <p:cTn id="2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2572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3" fill="hold">
                      <p:stCondLst>
                        <p:cond delay="0"/>
                      </p:stCondLst>
                      <p:childTnLst>
                        <p:par>
                          <p:cTn id="2574" fill="hold">
                            <p:stCondLst>
                              <p:cond delay="0"/>
                            </p:stCondLst>
                            <p:childTnLst>
                              <p:par>
                                <p:cTn id="25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2581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2" fill="hold">
                      <p:stCondLst>
                        <p:cond delay="0"/>
                      </p:stCondLst>
                      <p:childTnLst>
                        <p:par>
                          <p:cTn id="2583" fill="hold">
                            <p:stCondLst>
                              <p:cond delay="0"/>
                            </p:stCondLst>
                            <p:childTnLst>
                              <p:par>
                                <p:cTn id="25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2590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1" fill="hold">
                      <p:stCondLst>
                        <p:cond delay="0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2599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0" fill="hold">
                      <p:stCondLst>
                        <p:cond delay="0"/>
                      </p:stCondLst>
                      <p:childTnLst>
                        <p:par>
                          <p:cTn id="2601" fill="hold">
                            <p:stCondLst>
                              <p:cond delay="0"/>
                            </p:stCondLst>
                            <p:childTnLst>
                              <p:par>
                                <p:cTn id="26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2608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9" fill="hold">
                      <p:stCondLst>
                        <p:cond delay="0"/>
                      </p:stCondLst>
                      <p:childTnLst>
                        <p:par>
                          <p:cTn id="2610" fill="hold">
                            <p:stCondLst>
                              <p:cond delay="0"/>
                            </p:stCondLst>
                            <p:childTnLst>
                              <p:par>
                                <p:cTn id="26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2617" restart="whenNotActive" fill="hold" evtFilter="cancelBubble" nodeType="interactiveSeq">
                <p:stCondLst>
                  <p:cond evt="onClick" delay="0">
                    <p:tgtEl>
                      <p:spTgt spid="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8" fill="hold">
                      <p:stCondLst>
                        <p:cond delay="0"/>
                      </p:stCondLst>
                      <p:childTnLst>
                        <p:par>
                          <p:cTn id="2619" fill="hold">
                            <p:stCondLst>
                              <p:cond delay="0"/>
                            </p:stCondLst>
                            <p:childTnLst>
                              <p:par>
                                <p:cTn id="26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8"/>
                  </p:tgtEl>
                </p:cond>
              </p:nextCondLst>
            </p:seq>
            <p:seq concurrent="1" nextAc="seek">
              <p:cTn id="2626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7" fill="hold">
                      <p:stCondLst>
                        <p:cond delay="0"/>
                      </p:stCondLst>
                      <p:childTnLst>
                        <p:par>
                          <p:cTn id="2628" fill="hold">
                            <p:stCondLst>
                              <p:cond delay="0"/>
                            </p:stCondLst>
                            <p:childTnLst>
                              <p:par>
                                <p:cTn id="26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  <p:seq concurrent="1" nextAc="seek">
              <p:cTn id="2635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6" fill="hold">
                      <p:stCondLst>
                        <p:cond delay="0"/>
                      </p:stCondLst>
                      <p:childTnLst>
                        <p:par>
                          <p:cTn id="2637" fill="hold">
                            <p:stCondLst>
                              <p:cond delay="0"/>
                            </p:stCondLst>
                            <p:childTnLst>
                              <p:par>
                                <p:cTn id="26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2644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5" fill="hold">
                      <p:stCondLst>
                        <p:cond delay="0"/>
                      </p:stCondLst>
                      <p:childTnLst>
                        <p:par>
                          <p:cTn id="2646" fill="hold">
                            <p:stCondLst>
                              <p:cond delay="0"/>
                            </p:stCondLst>
                            <p:childTnLst>
                              <p:par>
                                <p:cTn id="26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2653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4" fill="hold">
                      <p:stCondLst>
                        <p:cond delay="0"/>
                      </p:stCondLst>
                      <p:childTnLst>
                        <p:par>
                          <p:cTn id="2655" fill="hold">
                            <p:stCondLst>
                              <p:cond delay="0"/>
                            </p:stCondLst>
                            <p:childTnLst>
                              <p:par>
                                <p:cTn id="26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2662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3" fill="hold">
                      <p:stCondLst>
                        <p:cond delay="0"/>
                      </p:stCondLst>
                      <p:childTnLst>
                        <p:par>
                          <p:cTn id="2664" fill="hold">
                            <p:stCondLst>
                              <p:cond delay="0"/>
                            </p:stCondLst>
                            <p:childTnLst>
                              <p:par>
                                <p:cTn id="26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2671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2" fill="hold">
                      <p:stCondLst>
                        <p:cond delay="0"/>
                      </p:stCondLst>
                      <p:childTnLst>
                        <p:par>
                          <p:cTn id="2673" fill="hold">
                            <p:stCondLst>
                              <p:cond delay="0"/>
                            </p:stCondLst>
                            <p:childTnLst>
                              <p:par>
                                <p:cTn id="267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2680" restart="whenNotActive" fill="hold" evtFilter="cancelBubble" nodeType="interactiveSeq">
                <p:stCondLst>
                  <p:cond evt="onClick" delay="0">
                    <p:tgtEl>
                      <p:spTgt spid="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1" fill="hold">
                      <p:stCondLst>
                        <p:cond delay="0"/>
                      </p:stCondLst>
                      <p:childTnLst>
                        <p:par>
                          <p:cTn id="2682" fill="hold">
                            <p:stCondLst>
                              <p:cond delay="0"/>
                            </p:stCondLst>
                            <p:childTnLst>
                              <p:par>
                                <p:cTn id="26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9"/>
                  </p:tgtEl>
                </p:cond>
              </p:nextCondLst>
            </p:seq>
            <p:seq concurrent="1" nextAc="seek">
              <p:cTn id="2689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0" fill="hold">
                      <p:stCondLst>
                        <p:cond delay="0"/>
                      </p:stCondLst>
                      <p:childTnLst>
                        <p:par>
                          <p:cTn id="2691" fill="hold">
                            <p:stCondLst>
                              <p:cond delay="0"/>
                            </p:stCondLst>
                            <p:childTnLst>
                              <p:par>
                                <p:cTn id="26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2698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9" fill="hold">
                      <p:stCondLst>
                        <p:cond delay="0"/>
                      </p:stCondLst>
                      <p:childTnLst>
                        <p:par>
                          <p:cTn id="2700" fill="hold">
                            <p:stCondLst>
                              <p:cond delay="0"/>
                            </p:stCondLst>
                            <p:childTnLst>
                              <p:par>
                                <p:cTn id="27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2707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8" fill="hold">
                      <p:stCondLst>
                        <p:cond delay="0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seq concurrent="1" nextAc="seek">
              <p:cTn id="2716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7" fill="hold">
                      <p:stCondLst>
                        <p:cond delay="0"/>
                      </p:stCondLst>
                      <p:childTnLst>
                        <p:par>
                          <p:cTn id="2718" fill="hold">
                            <p:stCondLst>
                              <p:cond delay="0"/>
                            </p:stCondLst>
                            <p:childTnLst>
                              <p:par>
                                <p:cTn id="27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  <p:seq concurrent="1" nextAc="seek">
              <p:cTn id="2725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6" fill="hold">
                      <p:stCondLst>
                        <p:cond delay="0"/>
                      </p:stCondLst>
                      <p:childTnLst>
                        <p:par>
                          <p:cTn id="2727" fill="hold">
                            <p:stCondLst>
                              <p:cond delay="0"/>
                            </p:stCondLst>
                            <p:childTnLst>
                              <p:par>
                                <p:cTn id="27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2734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5" fill="hold">
                      <p:stCondLst>
                        <p:cond delay="0"/>
                      </p:stCondLst>
                      <p:childTnLst>
                        <p:par>
                          <p:cTn id="2736" fill="hold">
                            <p:stCondLst>
                              <p:cond delay="0"/>
                            </p:stCondLst>
                            <p:childTnLst>
                              <p:par>
                                <p:cTn id="27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2743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4" fill="hold">
                      <p:stCondLst>
                        <p:cond delay="0"/>
                      </p:stCondLst>
                      <p:childTnLst>
                        <p:par>
                          <p:cTn id="2745" fill="hold">
                            <p:stCondLst>
                              <p:cond delay="0"/>
                            </p:stCondLst>
                            <p:childTnLst>
                              <p:par>
                                <p:cTn id="27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275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3" fill="hold">
                      <p:stCondLst>
                        <p:cond delay="0"/>
                      </p:stCondLst>
                      <p:childTnLst>
                        <p:par>
                          <p:cTn id="2754" fill="hold">
                            <p:stCondLst>
                              <p:cond delay="0"/>
                            </p:stCondLst>
                            <p:childTnLst>
                              <p:par>
                                <p:cTn id="27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761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2" fill="hold">
                      <p:stCondLst>
                        <p:cond delay="0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77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1" fill="hold">
                      <p:stCondLst>
                        <p:cond delay="0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79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0" fill="hold">
                      <p:stCondLst>
                        <p:cond delay="0"/>
                      </p:stCondLst>
                      <p:childTnLst>
                        <p:par>
                          <p:cTn id="2781" fill="hold">
                            <p:stCondLst>
                              <p:cond delay="0"/>
                            </p:stCondLst>
                            <p:childTnLst>
                              <p:par>
                                <p:cTn id="27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2788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9" fill="hold">
                      <p:stCondLst>
                        <p:cond delay="0"/>
                      </p:stCondLst>
                      <p:childTnLst>
                        <p:par>
                          <p:cTn id="2790" fill="hold">
                            <p:stCondLst>
                              <p:cond delay="0"/>
                            </p:stCondLst>
                            <p:childTnLst>
                              <p:par>
                                <p:cTn id="27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279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8" fill="hold">
                      <p:stCondLst>
                        <p:cond delay="0"/>
                      </p:stCondLst>
                      <p:childTnLst>
                        <p:par>
                          <p:cTn id="2799" fill="hold">
                            <p:stCondLst>
                              <p:cond delay="0"/>
                            </p:stCondLst>
                            <p:childTnLst>
                              <p:par>
                                <p:cTn id="28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2806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7" fill="hold">
                      <p:stCondLst>
                        <p:cond delay="0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2815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6" fill="hold">
                      <p:stCondLst>
                        <p:cond delay="0"/>
                      </p:stCondLst>
                      <p:childTnLst>
                        <p:par>
                          <p:cTn id="2817" fill="hold">
                            <p:stCondLst>
                              <p:cond delay="0"/>
                            </p:stCondLst>
                            <p:childTnLst>
                              <p:par>
                                <p:cTn id="28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824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5" fill="hold">
                      <p:stCondLst>
                        <p:cond delay="0"/>
                      </p:stCondLst>
                      <p:childTnLst>
                        <p:par>
                          <p:cTn id="2826" fill="hold">
                            <p:stCondLst>
                              <p:cond delay="0"/>
                            </p:stCondLst>
                            <p:childTnLst>
                              <p:par>
                                <p:cTn id="28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2833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4" fill="hold">
                      <p:stCondLst>
                        <p:cond delay="0"/>
                      </p:stCondLst>
                      <p:childTnLst>
                        <p:par>
                          <p:cTn id="2835" fill="hold">
                            <p:stCondLst>
                              <p:cond delay="0"/>
                            </p:stCondLst>
                            <p:childTnLst>
                              <p:par>
                                <p:cTn id="28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2842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3" fill="hold">
                      <p:stCondLst>
                        <p:cond delay="0"/>
                      </p:stCondLst>
                      <p:childTnLst>
                        <p:par>
                          <p:cTn id="2844" fill="hold">
                            <p:stCondLst>
                              <p:cond delay="0"/>
                            </p:stCondLst>
                            <p:childTnLst>
                              <p:par>
                                <p:cTn id="28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2851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2" fill="hold">
                      <p:stCondLst>
                        <p:cond delay="0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2860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1" fill="hold">
                      <p:stCondLst>
                        <p:cond delay="0"/>
                      </p:stCondLst>
                      <p:childTnLst>
                        <p:par>
                          <p:cTn id="2862" fill="hold">
                            <p:stCondLst>
                              <p:cond delay="0"/>
                            </p:stCondLst>
                            <p:childTnLst>
                              <p:par>
                                <p:cTn id="28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0" grpId="1" animBg="1"/>
      <p:bldP spid="10" grpId="2" animBg="1"/>
      <p:bldP spid="11" grpId="0" animBg="1"/>
      <p:bldP spid="11" grpId="1" animBg="1"/>
      <p:bldP spid="132" grpId="0"/>
      <p:bldP spid="133" grpId="0"/>
      <p:bldP spid="134" grpId="0" animBg="1"/>
      <p:bldP spid="134" grpId="1" animBg="1"/>
      <p:bldP spid="134" grpId="2" animBg="1"/>
      <p:bldP spid="135" grpId="0" animBg="1"/>
      <p:bldP spid="135" grpId="1" animBg="1"/>
      <p:bldP spid="136" grpId="0" animBg="1"/>
      <p:bldP spid="136" grpId="1" animBg="1"/>
      <p:bldP spid="136" grpId="2" animBg="1"/>
      <p:bldP spid="137" grpId="0"/>
      <p:bldP spid="137" grpId="1"/>
      <p:bldP spid="137" grpId="2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/>
      <p:bldP spid="140" grpId="1"/>
      <p:bldP spid="140" grpId="2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/>
      <p:bldP spid="143" grpId="1"/>
      <p:bldP spid="143" grpId="2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/>
      <p:bldP spid="146" grpId="1"/>
      <p:bldP spid="146" grpId="2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/>
      <p:bldP spid="149" grpId="1"/>
      <p:bldP spid="149" grpId="2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/>
      <p:bldP spid="152" grpId="1"/>
      <p:bldP spid="152" grpId="2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8" grpId="1"/>
      <p:bldP spid="158" grpId="2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/>
      <p:bldP spid="161" grpId="1"/>
      <p:bldP spid="161" grpId="2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/>
      <p:bldP spid="164" grpId="1"/>
      <p:bldP spid="164" grpId="2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/>
      <p:bldP spid="167" grpId="1"/>
      <p:bldP spid="167" grpId="2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/>
      <p:bldP spid="170" grpId="1"/>
      <p:bldP spid="170" grpId="2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/>
      <p:bldP spid="173" grpId="1"/>
      <p:bldP spid="173" grpId="2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/>
      <p:bldP spid="176" grpId="1"/>
      <p:bldP spid="176" grpId="2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/>
      <p:bldP spid="182" grpId="1"/>
      <p:bldP spid="182" grpId="2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5" grpId="1"/>
      <p:bldP spid="185" grpId="2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/>
      <p:bldP spid="188" grpId="1"/>
      <p:bldP spid="188" grpId="2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1" grpId="2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/>
      <p:bldP spid="194" grpId="1"/>
      <p:bldP spid="194" grpId="2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7" grpId="2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/>
      <p:bldP spid="200" grpId="1"/>
      <p:bldP spid="200" grpId="2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/>
      <p:bldP spid="203" grpId="1"/>
      <p:bldP spid="203" grpId="2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/>
      <p:bldP spid="206" grpId="1"/>
      <p:bldP spid="206" grpId="2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/>
      <p:bldP spid="209" grpId="1"/>
      <p:bldP spid="209" grpId="2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/>
      <p:bldP spid="212" grpId="1"/>
      <p:bldP spid="212" grpId="2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/>
      <p:bldP spid="215" grpId="1"/>
      <p:bldP spid="215" grpId="2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/>
      <p:bldP spid="218" grpId="1"/>
      <p:bldP spid="218" grpId="2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/>
      <p:bldP spid="221" grpId="1"/>
      <p:bldP spid="221" grpId="2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/>
      <p:bldP spid="224" grpId="1"/>
      <p:bldP spid="224" grpId="2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/>
      <p:bldP spid="227" grpId="1"/>
      <p:bldP spid="227" grpId="2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/>
      <p:bldP spid="230" grpId="1"/>
      <p:bldP spid="230" grpId="2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/>
      <p:bldP spid="233" grpId="1"/>
      <p:bldP spid="233" grpId="2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/>
      <p:bldP spid="236" grpId="1"/>
      <p:bldP spid="236" grpId="2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/>
      <p:bldP spid="239" grpId="1"/>
      <p:bldP spid="239" grpId="2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/>
      <p:bldP spid="242" grpId="1"/>
      <p:bldP spid="242" grpId="2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/>
      <p:bldP spid="245" grpId="1"/>
      <p:bldP spid="245" grpId="2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/>
      <p:bldP spid="248" grpId="1"/>
      <p:bldP spid="248" grpId="2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/>
      <p:bldP spid="251" grpId="1"/>
      <p:bldP spid="251" grpId="2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/>
      <p:bldP spid="254" grpId="1"/>
      <p:bldP spid="254" grpId="2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/>
      <p:bldP spid="257" grpId="1"/>
      <p:bldP spid="257" grpId="2"/>
      <p:bldP spid="258" grpId="0" animBg="1"/>
      <p:bldP spid="258" grpId="1" animBg="1"/>
      <p:bldP spid="258" grpId="2" animBg="1"/>
      <p:bldP spid="259" grpId="0" animBg="1"/>
      <p:bldP spid="259" grpId="1" animBg="1"/>
      <p:bldP spid="259" grpId="2" animBg="1"/>
      <p:bldP spid="260" grpId="0"/>
      <p:bldP spid="260" grpId="1"/>
      <p:bldP spid="260" grpId="2"/>
      <p:bldP spid="261" grpId="0" animBg="1"/>
      <p:bldP spid="261" grpId="1" animBg="1"/>
      <p:bldP spid="261" grpId="2" animBg="1"/>
      <p:bldP spid="262" grpId="0" animBg="1"/>
      <p:bldP spid="262" grpId="1" animBg="1"/>
      <p:bldP spid="262" grpId="2" animBg="1"/>
      <p:bldP spid="263" grpId="0"/>
      <p:bldP spid="263" grpId="1"/>
      <p:bldP spid="263" grpId="2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6" grpId="2"/>
      <p:bldP spid="267" grpId="0" animBg="1"/>
      <p:bldP spid="267" grpId="1" animBg="1"/>
      <p:bldP spid="267" grpId="2" animBg="1"/>
      <p:bldP spid="268" grpId="0" animBg="1"/>
      <p:bldP spid="268" grpId="1" animBg="1"/>
      <p:bldP spid="268" grpId="2" animBg="1"/>
      <p:bldP spid="269" grpId="0"/>
      <p:bldP spid="269" grpId="1"/>
      <p:bldP spid="269" grpId="2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272" grpId="0"/>
      <p:bldP spid="272" grpId="1"/>
      <p:bldP spid="272" grpId="2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/>
      <p:bldP spid="275" grpId="1"/>
      <p:bldP spid="275" grpId="2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8" grpId="2"/>
      <p:bldP spid="279" grpId="0" animBg="1"/>
      <p:bldP spid="279" grpId="1" animBg="1"/>
      <p:bldP spid="279" grpId="2" animBg="1"/>
      <p:bldP spid="281" grpId="0"/>
      <p:bldP spid="2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F3D381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1</cp:revision>
  <dcterms:created xsi:type="dcterms:W3CDTF">2023-09-08T21:25:40Z</dcterms:created>
  <dcterms:modified xsi:type="dcterms:W3CDTF">2023-09-08T23:41:06Z</dcterms:modified>
</cp:coreProperties>
</file>