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178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637ac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637ac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637ac8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637ac8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637ac8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637ac8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965e0d6b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965e0d6b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65e0d6b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65e0d6b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62fb04d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62fb04d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62fb04d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62fb04d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62fb04d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62fb04d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62fb04d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62fb04d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62fb04d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62fb04d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62fb04d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62fb04d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62fb04d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62fb04d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62fb04d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62fb04d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Car+Evalu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Car </a:t>
            </a:r>
            <a:r>
              <a:rPr lang="en-GB" dirty="0"/>
              <a:t>Evaluation Model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Classification using KNN (K-Nearest Neighbour) Algorithm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42225" y="271100"/>
            <a:ext cx="7911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100"/>
            <a:ext cx="8839200" cy="363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60950" y="3761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523750" y="1704200"/>
            <a:ext cx="81594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00" y="1831200"/>
            <a:ext cx="8821700" cy="1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60950" y="3627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 and Cons of KNN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53725" y="1705550"/>
            <a:ext cx="44181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Advantages:</a:t>
            </a:r>
            <a:endParaRPr b="1" u="sng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K-NN is pretty intuitive and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Effective if the training data is large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Very easy to implement for multi-class problem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2"/>
          </p:nvPr>
        </p:nvSpPr>
        <p:spPr>
          <a:xfrm>
            <a:off x="4572000" y="1705550"/>
            <a:ext cx="44928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Disadvantages</a:t>
            </a:r>
            <a:r>
              <a:rPr lang="en-GB" b="1"/>
              <a:t>: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K-NN slow algorithm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Imbalanced data causes problems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Optimal number of neighbors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25" y="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00" y="353825"/>
            <a:ext cx="596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7790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Using </a:t>
            </a:r>
            <a:r>
              <a:rPr lang="en-GB" b="1" dirty="0"/>
              <a:t>Car Evaluation Data Set </a:t>
            </a:r>
            <a:r>
              <a:rPr lang="en-GB" dirty="0"/>
              <a:t>build a model for assessing cars by performing classification in R and Python.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For obtaining this classification KNN (K-Nearest Neighbours) supervised algorithm is used.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 Compare the results (accuracy) between R and Python.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11650" y="30740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Data Set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11650" y="1598700"/>
            <a:ext cx="8222100" cy="3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Class Values</a:t>
            </a:r>
            <a:r>
              <a:rPr lang="en-GB" b="1" dirty="0"/>
              <a:t>: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 smtClean="0"/>
              <a:t>unacc</a:t>
            </a:r>
            <a:r>
              <a:rPr lang="en-GB" dirty="0" smtClean="0"/>
              <a:t>, </a:t>
            </a:r>
            <a:r>
              <a:rPr lang="en-GB" dirty="0" err="1" smtClean="0"/>
              <a:t>acc</a:t>
            </a:r>
            <a:r>
              <a:rPr lang="en-GB" dirty="0" smtClean="0"/>
              <a:t>, good, </a:t>
            </a:r>
            <a:r>
              <a:rPr lang="en-GB" dirty="0" err="1" smtClean="0"/>
              <a:t>vgood</a:t>
            </a: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 dirty="0" smtClean="0"/>
              <a:t>Attributes</a:t>
            </a:r>
            <a:r>
              <a:rPr lang="en-GB" b="1" dirty="0" smtClean="0"/>
              <a:t>:</a:t>
            </a:r>
            <a:endParaRPr b="1" dirty="0" smtClean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buying</a:t>
            </a:r>
            <a:r>
              <a:rPr lang="en-GB" dirty="0"/>
              <a:t>: </a:t>
            </a:r>
            <a:r>
              <a:rPr lang="en-GB" dirty="0" err="1"/>
              <a:t>vhigh</a:t>
            </a:r>
            <a:r>
              <a:rPr lang="en-GB" dirty="0"/>
              <a:t>, high, med, low.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maint</a:t>
            </a:r>
            <a:r>
              <a:rPr lang="en-GB" dirty="0"/>
              <a:t>: </a:t>
            </a:r>
            <a:r>
              <a:rPr lang="en-GB" dirty="0" err="1"/>
              <a:t>vhigh</a:t>
            </a:r>
            <a:r>
              <a:rPr lang="en-GB" dirty="0"/>
              <a:t>, high, med, low.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doors: 2, 3, 4, 5more.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persons: 2, 4, more.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lug_boot</a:t>
            </a:r>
            <a:r>
              <a:rPr lang="en-GB" dirty="0"/>
              <a:t>: small, med, big.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safety: low, med, high.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3376650" y="2571750"/>
            <a:ext cx="5422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chemeClr val="hlink"/>
                </a:solidFill>
                <a:hlinkClick r:id="rId3"/>
              </a:rPr>
              <a:t>http://archive.ics.uci.edu/ml/datasets/Car+Evaluation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60950" y="344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in Data Set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00500" y="1572200"/>
            <a:ext cx="8343000" cy="35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Class Values</a:t>
            </a:r>
            <a:r>
              <a:rPr lang="en-GB" b="1"/>
              <a:t>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Unacceptable, Acceptable, Good, Very-Good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 u="sng"/>
              <a:t>Attributes</a:t>
            </a:r>
            <a:r>
              <a:rPr lang="en-GB" b="1"/>
              <a:t>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Buying-Price: 4, 3, 2, 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Maint-Price: 4, 3, 2, 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Door-Numbers: 2, 3, 4,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Total-Persons: 2, 4, 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Lug_Boot: 1, 2, 3.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Safety: 1, 2, 3.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599" y="3339674"/>
            <a:ext cx="3472600" cy="13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246475" y="221825"/>
            <a:ext cx="872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751825"/>
            <a:ext cx="6157226" cy="42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46475" y="221825"/>
            <a:ext cx="872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700"/>
            <a:ext cx="7303274" cy="44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10275" y="2704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10275" y="1697275"/>
            <a:ext cx="82221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trained: 1559 data (90%)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Total tested: 169 data (10%)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 u="sng"/>
              <a:t>Accuracy</a:t>
            </a:r>
            <a:r>
              <a:rPr lang="en-GB" b="1"/>
              <a:t>:  </a:t>
            </a:r>
            <a:r>
              <a:rPr lang="en-GB"/>
              <a:t>97.63%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00" y="1934500"/>
            <a:ext cx="5607175" cy="1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542225" y="271100"/>
            <a:ext cx="7911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500"/>
            <a:ext cx="8681175" cy="10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70350"/>
            <a:ext cx="8681176" cy="11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48875"/>
            <a:ext cx="8584926" cy="2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42225" y="271100"/>
            <a:ext cx="7911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Implementation using Python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25" y="3507075"/>
            <a:ext cx="7825600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8000"/>
            <a:ext cx="7825589" cy="264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276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Car Evaluation Model</vt:lpstr>
      <vt:lpstr>Objective</vt:lpstr>
      <vt:lpstr>About Data Set</vt:lpstr>
      <vt:lpstr>Changes in Data Set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Output</vt:lpstr>
      <vt:lpstr>Pros and Cons of KNN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Evaluation Model</dc:title>
  <cp:lastModifiedBy>Windows User</cp:lastModifiedBy>
  <cp:revision>2</cp:revision>
  <dcterms:modified xsi:type="dcterms:W3CDTF">2019-06-09T12:02:21Z</dcterms:modified>
</cp:coreProperties>
</file>