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9545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67b0e396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967b0e396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67b0e39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967b0e39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67b0e39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67b0e39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67b0e39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67b0e39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67b0e39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67b0e39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67b0e39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67b0e39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67b0e39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67b0e39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67b0e39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67b0e39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967b0e39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967b0e39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67b0e39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67b0e39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67b0e39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67b0e39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67b0e39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67b0e39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67b0e39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67b0e39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chive.ics.uci.edu/ml/datasets/lens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for Predicting Contact Lenses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Classification using KNN (K-Nearest Neighbour) Algorithm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460950" y="381445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 M Asif Al - Samy (26590)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684900" y="362600"/>
            <a:ext cx="80712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Implementation using Python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2500"/>
            <a:ext cx="8839199" cy="37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71900" y="577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14150" y="1732400"/>
            <a:ext cx="9064200" cy="3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0" y="1882351"/>
            <a:ext cx="9144001" cy="18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404750" y="577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Pros and Cons of KNN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107425" y="1745825"/>
            <a:ext cx="4364400" cy="3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Advantages:</a:t>
            </a:r>
            <a:endParaRPr b="1" u="sng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K-NN is pretty intuitive and simple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Effective if the training data is large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Very easy to implement for multi-class 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2"/>
          </p:nvPr>
        </p:nvSpPr>
        <p:spPr>
          <a:xfrm>
            <a:off x="4633175" y="1745825"/>
            <a:ext cx="4297500" cy="3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Disadvantages</a:t>
            </a:r>
            <a:r>
              <a:rPr lang="en-GB" b="1"/>
              <a:t>:</a:t>
            </a: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K-NN slow algorithm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Imbalanced data causes problems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Optimal number of neighbors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750" y="71825"/>
            <a:ext cx="64484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800" y="246400"/>
            <a:ext cx="59626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4969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Objective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7445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</a:t>
            </a:r>
            <a:r>
              <a:rPr lang="en-GB" b="1"/>
              <a:t>Lenses Data Set</a:t>
            </a:r>
            <a:r>
              <a:rPr lang="en-GB"/>
              <a:t> build a model to predict contact lenses which will be well fitted for a patient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obtaining this classification KNN (K-Nearest Neighbours) supervised algorithm is used.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Compare the results (accuracy) between R and Python.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60950" y="362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About Data Set</a:t>
            </a:r>
            <a:endParaRPr b="1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188025" y="1717650"/>
            <a:ext cx="8836500" cy="3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Class Values</a:t>
            </a:r>
            <a:r>
              <a:rPr lang="en-GB" b="1" dirty="0"/>
              <a:t>: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patient should be fitted with </a:t>
            </a:r>
            <a:r>
              <a:rPr lang="en-GB" b="1" dirty="0"/>
              <a:t>hard </a:t>
            </a:r>
            <a:r>
              <a:rPr lang="en-GB" dirty="0"/>
              <a:t>contact lenses,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patient should be fitted with </a:t>
            </a:r>
            <a:r>
              <a:rPr lang="en-GB" b="1" dirty="0"/>
              <a:t>soft </a:t>
            </a:r>
            <a:r>
              <a:rPr lang="en-GB" dirty="0"/>
              <a:t>contact lenses,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patient should </a:t>
            </a:r>
            <a:r>
              <a:rPr lang="en-GB" b="1" dirty="0"/>
              <a:t>not </a:t>
            </a:r>
            <a:r>
              <a:rPr lang="en-GB" dirty="0"/>
              <a:t>be fitted with contact lenses.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u="sng" dirty="0"/>
              <a:t>Attributes</a:t>
            </a:r>
            <a:r>
              <a:rPr lang="en-GB" b="1" dirty="0"/>
              <a:t>:</a:t>
            </a:r>
            <a:endParaRPr b="1" dirty="0"/>
          </a:p>
          <a:p>
            <a:pPr marL="285750" indent="-285750"/>
            <a:r>
              <a:rPr lang="en-GB" dirty="0" smtClean="0"/>
              <a:t>age </a:t>
            </a:r>
            <a:r>
              <a:rPr lang="en-GB" dirty="0"/>
              <a:t>of the patient: (1) young, (2) pre-</a:t>
            </a:r>
            <a:r>
              <a:rPr lang="en-GB" dirty="0" err="1"/>
              <a:t>presbyopic</a:t>
            </a:r>
            <a:r>
              <a:rPr lang="en-GB" dirty="0"/>
              <a:t>, (3) </a:t>
            </a:r>
            <a:r>
              <a:rPr lang="en-GB" dirty="0" err="1"/>
              <a:t>presbyopic</a:t>
            </a:r>
            <a:endParaRPr dirty="0"/>
          </a:p>
          <a:p>
            <a:pPr marL="285750" indent="-285750"/>
            <a:r>
              <a:rPr lang="en-GB" dirty="0" smtClean="0"/>
              <a:t>spectacle </a:t>
            </a:r>
            <a:r>
              <a:rPr lang="en-GB" dirty="0"/>
              <a:t>prescription: (1) </a:t>
            </a:r>
            <a:r>
              <a:rPr lang="en-GB" dirty="0" err="1"/>
              <a:t>myope</a:t>
            </a:r>
            <a:r>
              <a:rPr lang="en-GB" dirty="0"/>
              <a:t>, (2) </a:t>
            </a:r>
            <a:r>
              <a:rPr lang="en-GB" dirty="0" err="1"/>
              <a:t>hypermetrope</a:t>
            </a:r>
            <a:endParaRPr dirty="0"/>
          </a:p>
          <a:p>
            <a:pPr marL="285750" indent="-285750"/>
            <a:r>
              <a:rPr lang="en-GB" dirty="0" smtClean="0"/>
              <a:t>astigmatic</a:t>
            </a:r>
            <a:r>
              <a:rPr lang="en-GB" dirty="0"/>
              <a:t>: (1) no, (2) yes</a:t>
            </a:r>
            <a:endParaRPr dirty="0"/>
          </a:p>
          <a:p>
            <a:pPr marL="285750" indent="-285750"/>
            <a:r>
              <a:rPr lang="en-GB" dirty="0" smtClean="0"/>
              <a:t>tear </a:t>
            </a:r>
            <a:r>
              <a:rPr lang="en-GB" dirty="0"/>
              <a:t>production rate: (1) reduced, (2) normal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60950" y="4432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Changes in Data Set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0" y="1638400"/>
            <a:ext cx="8850000" cy="33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Class Values</a:t>
            </a:r>
            <a:r>
              <a:rPr lang="en-GB" b="1" dirty="0"/>
              <a:t>: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Hard, Soft, None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u="sng" dirty="0"/>
              <a:t>Attributes</a:t>
            </a:r>
            <a:r>
              <a:rPr lang="en-GB" b="1" dirty="0"/>
              <a:t>:</a:t>
            </a:r>
            <a:endParaRPr b="1" dirty="0"/>
          </a:p>
          <a:p>
            <a:pPr marL="285750" indent="-285750"/>
            <a:r>
              <a:rPr lang="en-GB" dirty="0" smtClean="0"/>
              <a:t>Age</a:t>
            </a:r>
            <a:r>
              <a:rPr lang="en-GB" dirty="0"/>
              <a:t>: (1) 1, (2) 2, (3) 3</a:t>
            </a:r>
            <a:endParaRPr dirty="0"/>
          </a:p>
          <a:p>
            <a:pPr marL="285750" indent="-285750"/>
            <a:r>
              <a:rPr lang="en-GB" dirty="0" err="1" smtClean="0"/>
              <a:t>SpectaclePrescrip</a:t>
            </a:r>
            <a:r>
              <a:rPr lang="en-GB" dirty="0"/>
              <a:t>: (1) 1, (2) 2</a:t>
            </a:r>
            <a:endParaRPr dirty="0"/>
          </a:p>
          <a:p>
            <a:pPr marL="285750" indent="-285750"/>
            <a:r>
              <a:rPr lang="en-GB" dirty="0" smtClean="0"/>
              <a:t>Astigmatic</a:t>
            </a:r>
            <a:r>
              <a:rPr lang="en-GB" dirty="0"/>
              <a:t>: (1) 1, (2) 2</a:t>
            </a:r>
            <a:endParaRPr dirty="0"/>
          </a:p>
          <a:p>
            <a:pPr marL="285750" indent="-285750"/>
            <a:r>
              <a:rPr lang="en-GB" dirty="0" err="1" smtClean="0"/>
              <a:t>TearProdRate</a:t>
            </a:r>
            <a:r>
              <a:rPr lang="en-GB" dirty="0"/>
              <a:t>: (1) 1, (2) 2</a:t>
            </a:r>
            <a:endParaRPr dirty="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75450"/>
            <a:ext cx="3875150" cy="18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129075" y="2196775"/>
            <a:ext cx="5318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https://archive.ics.uci.edu/ml/datasets/lenses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550600" y="349175"/>
            <a:ext cx="8151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Implementation using 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5950"/>
            <a:ext cx="6481775" cy="42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550600" y="349175"/>
            <a:ext cx="8151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Implementation using 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25" y="899675"/>
            <a:ext cx="6898099" cy="42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71900" y="577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62600" y="1732400"/>
            <a:ext cx="8447100" cy="3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Total trained: 18 data (80%)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Total tested: 6 data (20%)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u="sng"/>
              <a:t>Accuracy</a:t>
            </a:r>
            <a:r>
              <a:rPr lang="en-GB" b="1"/>
              <a:t>:  </a:t>
            </a:r>
            <a:r>
              <a:rPr lang="en-GB"/>
              <a:t>83.33%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800" y="1948175"/>
            <a:ext cx="5788350" cy="10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684900" y="362600"/>
            <a:ext cx="80712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Implementation using Python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1925"/>
            <a:ext cx="8839200" cy="116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76717"/>
            <a:ext cx="8839200" cy="1404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18850"/>
            <a:ext cx="8839201" cy="15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684900" y="362600"/>
            <a:ext cx="80712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Implementation using Python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75" y="940100"/>
            <a:ext cx="8597735" cy="389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On-screen Show (16:9)</PresentationFormat>
  <Paragraphs>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Material</vt:lpstr>
      <vt:lpstr>Model for Predicting Contact Lenses</vt:lpstr>
      <vt:lpstr>Objective</vt:lpstr>
      <vt:lpstr>About Data Set</vt:lpstr>
      <vt:lpstr>Changes in Data Set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  <vt:lpstr>Output</vt:lpstr>
      <vt:lpstr>Pros and Cons of KNN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for Predicting Contact Lenses</dc:title>
  <cp:lastModifiedBy>Windows User</cp:lastModifiedBy>
  <cp:revision>1</cp:revision>
  <dcterms:modified xsi:type="dcterms:W3CDTF">2019-06-09T12:44:41Z</dcterms:modified>
</cp:coreProperties>
</file>