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296" r:id="rId2"/>
    <p:sldId id="279" r:id="rId3"/>
    <p:sldId id="280" r:id="rId4"/>
    <p:sldId id="278" r:id="rId5"/>
    <p:sldId id="298" r:id="rId6"/>
    <p:sldId id="299" r:id="rId7"/>
    <p:sldId id="300" r:id="rId8"/>
    <p:sldId id="301" r:id="rId9"/>
    <p:sldId id="303" r:id="rId10"/>
    <p:sldId id="304" r:id="rId11"/>
    <p:sldId id="302" r:id="rId12"/>
    <p:sldId id="308" r:id="rId13"/>
    <p:sldId id="307" r:id="rId14"/>
    <p:sldId id="306" r:id="rId15"/>
    <p:sldId id="305" r:id="rId1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/>
        </p14:section>
        <p14:section name="Untitled Section" id="{1296B996-0434-4117-96AB-43A84F9BF36B}">
          <p14:sldIdLst>
            <p14:sldId id="296"/>
            <p14:sldId id="279"/>
            <p14:sldId id="280"/>
            <p14:sldId id="278"/>
            <p14:sldId id="298"/>
            <p14:sldId id="299"/>
            <p14:sldId id="300"/>
            <p14:sldId id="301"/>
            <p14:sldId id="303"/>
            <p14:sldId id="304"/>
            <p14:sldId id="302"/>
            <p14:sldId id="308"/>
            <p14:sldId id="307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215" autoAdjust="0"/>
  </p:normalViewPr>
  <p:slideViewPr>
    <p:cSldViewPr snapToGrid="0">
      <p:cViewPr varScale="1">
        <p:scale>
          <a:sx n="56" d="100"/>
          <a:sy n="56" d="100"/>
        </p:scale>
        <p:origin x="72" y="1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4B17-2BD1-4AD3-836C-BF26369D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2440-2506-4208-B48B-B47E9104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E42E-5845-4A1A-887B-414E0A9F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8/9/2017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8DFC-38FB-4844-88B5-277EB0E2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C64A-78CB-4A52-87AF-6E04D30C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59CF-D0B9-4FD5-BB4E-E9832EE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  <p:sldLayoutId id="2147483680" r:id="rId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bg1">
                <a:lumMod val="75000"/>
                <a:alpha val="60000"/>
              </a:schemeClr>
            </a:gs>
            <a:gs pos="4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E707-7C4E-4484-8829-34C8F8D4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32" y="1520423"/>
            <a:ext cx="5495039" cy="3737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 smtClean="0"/>
              <a:t>Presented By</a:t>
            </a:r>
            <a:br>
              <a:rPr lang="en-US" sz="3000" dirty="0" smtClean="0"/>
            </a:br>
            <a:r>
              <a:rPr lang="en-US" sz="3000" dirty="0" smtClean="0"/>
              <a:t>Monim Hossain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ID:2013-2-60-050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E43D99A-AE9E-47CF-B0CC-CD2D611E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808" y="1350825"/>
            <a:ext cx="4342021" cy="3392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Supervised </a:t>
            </a:r>
            <a:r>
              <a:rPr lang="en-US" dirty="0" smtClean="0"/>
              <a:t>By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sz="2000" smtClean="0"/>
              <a:t>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Department of Computer Science &amp; Engineering</a:t>
            </a:r>
          </a:p>
          <a:p>
            <a:pPr marL="0" indent="0">
              <a:buNone/>
            </a:pPr>
            <a:r>
              <a:rPr lang="en-US" sz="2000" dirty="0"/>
              <a:t>East West University, Dhaka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F80E91-A848-431D-A461-07911FC28EB1}"/>
              </a:ext>
            </a:extLst>
          </p:cNvPr>
          <p:cNvCxnSpPr/>
          <p:nvPr/>
        </p:nvCxnSpPr>
        <p:spPr>
          <a:xfrm>
            <a:off x="8089631" y="1388173"/>
            <a:ext cx="0" cy="3485914"/>
          </a:xfrm>
          <a:prstGeom prst="line">
            <a:avLst/>
          </a:prstGeom>
          <a:ln w="317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59CF-D0B9-4FD5-BB4E-E9832EEFD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692226"/>
            <a:ext cx="10515600" cy="32593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 the product prices in a single web application.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Lessen the time of consumer/user.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work as a platform of designing own product.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Transection is lot easier and safer.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Advantages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83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3600" b="1" dirty="0" smtClean="0"/>
              <a:t>Limitation 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4398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workable for two websites.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Customizing Design isn’t highly dynamic.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Justifying product is tough in e-commerce websites.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order approval is not automatic.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41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74398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focused on new feature like comparison, extension, and custom product design for make our e-commerce mor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unique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can help the normal user/consumer more than the existing e-commerce website.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a great platform for us to be new entrepreneur.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3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Future </a:t>
            </a:r>
            <a:r>
              <a:rPr lang="en-US" sz="3200" b="1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74398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result of more e-commerce website.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 API for the extension.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good quality services and products.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added into the custom design.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135" y="1436914"/>
            <a:ext cx="1034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/>
              <a:t>Google Trends. (2017). Google Trends. [online] Available at: https://trends.google.com/trends/explore?q=%2Fm%2F02m96 [Accessed 5 Dec. 2017].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753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6" y="0"/>
            <a:ext cx="8185158" cy="54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9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1581055" y="2213231"/>
            <a:ext cx="9326922" cy="23876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vert="horz" lIns="457200" tIns="45720" rIns="45720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“</a:t>
            </a:r>
            <a:r>
              <a:rPr lang="en-US" sz="4100" dirty="0" smtClean="0">
                <a:solidFill>
                  <a:schemeClr val="tx1"/>
                </a:solidFill>
              </a:rPr>
              <a:t>E-commerce </a:t>
            </a:r>
            <a:r>
              <a:rPr lang="en-US" sz="4100" dirty="0" smtClean="0">
                <a:solidFill>
                  <a:schemeClr val="tx1"/>
                </a:solidFill>
              </a:rPr>
              <a:t>Engine with </a:t>
            </a:r>
            <a:r>
              <a:rPr lang="en-US" sz="4100" dirty="0">
                <a:solidFill>
                  <a:schemeClr val="tx1"/>
                </a:solidFill>
              </a:rPr>
              <a:t>GUI based customized </a:t>
            </a:r>
            <a:r>
              <a:rPr lang="en-US" sz="4100" dirty="0" smtClean="0">
                <a:solidFill>
                  <a:schemeClr val="tx1"/>
                </a:solidFill>
              </a:rPr>
              <a:t>product platform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5" name="Slide Number Placeholder 2"/>
          <p:cNvSpPr txBox="1">
            <a:spLocks/>
          </p:cNvSpPr>
          <p:nvPr/>
        </p:nvSpPr>
        <p:spPr>
          <a:xfrm>
            <a:off x="9020036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135A61-9931-46C2-83EA-3F1F54DB13CD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28" y="58584"/>
            <a:ext cx="3413856" cy="2154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2634"/>
            <a:ext cx="2268794" cy="22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92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" y="1548384"/>
            <a:ext cx="12189196" cy="4767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13888"/>
            <a:ext cx="12192000" cy="1050758"/>
          </a:xfrm>
        </p:spPr>
        <p:txBody>
          <a:bodyPr/>
          <a:lstStyle/>
          <a:p>
            <a:r>
              <a:rPr lang="en-US" b="1" dirty="0" smtClean="0"/>
              <a:t>Why do we choose a new e-commerce Platform?</a:t>
            </a:r>
            <a:endParaRPr lang="en-US" b="1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2" y="1828801"/>
            <a:ext cx="10373426" cy="470473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90735" y="4426693"/>
            <a:ext cx="1091381" cy="713707"/>
          </a:xfrm>
          <a:prstGeom prst="ellipse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9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104 -0.39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254" y="-10900"/>
            <a:ext cx="4542503" cy="1050758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285550" y="1274652"/>
            <a:ext cx="3714704" cy="7571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Decentralize</a:t>
            </a:r>
          </a:p>
          <a:p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35056" y="22799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7875255" y="1219275"/>
            <a:ext cx="3840480" cy="202414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b="1" dirty="0" smtClean="0"/>
              <a:t>Centralization</a:t>
            </a:r>
          </a:p>
          <a:p>
            <a:pPr>
              <a:spcAft>
                <a:spcPts val="2400"/>
              </a:spcAft>
            </a:pPr>
            <a:endParaRPr lang="en-US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8169469" y="2274180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4"/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0" y="4277159"/>
            <a:ext cx="1797398" cy="17973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29894" y="3848097"/>
            <a:ext cx="2315497" cy="561665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29894" y="4567727"/>
            <a:ext cx="2315497" cy="561665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29894" y="6074557"/>
            <a:ext cx="2315497" cy="561665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20" idx="2"/>
            <a:endCxn id="24" idx="0"/>
          </p:cNvCxnSpPr>
          <p:nvPr/>
        </p:nvCxnSpPr>
        <p:spPr>
          <a:xfrm>
            <a:off x="4387643" y="5129392"/>
            <a:ext cx="0" cy="945165"/>
          </a:xfrm>
          <a:prstGeom prst="line">
            <a:avLst/>
          </a:prstGeom>
          <a:ln w="698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2299517" y="4128930"/>
            <a:ext cx="930377" cy="142007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1"/>
          </p:cNvCxnSpPr>
          <p:nvPr/>
        </p:nvCxnSpPr>
        <p:spPr>
          <a:xfrm flipV="1">
            <a:off x="2280467" y="4848560"/>
            <a:ext cx="949427" cy="7585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2299517" y="5549008"/>
            <a:ext cx="930377" cy="80638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1212295" y="2998702"/>
            <a:ext cx="1486659" cy="1130227"/>
          </a:xfrm>
          <a:prstGeom prst="wedgeEllipseCallou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Mobile Phone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 txBox="1">
            <a:spLocks/>
          </p:cNvSpPr>
          <p:nvPr/>
        </p:nvSpPr>
        <p:spPr>
          <a:xfrm>
            <a:off x="7524243" y="0"/>
            <a:ext cx="4542503" cy="1050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224791" y="3743692"/>
            <a:ext cx="3141406" cy="2611697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data will be exactly copied from those website and </a:t>
            </a:r>
            <a:r>
              <a:rPr lang="en-US" dirty="0" err="1" smtClean="0">
                <a:solidFill>
                  <a:schemeClr val="tx1"/>
                </a:solidFill>
              </a:rPr>
              <a:t>dispaly</a:t>
            </a:r>
            <a:r>
              <a:rPr lang="en-US" dirty="0" smtClean="0">
                <a:solidFill>
                  <a:schemeClr val="tx1"/>
                </a:solidFill>
              </a:rPr>
              <a:t> in our website.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6" idx="1"/>
            <a:endCxn id="32" idx="2"/>
          </p:cNvCxnSpPr>
          <p:nvPr/>
        </p:nvCxnSpPr>
        <p:spPr>
          <a:xfrm flipV="1">
            <a:off x="6271505" y="5049541"/>
            <a:ext cx="1953286" cy="19261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5722374" y="3921836"/>
            <a:ext cx="549131" cy="2640645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5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3.7037E-6 L 1.04167E-6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12 0.00694 L -0.34127 0.0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3.7037E-7 L -3.95833E-6 -3.7037E-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build="p"/>
      <p:bldP spid="18" grpId="0" animBg="1"/>
      <p:bldP spid="18" grpId="1" animBg="1"/>
      <p:bldP spid="22" grpId="0" build="p"/>
      <p:bldP spid="23" grpId="0" animBg="1"/>
      <p:bldP spid="23" grpId="1" animBg="1"/>
      <p:bldP spid="10" grpId="0" animBg="1"/>
      <p:bldP spid="20" grpId="0" animBg="1"/>
      <p:bldP spid="24" grpId="0" animBg="1"/>
      <p:bldP spid="30" grpId="0" animBg="1"/>
      <p:bldP spid="31" grpId="0" animBg="1"/>
      <p:bldP spid="3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254" y="-10900"/>
            <a:ext cx="4542503" cy="1050758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285550" y="1274652"/>
            <a:ext cx="3714704" cy="7571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ONE-WAY</a:t>
            </a:r>
          </a:p>
          <a:p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35056" y="22799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7875255" y="1219275"/>
            <a:ext cx="3840480" cy="202414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b="1" dirty="0" smtClean="0"/>
              <a:t>TWO-WAY</a:t>
            </a:r>
          </a:p>
          <a:p>
            <a:pPr>
              <a:spcAft>
                <a:spcPts val="2400"/>
              </a:spcAft>
            </a:pPr>
            <a:endParaRPr lang="en-US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8169469" y="2274180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4"/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6741" y="3228683"/>
            <a:ext cx="1351888" cy="357312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741" y="3948313"/>
            <a:ext cx="1351888" cy="357312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741" y="4968447"/>
            <a:ext cx="1351888" cy="357312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87243" y="4303490"/>
            <a:ext cx="0" cy="601288"/>
          </a:xfrm>
          <a:prstGeom prst="line">
            <a:avLst/>
          </a:prstGeom>
          <a:ln w="698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 txBox="1">
            <a:spLocks/>
          </p:cNvSpPr>
          <p:nvPr/>
        </p:nvSpPr>
        <p:spPr>
          <a:xfrm>
            <a:off x="7524243" y="0"/>
            <a:ext cx="4542503" cy="1050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210431" y="3345483"/>
            <a:ext cx="2246471" cy="1980275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Website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92565" y="4218041"/>
            <a:ext cx="731941" cy="2815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1961541" y="3302420"/>
            <a:ext cx="364458" cy="1874263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28703" y="3155486"/>
            <a:ext cx="1396171" cy="357312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28703" y="3875116"/>
            <a:ext cx="1396171" cy="357312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28703" y="4895250"/>
            <a:ext cx="1396171" cy="357312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-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529206" y="4230293"/>
            <a:ext cx="0" cy="601288"/>
          </a:xfrm>
          <a:prstGeom prst="line">
            <a:avLst/>
          </a:prstGeom>
          <a:ln w="698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552394" y="3272286"/>
            <a:ext cx="2320058" cy="1980275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Website’s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1"/>
          </p:cNvCxnSpPr>
          <p:nvPr/>
        </p:nvCxnSpPr>
        <p:spPr>
          <a:xfrm flipV="1">
            <a:off x="8679900" y="4130392"/>
            <a:ext cx="910545" cy="359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>
            <a:off x="8303504" y="3229223"/>
            <a:ext cx="376396" cy="1874263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591852" y="4410241"/>
            <a:ext cx="940522" cy="325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64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3.7037E-6 L 1.04167E-6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12 0.00694 L -0.34127 0.00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3.7037E-7 L -3.95833E-6 -3.7037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build="p"/>
      <p:bldP spid="18" grpId="0" animBg="1"/>
      <p:bldP spid="18" grpId="1" animBg="1"/>
      <p:bldP spid="22" grpId="0" build="p"/>
      <p:bldP spid="23" grpId="0" animBg="1"/>
      <p:bldP spid="23" grpId="1" animBg="1"/>
      <p:bldP spid="10" grpId="0" animBg="1"/>
      <p:bldP spid="20" grpId="0" animBg="1"/>
      <p:bldP spid="24" grpId="0" animBg="1"/>
      <p:bldP spid="31" grpId="0" animBg="1"/>
      <p:bldP spid="32" grpId="0" animBg="1"/>
      <p:bldP spid="36" grpId="0" animBg="1"/>
      <p:bldP spid="27" grpId="0" animBg="1"/>
      <p:bldP spid="28" grpId="0" animBg="1"/>
      <p:bldP spid="34" grpId="0" animBg="1"/>
      <p:bldP spid="37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254" y="-10900"/>
            <a:ext cx="4542503" cy="1050758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285550" y="1274652"/>
            <a:ext cx="3714704" cy="7571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</a:t>
            </a:r>
            <a:r>
              <a:rPr lang="en-US" b="1" dirty="0" smtClean="0"/>
              <a:t>nflexibility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435056" y="22799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0"/>
          <p:cNvSpPr txBox="1">
            <a:spLocks/>
          </p:cNvSpPr>
          <p:nvPr/>
        </p:nvSpPr>
        <p:spPr>
          <a:xfrm>
            <a:off x="7875255" y="1219275"/>
            <a:ext cx="3840480" cy="202414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b="1" dirty="0" smtClean="0"/>
              <a:t>Flexible </a:t>
            </a:r>
            <a:endParaRPr lang="en-US" b="1" dirty="0" smtClean="0"/>
          </a:p>
          <a:p>
            <a:pPr>
              <a:spcAft>
                <a:spcPts val="2400"/>
              </a:spcAft>
            </a:pPr>
            <a:endParaRPr lang="en-US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8169469" y="2274180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 txBox="1">
            <a:spLocks/>
          </p:cNvSpPr>
          <p:nvPr/>
        </p:nvSpPr>
        <p:spPr>
          <a:xfrm>
            <a:off x="7524243" y="0"/>
            <a:ext cx="4542503" cy="1050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0" y="2863643"/>
            <a:ext cx="3502435" cy="3502435"/>
          </a:xfrm>
          <a:prstGeom prst="rect">
            <a:avLst/>
          </a:prstGeom>
        </p:spPr>
      </p:pic>
      <p:sp>
        <p:nvSpPr>
          <p:cNvPr id="48" name="Cloud Callout 47"/>
          <p:cNvSpPr/>
          <p:nvPr/>
        </p:nvSpPr>
        <p:spPr>
          <a:xfrm>
            <a:off x="2332347" y="2274180"/>
            <a:ext cx="3032133" cy="1688220"/>
          </a:xfrm>
          <a:prstGeom prst="cloudCallout">
            <a:avLst>
              <a:gd name="adj1" fmla="val -40268"/>
              <a:gd name="adj2" fmla="val 528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bored with comparing…What next???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5" y="3088548"/>
            <a:ext cx="3217153" cy="2838926"/>
          </a:xfrm>
          <a:prstGeom prst="rect">
            <a:avLst/>
          </a:prstGeom>
        </p:spPr>
      </p:pic>
      <p:sp>
        <p:nvSpPr>
          <p:cNvPr id="50" name="Oval Callout 49"/>
          <p:cNvSpPr/>
          <p:nvPr/>
        </p:nvSpPr>
        <p:spPr>
          <a:xfrm>
            <a:off x="6068260" y="2127918"/>
            <a:ext cx="2474497" cy="1584226"/>
          </a:xfrm>
          <a:prstGeom prst="wedgeEllipseCallout">
            <a:avLst>
              <a:gd name="adj1" fmla="val 80945"/>
              <a:gd name="adj2" fmla="val 29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your own product here..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391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3.7037E-6 L 1.04167E-6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12 0.00694 L -0.34127 0.00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3.7037E-7 L -3.95833E-6 -3.7037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build="p"/>
      <p:bldP spid="25" grpId="0" animBg="1"/>
      <p:bldP spid="25" grpId="1" animBg="1"/>
      <p:bldP spid="26" grpId="0" build="p"/>
      <p:bldP spid="27" grpId="0" animBg="1"/>
      <p:bldP spid="27" grpId="1" animBg="1"/>
      <p:bldP spid="32" grpId="0" animBg="1"/>
      <p:bldP spid="48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algn="just"/>
            <a:r>
              <a:rPr lang="en-US" dirty="0" smtClean="0"/>
              <a:t>                                Motivation</a:t>
            </a:r>
            <a:endParaRPr lang="en-US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758023" y="3050713"/>
            <a:ext cx="10904890" cy="7571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smtClean="0"/>
              <a:t> </a:t>
            </a:r>
            <a:r>
              <a:rPr lang="en-US" dirty="0" smtClean="0"/>
              <a:t>Adding a new dimension in e-commerce business using affiliate marketing 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9448800" y="60923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758023" y="2299152"/>
            <a:ext cx="8268032" cy="7571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smtClean="0"/>
              <a:t> </a:t>
            </a:r>
            <a:r>
              <a:rPr lang="en-US" dirty="0" smtClean="0"/>
              <a:t>Enhance the flexibility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758023" y="1542022"/>
            <a:ext cx="8268032" cy="7571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Calibri" pitchFamily="34" charset="0"/>
                <a:cs typeface="Calibri" pitchFamily="34" charset="0"/>
              </a:rPr>
              <a:t>1.</a:t>
            </a:r>
            <a:r>
              <a:rPr lang="en-US" b="1" dirty="0" smtClean="0"/>
              <a:t> </a:t>
            </a:r>
            <a:r>
              <a:rPr lang="en-US" dirty="0" smtClean="0"/>
              <a:t>Widen</a:t>
            </a:r>
            <a:r>
              <a:rPr lang="en-US" b="1" dirty="0" smtClean="0"/>
              <a:t> </a:t>
            </a:r>
            <a:r>
              <a:rPr lang="en-US" dirty="0" smtClean="0"/>
              <a:t>Circumference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758023" y="4098163"/>
            <a:ext cx="8268032" cy="7571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smtClean="0"/>
              <a:t> </a:t>
            </a:r>
            <a:r>
              <a:rPr lang="en-US" dirty="0" smtClean="0"/>
              <a:t>Integrate data from others.</a:t>
            </a:r>
            <a:endParaRPr lang="en-US" b="1" dirty="0"/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758023" y="4953671"/>
            <a:ext cx="8268032" cy="7571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smtClean="0"/>
              <a:t> </a:t>
            </a:r>
            <a:r>
              <a:rPr lang="en-US" dirty="0" smtClean="0"/>
              <a:t> Purchase product by making online payment.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4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4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Methodology 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50758"/>
            <a:ext cx="10515600" cy="56778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compare the other e-commerce sites based on price 		     by web crawler and update the prices by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 Product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create own design and use template over the 			product and also can order them without registration.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Payment: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confirm the payment through online.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way marketing: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extension of a browser 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can show the 			      similar product to the other website to our 				      website and other website as well.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2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Picture 2" descr="F:\CSE497(Project or Thesis)\Project Report (eCommerce)\UseCaseDiagram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3" y="1288480"/>
            <a:ext cx="10869283" cy="5764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1259457" y="1483743"/>
            <a:ext cx="2156603" cy="10932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7049" y="982982"/>
            <a:ext cx="1035170" cy="6109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Browse and compare</a:t>
            </a:r>
            <a:endParaRPr lang="en-US" sz="1100" dirty="0"/>
          </a:p>
        </p:txBody>
      </p:sp>
      <p:cxnSp>
        <p:nvCxnSpPr>
          <p:cNvPr id="13" name="Straight Connector 12"/>
          <p:cNvCxnSpPr>
            <a:stCxn id="11" idx="7"/>
          </p:cNvCxnSpPr>
          <p:nvPr/>
        </p:nvCxnSpPr>
        <p:spPr>
          <a:xfrm>
            <a:off x="4230622" y="1072460"/>
            <a:ext cx="1997650" cy="207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1071515"/>
            <a:ext cx="4773283" cy="11023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68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theme/theme1.xml><?xml version="1.0" encoding="utf-8"?>
<a:theme xmlns:a="http://schemas.openxmlformats.org/drawingml/2006/main" name="tf16401424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tf16401424</Template>
  <TotalTime>1142</TotalTime>
  <Words>357</Words>
  <Application>Microsoft Office PowerPoint</Application>
  <PresentationFormat>Widescreen</PresentationFormat>
  <Paragraphs>86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Segoe UI</vt:lpstr>
      <vt:lpstr>Segoe UI Light</vt:lpstr>
      <vt:lpstr>Segoe UI Semibold</vt:lpstr>
      <vt:lpstr>Times New Roman</vt:lpstr>
      <vt:lpstr>tf16401424</vt:lpstr>
      <vt:lpstr>Presented By Monim Hossain ID:2013-2-60-050    </vt:lpstr>
      <vt:lpstr>PowerPoint Presentation</vt:lpstr>
      <vt:lpstr>Why do we choose a new e-commerce Platform?</vt:lpstr>
      <vt:lpstr>Problem</vt:lpstr>
      <vt:lpstr>Problem</vt:lpstr>
      <vt:lpstr>Problem</vt:lpstr>
      <vt:lpstr>PowerPoint Presentation</vt:lpstr>
      <vt:lpstr>Methodology </vt:lpstr>
      <vt:lpstr>Use Case Diagram</vt:lpstr>
      <vt:lpstr>Advantages</vt:lpstr>
      <vt:lpstr>Limitation </vt:lpstr>
      <vt:lpstr>Conclusions</vt:lpstr>
      <vt:lpstr>Future Scope</vt:lpstr>
      <vt:lpstr>Reference </vt:lpstr>
      <vt:lpstr>PowerPoint Presentation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Monim Hossain</cp:lastModifiedBy>
  <cp:revision>94</cp:revision>
  <dcterms:created xsi:type="dcterms:W3CDTF">2017-08-08T01:03:59Z</dcterms:created>
  <dcterms:modified xsi:type="dcterms:W3CDTF">2017-12-05T21:54:06Z</dcterms:modified>
</cp:coreProperties>
</file>