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71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B4A54-151C-46EF-8CA2-95080D6DE813}" type="datetimeFigureOut">
              <a:rPr lang="en-US" smtClean="0"/>
              <a:pPr/>
              <a:t>24-Nov-15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76C45-4F2A-4051-9306-21CB765EF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Product Definition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6670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STAY ON TIME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562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: </a:t>
            </a:r>
            <a:r>
              <a:rPr lang="en-US" dirty="0" err="1" smtClean="0"/>
              <a:t>CubeX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55626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 : Mr. </a:t>
            </a: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Shaikh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609600"/>
            <a:ext cx="6705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/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Why this </a:t>
            </a:r>
            <a:r>
              <a:rPr lang="en-US" sz="4800" b="1" dirty="0" smtClean="0">
                <a:ln/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sz="4800" b="1" cap="none" spc="0" dirty="0" smtClean="0">
                <a:ln/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????</a:t>
            </a:r>
            <a:endParaRPr lang="en-US" sz="4800" b="1" cap="none" spc="0" dirty="0">
              <a:ln/>
              <a:solidFill>
                <a:schemeClr val="bg2">
                  <a:lumMod val="2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pic>
        <p:nvPicPr>
          <p:cNvPr id="14340" name="Picture 4" descr="https://encrypted-tbn2.gstatic.com/images?q=tbn:ANd9GcSUQpOy0qQmEVSy9whGNoNdoUoST9oQFvhpBcGlYUJrm6W1xKW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65514"/>
            <a:ext cx="3676649" cy="4201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Oh no , I forgot the time of class/meeting.</a:t>
            </a:r>
            <a:endParaRPr lang="en-US" sz="3600" dirty="0"/>
          </a:p>
        </p:txBody>
      </p:sp>
      <p:pic>
        <p:nvPicPr>
          <p:cNvPr id="4" name="Content Placeholder 3" descr="Test-Anxie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7305162" cy="46482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Which room was that?? </a:t>
            </a:r>
            <a:r>
              <a:rPr lang="en-US" sz="4000" b="1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Oopssss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:P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hallway-outside-133-registrar-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24744" y="1527175"/>
            <a:ext cx="6857999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Hello, where do we have to report ??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51006753_d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915944" cy="38902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Oh god ! I have to write a mail for appointment</a:t>
            </a:r>
            <a:endParaRPr lang="en-US" dirty="0"/>
          </a:p>
        </p:txBody>
      </p:sp>
      <p:pic>
        <p:nvPicPr>
          <p:cNvPr id="4" name="Content Placeholder 3" descr="16561137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41268"/>
          <a:stretch>
            <a:fillRect/>
          </a:stretch>
        </p:blipFill>
        <p:spPr>
          <a:xfrm>
            <a:off x="1524000" y="2209800"/>
            <a:ext cx="6096000" cy="31509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Where to go?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oaching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905000"/>
            <a:ext cx="4495800" cy="356809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981200"/>
            <a:ext cx="8103501" cy="175432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Here is the solution!!!</a:t>
            </a:r>
          </a:p>
          <a:p>
            <a:pPr algn="ctr"/>
            <a:r>
              <a:rPr lang="en-US" sz="5400" b="1" dirty="0" smtClean="0">
                <a:ln/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this app….</a:t>
            </a:r>
            <a:endParaRPr lang="en-US" sz="5400" b="1" cap="none" spc="0" dirty="0">
              <a:ln/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1. Maintaining Schedule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503920" cy="350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the schedule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the schedule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Notifications for class/meeting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Showing all relevant details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 time, room no. , agenda etc.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2. Make an Appointment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503920" cy="327355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 appointment just with single click instead of writing a mail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Professor can accept or reject the appointment as per his/her convenience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will get notified if appointment gets confirmed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Bits Maps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835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static map of BITS Pilani campus will also be available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pic>
        <p:nvPicPr>
          <p:cNvPr id="5122" name="Picture 2" descr="http://mba.ind.in/images/BITS-Pilani-Campus-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14600"/>
            <a:ext cx="6400800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Contents 	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503920" cy="457200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Introduction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Definition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this app?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lvl="1"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Table</a:t>
            </a:r>
          </a:p>
          <a:p>
            <a:pPr lvl="1"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Appointment</a:t>
            </a:r>
          </a:p>
          <a:p>
            <a:pPr lvl="1"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Target Audience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Questions??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Target Audience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8503920" cy="27401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Students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Professors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Staff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Any Questions???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8questions_blog1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6846888" cy="45656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-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6743363" cy="381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Captain :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Asif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Shiekh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11-Aug-15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2781" y="1600199"/>
            <a:ext cx="498280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Vice  Captain :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Vishakha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Gupta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1844199_10207238512468052_479893219_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981200"/>
            <a:ext cx="3848894" cy="38488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Agrawal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PicsArt_21-05-2015 08_57_17 P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76447" y="1527175"/>
            <a:ext cx="3154594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Farah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Naaz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Kunal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Mehta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pic>
        <p:nvPicPr>
          <p:cNvPr id="17409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4" y="1600201"/>
            <a:ext cx="3374230" cy="449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Pallavi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Panchal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1853922_1102885106395776_612376936_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39244" y="1527175"/>
            <a:ext cx="3429000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Product Definition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514600"/>
            <a:ext cx="8503920" cy="1444752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This app will provide a facility to maintain the daily schedule , book an appointment with professors and view static maps.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167</TotalTime>
  <Words>239</Words>
  <Application>Microsoft Office PowerPoint</Application>
  <PresentationFormat>On-screen Show (4:3)</PresentationFormat>
  <Paragraphs>92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Product Definition</vt:lpstr>
      <vt:lpstr>Contents  </vt:lpstr>
      <vt:lpstr>Captain : Asif Shiekh</vt:lpstr>
      <vt:lpstr>Vice  Captain : Vishakha Gupta</vt:lpstr>
      <vt:lpstr>Ayushi Agrawal</vt:lpstr>
      <vt:lpstr>Farah Naaz</vt:lpstr>
      <vt:lpstr>Kunal Mehta</vt:lpstr>
      <vt:lpstr>Pallavi Panchal</vt:lpstr>
      <vt:lpstr>Product Definition</vt:lpstr>
      <vt:lpstr>Slide 10</vt:lpstr>
      <vt:lpstr>Oh no , I forgot the time of class/meeting.</vt:lpstr>
      <vt:lpstr>Which room was that?? Oopssss :P</vt:lpstr>
      <vt:lpstr>Hello, where do we have to report ??</vt:lpstr>
      <vt:lpstr>Oh god ! I have to write a mail for appointment</vt:lpstr>
      <vt:lpstr>Where to go?</vt:lpstr>
      <vt:lpstr>Slide 16</vt:lpstr>
      <vt:lpstr>1. Maintaining Schedule </vt:lpstr>
      <vt:lpstr>2. Make an Appointment </vt:lpstr>
      <vt:lpstr> Bits Maps</vt:lpstr>
      <vt:lpstr>Target Audience</vt:lpstr>
      <vt:lpstr>Any Questions???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 Arya</dc:creator>
  <cp:lastModifiedBy>Asif Sheikh</cp:lastModifiedBy>
  <cp:revision>28</cp:revision>
  <dcterms:created xsi:type="dcterms:W3CDTF">2015-08-10T15:35:34Z</dcterms:created>
  <dcterms:modified xsi:type="dcterms:W3CDTF">2015-11-24T22:43:45Z</dcterms:modified>
</cp:coreProperties>
</file>