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</p:sldIdLst>
  <p:sldSz cx="9144000" cy="5143500" type="screen16x9"/>
  <p:notesSz cx="6858000" cy="9144000"/>
  <p:embeddedFontLst>
    <p:embeddedFont>
      <p:font typeface="PT Sans Narrow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5400"/>
            </a:lvl1pPr>
            <a:lvl2pPr algn="ctr" rtl="0">
              <a:spcBef>
                <a:spcPts val="0"/>
              </a:spcBef>
              <a:buSzPct val="100000"/>
              <a:defRPr sz="5400"/>
            </a:lvl2pPr>
            <a:lvl3pPr algn="ctr" rtl="0">
              <a:spcBef>
                <a:spcPts val="0"/>
              </a:spcBef>
              <a:buSzPct val="100000"/>
              <a:defRPr sz="5400"/>
            </a:lvl3pPr>
            <a:lvl4pPr algn="ctr" rtl="0">
              <a:spcBef>
                <a:spcPts val="0"/>
              </a:spcBef>
              <a:buSzPct val="100000"/>
              <a:defRPr sz="5400"/>
            </a:lvl4pPr>
            <a:lvl5pPr algn="ctr" rtl="0">
              <a:spcBef>
                <a:spcPts val="0"/>
              </a:spcBef>
              <a:buSzPct val="100000"/>
              <a:defRPr sz="5400"/>
            </a:lvl5pPr>
            <a:lvl6pPr algn="ctr" rtl="0">
              <a:spcBef>
                <a:spcPts val="0"/>
              </a:spcBef>
              <a:buSzPct val="100000"/>
              <a:defRPr sz="5400"/>
            </a:lvl6pPr>
            <a:lvl7pPr algn="ctr" rtl="0">
              <a:spcBef>
                <a:spcPts val="0"/>
              </a:spcBef>
              <a:buSzPct val="100000"/>
              <a:defRPr sz="5400"/>
            </a:lvl7pPr>
            <a:lvl8pPr algn="ctr" rtl="0">
              <a:spcBef>
                <a:spcPts val="0"/>
              </a:spcBef>
              <a:buSzPct val="100000"/>
              <a:defRPr sz="5400"/>
            </a:lvl8pPr>
            <a:lvl9pPr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200"/>
            </a:lvl1pPr>
            <a:lvl2pPr algn="ctr" rtl="0">
              <a:spcBef>
                <a:spcPts val="0"/>
              </a:spcBef>
              <a:buSzPct val="100000"/>
              <a:defRPr sz="4200"/>
            </a:lvl2pPr>
            <a:lvl3pPr algn="ctr" rtl="0">
              <a:spcBef>
                <a:spcPts val="0"/>
              </a:spcBef>
              <a:buSzPct val="100000"/>
              <a:defRPr sz="4200"/>
            </a:lvl3pPr>
            <a:lvl4pPr algn="ctr" rtl="0">
              <a:spcBef>
                <a:spcPts val="0"/>
              </a:spcBef>
              <a:buSzPct val="100000"/>
              <a:defRPr sz="4200"/>
            </a:lvl4pPr>
            <a:lvl5pPr algn="ctr" rtl="0">
              <a:spcBef>
                <a:spcPts val="0"/>
              </a:spcBef>
              <a:buSzPct val="100000"/>
              <a:defRPr sz="4200"/>
            </a:lvl5pPr>
            <a:lvl6pPr algn="ctr" rtl="0">
              <a:spcBef>
                <a:spcPts val="0"/>
              </a:spcBef>
              <a:buSzPct val="100000"/>
              <a:defRPr sz="4200"/>
            </a:lvl6pPr>
            <a:lvl7pPr algn="ctr" rtl="0">
              <a:spcBef>
                <a:spcPts val="0"/>
              </a:spcBef>
              <a:buSzPct val="100000"/>
              <a:defRPr sz="4200"/>
            </a:lvl7pPr>
            <a:lvl8pPr algn="ctr" rtl="0">
              <a:spcBef>
                <a:spcPts val="0"/>
              </a:spcBef>
              <a:buSzPct val="100000"/>
              <a:defRPr sz="4200"/>
            </a:lvl8pPr>
            <a:lvl9pPr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04150" y="18279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SQA Presentation : N-li8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57750" y="2774175"/>
            <a:ext cx="6010499" cy="109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By team- cubeX</a:t>
            </a:r>
          </a:p>
          <a:p>
            <a:pPr marL="914400" lvl="0" indent="457200" algn="l" rtl="0">
              <a:spcBef>
                <a:spcPts val="0"/>
              </a:spcBef>
              <a:buNone/>
            </a:pPr>
            <a:r>
              <a:rPr lang="en" sz="1800"/>
              <a:t>   Presented by-Vishakha Gupta</a:t>
            </a:r>
          </a:p>
          <a:p>
            <a:pPr marL="914400" lvl="0" indent="457200" algn="l" rtl="0">
              <a:spcBef>
                <a:spcPts val="0"/>
              </a:spcBef>
              <a:buNone/>
            </a:pPr>
            <a:r>
              <a:rPr lang="en" sz="1800"/>
              <a:t>           Date -24/12/2015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5FCBEF"/>
                </a:solidFill>
              </a:rPr>
              <a:t>Manual Testing</a:t>
            </a:r>
            <a:endParaRPr lang="en" dirty="0">
              <a:solidFill>
                <a:srgbClr val="5FCBE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tc2_app.png"/>
          <p:cNvPicPr>
            <a:picLocks noChangeAspect="1"/>
          </p:cNvPicPr>
          <p:nvPr/>
        </p:nvPicPr>
        <p:blipFill>
          <a:blip r:embed="rId5"/>
          <a:srcRect l="25000" t="24988" r="28125" b="15260"/>
          <a:stretch>
            <a:fillRect/>
          </a:stretch>
        </p:blipFill>
        <p:spPr>
          <a:xfrm>
            <a:off x="928662" y="1285866"/>
            <a:ext cx="7429552" cy="37147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5FCBEF"/>
                </a:solidFill>
              </a:rPr>
              <a:t>Manual Testing</a:t>
            </a:r>
            <a:endParaRPr lang="en" dirty="0">
              <a:solidFill>
                <a:srgbClr val="5FCBE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 descr="tc1_app.png"/>
          <p:cNvPicPr>
            <a:picLocks noChangeAspect="1"/>
          </p:cNvPicPr>
          <p:nvPr/>
        </p:nvPicPr>
        <p:blipFill>
          <a:blip r:embed="rId5"/>
          <a:srcRect l="25000" t="30546" r="27344" b="11092"/>
          <a:stretch>
            <a:fillRect/>
          </a:stretch>
        </p:blipFill>
        <p:spPr>
          <a:xfrm>
            <a:off x="785786" y="1428742"/>
            <a:ext cx="8001056" cy="32861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5FCBEF"/>
                </a:solidFill>
              </a:rPr>
              <a:t>Defect List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85720" y="1142990"/>
            <a:ext cx="3831672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Website :</a:t>
            </a: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”Division”  Hyperlink doesn’t open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correctly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”Club” Hyperlink doesn’t open correctly</a:t>
            </a: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”ARCD” Hyperlink doesn’t open correctly</a:t>
            </a: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”Contacts” Hyperlink doesn’t open correctly</a:t>
            </a: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”@N-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 Hyperlink doesn’t open correctly</a:t>
            </a:r>
          </a:p>
          <a:p>
            <a:pPr lvl="1" indent="-228600"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in admin login,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hape 140"/>
          <p:cNvSpPr txBox="1">
            <a:spLocks/>
          </p:cNvSpPr>
          <p:nvPr/>
        </p:nvSpPr>
        <p:spPr>
          <a:xfrm>
            <a:off x="4500562" y="1285866"/>
            <a:ext cx="3831672" cy="34455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App:</a:t>
            </a:r>
          </a:p>
          <a:p>
            <a:pPr marL="0" marR="0" lvl="1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User is registered but locally</a:t>
            </a:r>
          </a:p>
          <a:p>
            <a:pPr marL="0" marR="0" lvl="1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Re-registration is successful instead of giving error message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Open Sans"/>
              <a:cs typeface="Times New Roman" pitchFamily="18" charset="0"/>
              <a:sym typeface="Open Sans"/>
            </a:endParaRPr>
          </a:p>
        </p:txBody>
      </p:sp>
      <p:pic>
        <p:nvPicPr>
          <p:cNvPr id="11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Thank You !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Queries???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Test Plan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00034" y="1071552"/>
            <a:ext cx="8332265" cy="34974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Coverage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Functional Testing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Test Methods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Automated Testing (Firebug)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Manual Testing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Test Responsibilities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Organize and distribute responsibilities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Track deliverables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4824"/>
            <a:ext cx="828674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5FCBEF"/>
                </a:solidFill>
              </a:rPr>
              <a:t>Functional Testing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18550"/>
            <a:ext cx="4244100" cy="34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/>
              <a:t>WEBSITE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400" b="1" dirty="0"/>
              <a:t>Super Admin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Authentication (login / logout)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Add, update &amp; delete users / admins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Add, update &amp; delete groups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Add, update &amp; delete notices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Add, update &amp; delete registrations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Assign &amp; remove permissions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Edit &amp; delete users &amp; admins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" sz="1050" dirty="0"/>
              <a:t>Logout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endParaRPr lang="en" sz="105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       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555800" y="1318550"/>
            <a:ext cx="4588199" cy="34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228600">
              <a:lnSpc>
                <a:spcPct val="100000"/>
              </a:lnSpc>
            </a:pPr>
            <a:r>
              <a:rPr lang="en" sz="1400" b="1" dirty="0" smtClean="0"/>
              <a:t>Admin</a:t>
            </a:r>
          </a:p>
          <a:p>
            <a:pPr marL="1371600" lvl="2" indent="-228600">
              <a:lnSpc>
                <a:spcPct val="100000"/>
              </a:lnSpc>
              <a:buFont typeface="Arial" pitchFamily="34" charset="0"/>
              <a:buChar char="•"/>
            </a:pPr>
            <a:r>
              <a:rPr lang="en" sz="1050" dirty="0" smtClean="0"/>
              <a:t>Authentication (login / logout)</a:t>
            </a:r>
          </a:p>
          <a:p>
            <a:pPr marL="1371600" lvl="2" indent="-228600">
              <a:lnSpc>
                <a:spcPct val="100000"/>
              </a:lnSpc>
              <a:buFont typeface="Arial" pitchFamily="34" charset="0"/>
              <a:buChar char="•"/>
            </a:pPr>
            <a:r>
              <a:rPr lang="en" sz="1050" dirty="0" smtClean="0"/>
              <a:t>Add, update &amp; delete notices</a:t>
            </a:r>
          </a:p>
          <a:p>
            <a:pPr marL="1371600" lvl="2" indent="-228600">
              <a:lnSpc>
                <a:spcPct val="100000"/>
              </a:lnSpc>
              <a:buFont typeface="Arial" pitchFamily="34" charset="0"/>
              <a:buChar char="•"/>
            </a:pPr>
            <a:r>
              <a:rPr lang="en" sz="1050" dirty="0" smtClean="0"/>
              <a:t>Add, update &amp; delete registrations</a:t>
            </a:r>
            <a:endParaRPr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solidFill>
                  <a:srgbClr val="5FCBEF"/>
                </a:solidFill>
              </a:rPr>
              <a:t>Functional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1552"/>
            <a:ext cx="3999899" cy="3497323"/>
          </a:xfrm>
        </p:spPr>
        <p:txBody>
          <a:bodyPr/>
          <a:lstStyle/>
          <a:p>
            <a:pPr marL="457200" lvl="0" indent="-228600"/>
            <a:r>
              <a:rPr lang="en" b="1" dirty="0" smtClean="0"/>
              <a:t>Android APP</a:t>
            </a:r>
          </a:p>
          <a:p>
            <a:pPr marL="914400" lvl="1" indent="-228600"/>
            <a:r>
              <a:rPr lang="en" b="1" dirty="0" smtClean="0"/>
              <a:t>User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Authentication (login/logout)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Registration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View notices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View departments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Event registration</a:t>
            </a:r>
          </a:p>
          <a:p>
            <a:pPr marL="1371600" lvl="2" indent="-228600">
              <a:buFont typeface="Arial" pitchFamily="34" charset="0"/>
              <a:buChar char="•"/>
            </a:pPr>
            <a:r>
              <a:rPr lang="en" dirty="0" smtClean="0"/>
              <a:t>Subscribe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Non-Functional Testing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4348" y="1071552"/>
            <a:ext cx="7500990" cy="34748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The website should be operable 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Confidentiality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Authorization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Usability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It’s easy to use.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the degree to which a program operates according to specification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Automated testing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l="793" t="19373" b="4441"/>
          <a:stretch/>
        </p:blipFill>
        <p:spPr>
          <a:xfrm>
            <a:off x="1002875" y="1241525"/>
            <a:ext cx="7829423" cy="33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401175" y="4694875"/>
            <a:ext cx="29837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Measure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Automated testing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l="2286" t="18338" b="9719"/>
          <a:stretch/>
        </p:blipFill>
        <p:spPr>
          <a:xfrm>
            <a:off x="1165850" y="1205450"/>
            <a:ext cx="7754423" cy="340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889950" y="4538375"/>
            <a:ext cx="31926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Testing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Automated testing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5FCBEF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l="1941" t="16005" b="13576"/>
          <a:stretch/>
        </p:blipFill>
        <p:spPr>
          <a:xfrm>
            <a:off x="1064175" y="1085025"/>
            <a:ext cx="7710048" cy="36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074850" y="4705300"/>
            <a:ext cx="2994299" cy="2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 Testing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FCBEF"/>
                </a:solidFill>
              </a:rPr>
              <a:t>Manual Testing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37" y="115512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5" y="4177500"/>
            <a:ext cx="828674" cy="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tc1_site.png"/>
          <p:cNvPicPr>
            <a:picLocks noChangeAspect="1"/>
          </p:cNvPicPr>
          <p:nvPr/>
        </p:nvPicPr>
        <p:blipFill>
          <a:blip r:embed="rId5"/>
          <a:srcRect l="24219" t="19429" r="25780" b="8312"/>
          <a:stretch>
            <a:fillRect/>
          </a:stretch>
        </p:blipFill>
        <p:spPr>
          <a:xfrm>
            <a:off x="1000100" y="1214428"/>
            <a:ext cx="6715172" cy="39290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PresentationFormat>On-screen Show (16:9)</PresentationFormat>
  <Paragraphs>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PT Sans Narrow</vt:lpstr>
      <vt:lpstr>Open Sans</vt:lpstr>
      <vt:lpstr>Times New Roman</vt:lpstr>
      <vt:lpstr>tropic</vt:lpstr>
      <vt:lpstr>simple-light-2</vt:lpstr>
      <vt:lpstr>SQA Presentation : N-li8</vt:lpstr>
      <vt:lpstr>Test Plan</vt:lpstr>
      <vt:lpstr>Functional Testing</vt:lpstr>
      <vt:lpstr>Functional Testing</vt:lpstr>
      <vt:lpstr>Non-Functional Testing</vt:lpstr>
      <vt:lpstr>Automated testing</vt:lpstr>
      <vt:lpstr>Automated testing</vt:lpstr>
      <vt:lpstr>Automated testing </vt:lpstr>
      <vt:lpstr>Manual Testing</vt:lpstr>
      <vt:lpstr>Manual Testing</vt:lpstr>
      <vt:lpstr>Manual Testing</vt:lpstr>
      <vt:lpstr>Defect List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 Presentation : N-li8</dc:title>
  <dc:creator>Vishakha</dc:creator>
  <cp:lastModifiedBy>Vishakha</cp:lastModifiedBy>
  <cp:revision>8</cp:revision>
  <dcterms:modified xsi:type="dcterms:W3CDTF">2015-11-24T06:30:42Z</dcterms:modified>
</cp:coreProperties>
</file>