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94" r:id="rId16"/>
    <p:sldId id="295" r:id="rId17"/>
    <p:sldId id="293" r:id="rId18"/>
    <p:sldId id="296" r:id="rId19"/>
    <p:sldId id="289" r:id="rId20"/>
    <p:sldId id="290" r:id="rId21"/>
    <p:sldId id="291" r:id="rId22"/>
    <p:sldId id="292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11/5/2015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11/5/2015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280151"/>
            <a:ext cx="1320059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280151"/>
            <a:ext cx="6862462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280151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6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39">
          <p15:clr>
            <a:srgbClr val="F26B43"/>
          </p15:clr>
        </p15:guide>
        <p15:guide id="2" pos="671">
          <p15:clr>
            <a:srgbClr val="F26B43"/>
          </p15:clr>
        </p15:guide>
        <p15:guide id="3" pos="67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Brush Script MT" panose="03060802040406070304" pitchFamily="66" charset="0"/>
              </a:rPr>
              <a:t>Stay </a:t>
            </a:r>
            <a:r>
              <a:rPr lang="en-US" dirty="0" err="1" smtClean="0">
                <a:solidFill>
                  <a:srgbClr val="FFFF00"/>
                </a:solidFill>
                <a:latin typeface="Brush Script MT" panose="03060802040406070304" pitchFamily="66" charset="0"/>
              </a:rPr>
              <a:t>onTime</a:t>
            </a:r>
            <a:endParaRPr lang="en-US" dirty="0">
              <a:solidFill>
                <a:srgbClr val="FFFF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</a:t>
            </a:r>
            <a:r>
              <a:rPr lang="en-US" dirty="0" err="1" smtClean="0"/>
              <a:t>CubeX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999412" y="5867400"/>
            <a:ext cx="2310659" cy="381000"/>
          </a:xfrm>
        </p:spPr>
        <p:txBody>
          <a:bodyPr/>
          <a:lstStyle/>
          <a:p>
            <a:fld id="{E9671598-BEA1-46CB-BE96-5B5E63BD9F34}" type="datetime3">
              <a:rPr lang="en-US" sz="1800" smtClean="0"/>
              <a:t>5 November 2015</a:t>
            </a:fld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522412" y="5100935"/>
            <a:ext cx="36728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:Asif Sheikh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Maps are viewed with a static marker on Bits </a:t>
            </a:r>
            <a:r>
              <a:rPr lang="en-US" dirty="0" err="1" smtClean="0"/>
              <a:t>Pilani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Buildings are marked as we start zooming  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Chat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Professor or student can video call each other when ever required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an Appointment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Student selects department of faculty first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an Appointment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Student selects faculty name from list of faculties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an Appointment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Student selects time slots of concerned faculty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an Appointment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Student can book a time slot provided by faculty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7620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Faculty or students can view messages sent by each other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6096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Brush Script MT" panose="03060802040406070304" pitchFamily="66" charset="0"/>
              </a:rPr>
              <a:t>Stayon</a:t>
            </a:r>
            <a:r>
              <a:rPr lang="en-US" sz="4000" dirty="0" smtClean="0">
                <a:latin typeface="Brush Script MT" panose="03060802040406070304" pitchFamily="66" charset="0"/>
              </a:rPr>
              <a:t> Time</a:t>
            </a:r>
            <a:r>
              <a:rPr lang="en-US" dirty="0" smtClean="0"/>
              <a:t>-help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6096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886200" cy="1924050"/>
          </a:xfrm>
        </p:spPr>
        <p:txBody>
          <a:bodyPr/>
          <a:lstStyle/>
          <a:p>
            <a:r>
              <a:rPr lang="en-US" sz="4000" dirty="0" err="1" smtClean="0">
                <a:latin typeface="Brush Script MT" panose="03060802040406070304" pitchFamily="66" charset="0"/>
              </a:rPr>
              <a:t>Stayon</a:t>
            </a:r>
            <a:r>
              <a:rPr lang="en-US" sz="4000" dirty="0" smtClean="0">
                <a:latin typeface="Brush Script MT" panose="03060802040406070304" pitchFamily="66" charset="0"/>
              </a:rPr>
              <a:t> Time </a:t>
            </a:r>
            <a:r>
              <a:rPr lang="en-US" dirty="0" smtClean="0"/>
              <a:t>about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Stay on Time is an android application built for  booking appointments between faculties and student and also providing interface of video chat and maps of BITS-</a:t>
            </a:r>
            <a:r>
              <a:rPr lang="en-US" dirty="0" err="1" smtClean="0"/>
              <a:t>pilani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marL="279082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SQA Team : N-Li8</a:t>
            </a:r>
            <a:endParaRPr lang="en-US" b="1" dirty="0"/>
          </a:p>
          <a:p>
            <a:pPr marL="569913" lvl="2" indent="0">
              <a:buNone/>
            </a:pPr>
            <a:endParaRPr lang="en-US" dirty="0"/>
          </a:p>
          <a:p>
            <a:pPr marL="1035050" lvl="4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Better backend interface for entering slots and details of faculty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 smtClean="0"/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441" y="1257787"/>
            <a:ext cx="96012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Thank you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441" y="3200400"/>
            <a:ext cx="9118229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Any Queries 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60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Asif Sheikh(Captain)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Vishaka</a:t>
            </a:r>
            <a:r>
              <a:rPr lang="en-US" dirty="0" smtClean="0"/>
              <a:t> Gupta (Vice Captain 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Farha</a:t>
            </a:r>
            <a:r>
              <a:rPr lang="en-US" dirty="0" smtClean="0"/>
              <a:t> </a:t>
            </a:r>
            <a:r>
              <a:rPr lang="en-US" dirty="0" err="1" smtClean="0"/>
              <a:t>Naaz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Kunal Mehta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Pallavi</a:t>
            </a:r>
            <a:r>
              <a:rPr lang="en-US" dirty="0" smtClean="0"/>
              <a:t> Panchal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Ayushi</a:t>
            </a:r>
            <a:r>
              <a:rPr lang="en-US" dirty="0" smtClean="0"/>
              <a:t> Agarwal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16" y="545206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Uptill</a:t>
            </a:r>
            <a:r>
              <a:rPr lang="en-US" dirty="0" smtClean="0"/>
              <a:t> Now…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of design was discussed and also wireframes were presented by previous developer team </a:t>
            </a:r>
          </a:p>
          <a:p>
            <a:endParaRPr lang="en-US" dirty="0" smtClean="0"/>
          </a:p>
          <a:p>
            <a:r>
              <a:rPr lang="en-US" dirty="0" smtClean="0"/>
              <a:t>Product Backlog was discussed 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Alpha Release of product by </a:t>
            </a:r>
            <a:r>
              <a:rPr lang="en-US" dirty="0" err="1" smtClean="0"/>
              <a:t>Nayan’s</a:t>
            </a:r>
            <a:r>
              <a:rPr lang="en-US" dirty="0" smtClean="0"/>
              <a:t> </a:t>
            </a:r>
            <a:r>
              <a:rPr lang="en-US" dirty="0" err="1" smtClean="0"/>
              <a:t>Dfalcons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62604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Booking Appointments with Faculty</a:t>
            </a:r>
          </a:p>
          <a:p>
            <a:r>
              <a:rPr lang="en-US" dirty="0" smtClean="0"/>
              <a:t>Video Chat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r>
              <a:rPr lang="en-US" dirty="0" smtClean="0"/>
              <a:t>Message chatting between faculty and students</a:t>
            </a:r>
          </a:p>
          <a:p>
            <a:r>
              <a:rPr lang="en-US" dirty="0" smtClean="0"/>
              <a:t>Static Maps using </a:t>
            </a:r>
            <a:r>
              <a:rPr lang="en-US" dirty="0" err="1" smtClean="0"/>
              <a:t>google</a:t>
            </a:r>
            <a:r>
              <a:rPr lang="en-US" dirty="0"/>
              <a:t> </a:t>
            </a:r>
            <a:r>
              <a:rPr lang="en-US" dirty="0" smtClean="0"/>
              <a:t>Maps API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6917"/>
            <a:ext cx="885991" cy="8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667000"/>
            <a:ext cx="3276599" cy="1924050"/>
          </a:xfrm>
        </p:spPr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Login using student id 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After providing username and password ,details are authenticated on web 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33400"/>
            <a:ext cx="885991" cy="832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Consists of  Make </a:t>
            </a:r>
            <a:r>
              <a:rPr lang="en-US" dirty="0"/>
              <a:t>A</a:t>
            </a:r>
            <a:r>
              <a:rPr lang="en-US" dirty="0" smtClean="0"/>
              <a:t>ppointment, Messages, Maps, Video Chat, Help and About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38" y="533400"/>
            <a:ext cx="885991" cy="8328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12" y="6858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template" id="{0EA9C561-8BAB-4742-9280-AC6973BB6853}" vid="{8CC59F31-5649-4433-9D0A-F449DC7A095A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42F84C-51DE-4DC6-9649-9A70494832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270</Words>
  <Application>Microsoft Office PowerPoint</Application>
  <PresentationFormat>Custom</PresentationFormat>
  <Paragraphs>62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Brush Script MT</vt:lpstr>
      <vt:lpstr>Palatino Linotype</vt:lpstr>
      <vt:lpstr>Geometric design template</vt:lpstr>
      <vt:lpstr>Stay onTime</vt:lpstr>
      <vt:lpstr>Introduction</vt:lpstr>
      <vt:lpstr>Team Members</vt:lpstr>
      <vt:lpstr>Uptill Now… </vt:lpstr>
      <vt:lpstr>Features Implemented</vt:lpstr>
      <vt:lpstr>Splash Screen</vt:lpstr>
      <vt:lpstr>Login  </vt:lpstr>
      <vt:lpstr>Logging in </vt:lpstr>
      <vt:lpstr>Home Screen</vt:lpstr>
      <vt:lpstr>Static Maps</vt:lpstr>
      <vt:lpstr>Static Maps</vt:lpstr>
      <vt:lpstr>Video Chat </vt:lpstr>
      <vt:lpstr>Booking an Appointment</vt:lpstr>
      <vt:lpstr>Booking an Appointment</vt:lpstr>
      <vt:lpstr>Booking an Appointment</vt:lpstr>
      <vt:lpstr>Booking an Appointment</vt:lpstr>
      <vt:lpstr>Messages</vt:lpstr>
      <vt:lpstr>Stayon Time-help</vt:lpstr>
      <vt:lpstr>Stayon Time about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2015-09-23T21:22:20Z</dcterms:created>
  <dcterms:modified xsi:type="dcterms:W3CDTF">2015-11-04T19:32:09Z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TC034605189991</vt:lpwstr>
  </property>
</Properties>
</file>