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9" r:id="rId3"/>
    <p:sldId id="266" r:id="rId4"/>
    <p:sldId id="257" r:id="rId5"/>
    <p:sldId id="259" r:id="rId6"/>
    <p:sldId id="258" r:id="rId7"/>
    <p:sldId id="260" r:id="rId8"/>
    <p:sldId id="262" r:id="rId9"/>
    <p:sldId id="263" r:id="rId10"/>
    <p:sldId id="267" r:id="rId11"/>
    <p:sldId id="268" r:id="rId12"/>
    <p:sldId id="265" r:id="rId13"/>
    <p:sldId id="270" r:id="rId14"/>
    <p:sldId id="271" r:id="rId15"/>
    <p:sldId id="274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C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54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CC198E-0EDA-4B2A-A3B9-06AD54F2EBF8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30CB3C-A976-4590-8717-D78245D5A6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Berlin Sans FB Demi" pitchFamily="34" charset="0"/>
              </a:rPr>
              <a:t>noteIt</a:t>
            </a:r>
            <a:endParaRPr lang="en-US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By Team -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CubeX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9" name="Picture 8" descr="p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9800"/>
            <a:ext cx="1947212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56388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Presented by-</a:t>
            </a:r>
          </a:p>
          <a:p>
            <a:r>
              <a:rPr lang="en-US" sz="2400" smtClean="0">
                <a:latin typeface="Aharoni" pitchFamily="2" charset="-79"/>
                <a:cs typeface="Aharoni" pitchFamily="2" charset="-79"/>
              </a:rPr>
              <a:t>  Farha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naaz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Color selection screen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Save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3048000" cy="43434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029200" y="3048000"/>
            <a:ext cx="32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User can choose color of his choice for task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0800000" flipV="1">
            <a:off x="2362200" y="3581400"/>
            <a:ext cx="2971800" cy="762000"/>
          </a:xfrm>
          <a:prstGeom prst="curvedConnector3">
            <a:avLst>
              <a:gd name="adj1" fmla="val 50000"/>
            </a:avLst>
          </a:prstGeom>
          <a:ln w="44450"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Reminder option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3190956" cy="4389437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rot="10800000" flipV="1">
            <a:off x="3048000" y="3276600"/>
            <a:ext cx="1905000" cy="762000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76800" y="2895601"/>
            <a:ext cx="3048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solidFill>
                  <a:srgbClr val="041C32"/>
                </a:solidFill>
              </a:rPr>
              <a:t>Reminders can be set for the tasks user want</a:t>
            </a:r>
          </a:p>
          <a:p>
            <a:pPr algn="ctr"/>
            <a:endParaRPr lang="en-US" sz="2000" b="1" dirty="0">
              <a:ln w="11430"/>
              <a:solidFill>
                <a:srgbClr val="041C3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Delete option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057400"/>
            <a:ext cx="3223270" cy="4433888"/>
          </a:xfrm>
          <a:prstGeom prst="rect">
            <a:avLst/>
          </a:prstGeom>
        </p:spPr>
      </p:pic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6324600" y="4267200"/>
            <a:ext cx="2362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2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Confirmation for deletion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>
            <a:off x="3429000" y="3962402"/>
            <a:ext cx="2895600" cy="609598"/>
          </a:xfrm>
          <a:prstGeom prst="curvedConnector3">
            <a:avLst>
              <a:gd name="adj1" fmla="val 50000"/>
            </a:avLst>
          </a:prstGeom>
          <a:ln w="44450"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Project task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22" y="1935163"/>
            <a:ext cx="3190956" cy="4389437"/>
          </a:xfrm>
          <a:prstGeom prst="rect">
            <a:avLst/>
          </a:prstGeom>
        </p:spPr>
      </p:pic>
      <p:sp>
        <p:nvSpPr>
          <p:cNvPr id="6" name="Content Placeholder 11"/>
          <p:cNvSpPr txBox="1">
            <a:spLocks/>
          </p:cNvSpPr>
          <p:nvPr/>
        </p:nvSpPr>
        <p:spPr>
          <a:xfrm>
            <a:off x="6553200" y="4114800"/>
            <a:ext cx="2362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Picture note</a:t>
            </a:r>
            <a:endParaRPr kumimoji="0" lang="en-US" sz="2000" b="1" i="0" u="none" strike="noStrike" kern="1200" cap="none" spc="0" normalizeH="0" baseline="0" noProof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6324600" y="2590800"/>
            <a:ext cx="2362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Confirmation for deletion</a:t>
            </a:r>
            <a:endParaRPr kumimoji="0" lang="en-US" sz="2000" b="1" i="0" u="none" strike="noStrike" kern="1200" cap="none" spc="0" normalizeH="0" baseline="0" noProof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11"/>
          <p:cNvSpPr txBox="1">
            <a:spLocks/>
          </p:cNvSpPr>
          <p:nvPr/>
        </p:nvSpPr>
        <p:spPr>
          <a:xfrm>
            <a:off x="6477000" y="5410200"/>
            <a:ext cx="2362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Set color</a:t>
            </a:r>
            <a:endParaRPr kumimoji="0" lang="en-US" sz="2000" b="1" i="0" u="none" strike="noStrike" kern="1200" cap="none" spc="0" normalizeH="0" baseline="0" noProof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11"/>
          <p:cNvSpPr txBox="1">
            <a:spLocks/>
          </p:cNvSpPr>
          <p:nvPr/>
        </p:nvSpPr>
        <p:spPr>
          <a:xfrm>
            <a:off x="533400" y="6019800"/>
            <a:ext cx="2286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Add note</a:t>
            </a:r>
            <a:endParaRPr kumimoji="0" lang="en-US" sz="2000" b="1" i="0" u="none" strike="noStrike" kern="1200" cap="none" spc="0" normalizeH="0" baseline="0" noProof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11"/>
          <p:cNvSpPr txBox="1">
            <a:spLocks/>
          </p:cNvSpPr>
          <p:nvPr/>
        </p:nvSpPr>
        <p:spPr>
          <a:xfrm>
            <a:off x="228600" y="4572000"/>
            <a:ext cx="2362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Attach any file</a:t>
            </a:r>
            <a:endParaRPr kumimoji="0" lang="en-US" sz="2000" b="1" i="0" u="none" strike="noStrike" kern="1200" cap="none" spc="0" normalizeH="0" baseline="0" noProof="0" dirty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>
            <a:off x="2362200" y="4953000"/>
            <a:ext cx="16002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flipV="1">
            <a:off x="2362200" y="5791200"/>
            <a:ext cx="1905000" cy="457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5562600" y="5562600"/>
            <a:ext cx="13716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5105400" y="4191000"/>
            <a:ext cx="1828800" cy="1371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>
            <a:off x="4419600" y="3352800"/>
            <a:ext cx="2667000" cy="1752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List</a:t>
            </a:r>
            <a:endParaRPr lang="en-US" dirty="0"/>
          </a:p>
        </p:txBody>
      </p:sp>
      <p:pic>
        <p:nvPicPr>
          <p:cNvPr id="6" name="Content Placeholder 5" descr="shopping list 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4865" y="1920875"/>
            <a:ext cx="3223270" cy="443388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41C32"/>
                </a:solidFill>
              </a:rPr>
              <a:t>User  can  add list of items and</a:t>
            </a:r>
          </a:p>
          <a:p>
            <a:r>
              <a:rPr lang="en-US" sz="2400" b="1" dirty="0" smtClean="0">
                <a:solidFill>
                  <a:srgbClr val="041C32"/>
                </a:solidFill>
              </a:rPr>
              <a:t>Can also set reminders</a:t>
            </a:r>
            <a:endParaRPr lang="en-US" sz="2400" b="1" dirty="0">
              <a:solidFill>
                <a:srgbClr val="041C3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Performance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N:\sem project\wireframes\screens\graph 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3545058" cy="4876800"/>
          </a:xfrm>
          <a:prstGeom prst="rect">
            <a:avLst/>
          </a:prstGeom>
          <a:noFill/>
        </p:spPr>
      </p:pic>
      <p:cxnSp>
        <p:nvCxnSpPr>
          <p:cNvPr id="6" name="Elbow Connector 5"/>
          <p:cNvCxnSpPr/>
          <p:nvPr/>
        </p:nvCxnSpPr>
        <p:spPr>
          <a:xfrm>
            <a:off x="3810000" y="3810000"/>
            <a:ext cx="2209800" cy="609600"/>
          </a:xfrm>
          <a:prstGeom prst="bent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/>
          <p:cNvSpPr txBox="1">
            <a:spLocks/>
          </p:cNvSpPr>
          <p:nvPr/>
        </p:nvSpPr>
        <p:spPr>
          <a:xfrm>
            <a:off x="5638800" y="3429000"/>
            <a:ext cx="2209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000" b="1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Progress on projects according to deadlines</a:t>
            </a:r>
            <a:endParaRPr kumimoji="0" lang="en-US" sz="2000" b="1" i="0" u="none" strike="noStrike" kern="1200" cap="none" spc="0" normalizeH="0" baseline="0" noProof="0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>
              <a:solidFill>
                <a:srgbClr val="041C32"/>
              </a:solidFill>
            </a:endParaRPr>
          </a:p>
          <a:p>
            <a:pPr algn="ctr"/>
            <a:endParaRPr lang="en-US" sz="4800" dirty="0" smtClean="0">
              <a:solidFill>
                <a:srgbClr val="041C32"/>
              </a:solidFill>
            </a:endParaRPr>
          </a:p>
          <a:p>
            <a:pPr algn="ctr">
              <a:buNone/>
            </a:pPr>
            <a:r>
              <a:rPr lang="en-US" sz="4800" dirty="0" smtClean="0">
                <a:solidFill>
                  <a:srgbClr val="0070C0"/>
                </a:solidFill>
              </a:rPr>
              <a:t>Thank You !</a:t>
            </a:r>
            <a:r>
              <a:rPr lang="en-US" sz="4800" dirty="0" smtClean="0">
                <a:solidFill>
                  <a:srgbClr val="0070C0"/>
                </a:solidFill>
                <a:sym typeface="Wingdings" pitchFamily="2" charset="2"/>
              </a:rPr>
              <a:t>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>
              <a:solidFill>
                <a:srgbClr val="0070C0"/>
              </a:solidFill>
            </a:endParaRPr>
          </a:p>
          <a:p>
            <a:pPr algn="ctr"/>
            <a:endParaRPr lang="en-US" sz="48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sz="4800" dirty="0" smtClean="0">
                <a:solidFill>
                  <a:srgbClr val="0070C0"/>
                </a:solidFill>
              </a:rPr>
              <a:t>Any Queries???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Splash screen</a:t>
            </a:r>
            <a:endParaRPr lang="en-US" dirty="0"/>
          </a:p>
        </p:txBody>
      </p:sp>
      <p:pic>
        <p:nvPicPr>
          <p:cNvPr id="4" name="Content Placeholder 3" descr="splash screen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22" y="1935163"/>
            <a:ext cx="319095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Sign up Screen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B w="114300" prst="artDeco"/>
          </a:sp3d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82763"/>
            <a:ext cx="3352800" cy="4770437"/>
          </a:xfrm>
          <a:prstGeom prst="rect">
            <a:avLst/>
          </a:prstGeom>
        </p:spPr>
      </p:pic>
      <p:cxnSp>
        <p:nvCxnSpPr>
          <p:cNvPr id="8" name="Curved Connector 7"/>
          <p:cNvCxnSpPr>
            <a:endCxn id="11" idx="3"/>
          </p:cNvCxnSpPr>
          <p:nvPr/>
        </p:nvCxnSpPr>
        <p:spPr>
          <a:xfrm rot="10800000">
            <a:off x="2971800" y="3970586"/>
            <a:ext cx="1295400" cy="525216"/>
          </a:xfrm>
          <a:prstGeom prst="curvedConnector3">
            <a:avLst>
              <a:gd name="adj1" fmla="val 50000"/>
            </a:avLst>
          </a:prstGeom>
          <a:ln w="50800" cap="rnd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3124200"/>
            <a:ext cx="2362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041C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User can sign up after downloading app</a:t>
            </a:r>
            <a:endParaRPr lang="en-US" sz="2600" b="1" dirty="0">
              <a:solidFill>
                <a:srgbClr val="041C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Berlin Sans FB Demi" pitchFamily="34" charset="0"/>
              </a:rPr>
              <a:t>Login Screen</a:t>
            </a:r>
            <a:endParaRPr lang="en-US" dirty="0">
              <a:latin typeface="Berlin Sans FB Demi" pitchFamily="34" charset="0"/>
            </a:endParaRPr>
          </a:p>
        </p:txBody>
      </p:sp>
      <p:pic>
        <p:nvPicPr>
          <p:cNvPr id="4" name="Content Placeholder 3" descr="1-login - Cop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600200"/>
            <a:ext cx="3104226" cy="4897165"/>
          </a:xfrm>
        </p:spPr>
      </p:pic>
      <p:sp>
        <p:nvSpPr>
          <p:cNvPr id="12" name="TextBox 11"/>
          <p:cNvSpPr txBox="1"/>
          <p:nvPr/>
        </p:nvSpPr>
        <p:spPr>
          <a:xfrm>
            <a:off x="7315200" y="41148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5334000" y="3822680"/>
            <a:ext cx="1676400" cy="685800"/>
          </a:xfrm>
          <a:prstGeom prst="bentConnector3">
            <a:avLst>
              <a:gd name="adj1" fmla="val 50000"/>
            </a:avLst>
          </a:prstGeom>
          <a:ln w="50800" cap="rnd" cmpd="sng">
            <a:bevel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6600" y="1993880"/>
            <a:ext cx="175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41C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through already registered account and backup previous notes</a:t>
            </a:r>
            <a:endParaRPr lang="en-US" sz="2400" b="1" dirty="0">
              <a:solidFill>
                <a:srgbClr val="041C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Home Screen</a:t>
            </a:r>
            <a:endParaRPr lang="en-US" dirty="0">
              <a:latin typeface="Berlin Sans FB Demi" pitchFamily="34" charset="0"/>
            </a:endParaRPr>
          </a:p>
        </p:txBody>
      </p:sp>
      <p:pic>
        <p:nvPicPr>
          <p:cNvPr id="1026" name="Picture 2" descr="N:\sem project\wireframes\new prototype\3-main screen - Copy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752600" y="1905000"/>
            <a:ext cx="3253082" cy="4433888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15000" y="2819400"/>
            <a:ext cx="2971800" cy="106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Menu bar has options –sort by(</a:t>
            </a:r>
            <a:r>
              <a:rPr lang="en-US" sz="1800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title,deadline,recently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updated), view as , add to home screen and settings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5105400" y="381000"/>
            <a:ext cx="3657600" cy="2209800"/>
          </a:xfrm>
          <a:prstGeom prst="cloudCallout">
            <a:avLst>
              <a:gd name="adj1" fmla="val -87456"/>
              <a:gd name="adj2" fmla="val 461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ell MT" pitchFamily="18" charset="0"/>
              </a:rPr>
              <a:t>Action bar contains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ell MT" pitchFamily="18" charset="0"/>
              </a:rPr>
              <a:t>Navigation   drawer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ell MT" pitchFamily="18" charset="0"/>
              </a:rPr>
              <a:t>Search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Bell MT" pitchFamily="18" charset="0"/>
              </a:rPr>
              <a:t>Menu Bar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5410200" y="4191000"/>
            <a:ext cx="3733800" cy="1371600"/>
          </a:xfrm>
          <a:prstGeom prst="cloudCallout">
            <a:avLst>
              <a:gd name="adj1" fmla="val -75088"/>
              <a:gd name="adj2" fmla="val 61679"/>
            </a:avLst>
          </a:pr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Click on floating button to add new task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Elbow Connector 11"/>
          <p:cNvCxnSpPr>
            <a:endCxn id="15" idx="3"/>
          </p:cNvCxnSpPr>
          <p:nvPr/>
        </p:nvCxnSpPr>
        <p:spPr>
          <a:xfrm rot="10800000" flipV="1">
            <a:off x="1600201" y="2819399"/>
            <a:ext cx="685805" cy="523966"/>
          </a:xfrm>
          <a:prstGeom prst="bentConnector3">
            <a:avLst>
              <a:gd name="adj1" fmla="val 50000"/>
            </a:avLst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27432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Click to open navigation drawer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4495800" y="2895600"/>
            <a:ext cx="1066800" cy="533400"/>
          </a:xfrm>
          <a:prstGeom prst="bentConnector3">
            <a:avLst>
              <a:gd name="adj1" fmla="val 50000"/>
            </a:avLst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10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Navigation Drawer</a:t>
            </a:r>
            <a:endParaRPr lang="en-US" dirty="0">
              <a:latin typeface="Berlin Sans FB Demi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2057400"/>
            <a:ext cx="2971800" cy="411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2971800"/>
            <a:ext cx="1676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view all tasks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324600" y="1828800"/>
            <a:ext cx="218918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view tasks having reminder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91200" y="4495800"/>
            <a:ext cx="25146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Edit Account info, Reset </a:t>
            </a:r>
            <a:r>
              <a:rPr lang="en-US" sz="2000" b="1" cap="none" spc="0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application,Syn</a:t>
            </a:r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settings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1200" y="5943600"/>
            <a:ext cx="21305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 exit from app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43600" y="3276600"/>
            <a:ext cx="16002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see help content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10800000">
            <a:off x="1447800" y="3124200"/>
            <a:ext cx="1371600" cy="838200"/>
          </a:xfrm>
          <a:prstGeom prst="curvedConnector3">
            <a:avLst>
              <a:gd name="adj1" fmla="val 50000"/>
            </a:avLst>
          </a:prstGeom>
          <a:ln w="38100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30" idx="1"/>
          </p:cNvCxnSpPr>
          <p:nvPr/>
        </p:nvCxnSpPr>
        <p:spPr>
          <a:xfrm flipV="1">
            <a:off x="3962400" y="3630543"/>
            <a:ext cx="1981200" cy="941458"/>
          </a:xfrm>
          <a:prstGeom prst="curvedConnector3">
            <a:avLst>
              <a:gd name="adj1" fmla="val 50000"/>
            </a:avLst>
          </a:prstGeom>
          <a:ln w="41275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19" idx="1"/>
          </p:cNvCxnSpPr>
          <p:nvPr/>
        </p:nvCxnSpPr>
        <p:spPr>
          <a:xfrm>
            <a:off x="3810000" y="4800601"/>
            <a:ext cx="1981200" cy="356919"/>
          </a:xfrm>
          <a:prstGeom prst="curvedConnector3">
            <a:avLst>
              <a:gd name="adj1" fmla="val 50000"/>
            </a:avLst>
          </a:prstGeom>
          <a:ln w="41275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20" idx="1"/>
          </p:cNvCxnSpPr>
          <p:nvPr/>
        </p:nvCxnSpPr>
        <p:spPr>
          <a:xfrm>
            <a:off x="3733800" y="5181600"/>
            <a:ext cx="2057400" cy="962055"/>
          </a:xfrm>
          <a:prstGeom prst="curvedConnector3">
            <a:avLst>
              <a:gd name="adj1" fmla="val 50000"/>
            </a:avLst>
          </a:prstGeom>
          <a:ln w="41275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3810000" y="2286000"/>
            <a:ext cx="2971800" cy="1981200"/>
          </a:xfrm>
          <a:prstGeom prst="curvedConnector3">
            <a:avLst>
              <a:gd name="adj1" fmla="val 50000"/>
            </a:avLst>
          </a:prstGeom>
          <a:ln w="41275" cmpd="sng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  <p:bldP spid="19" grpId="0"/>
      <p:bldP spid="20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Search Screen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3962400" cy="443484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905000"/>
            <a:ext cx="3223270" cy="44338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15000" y="4552890"/>
            <a:ext cx="2489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 here to search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2895606" y="2819400"/>
            <a:ext cx="2743194" cy="1981200"/>
          </a:xfrm>
          <a:prstGeom prst="bentConnector3">
            <a:avLst>
              <a:gd name="adj1" fmla="val 50000"/>
            </a:avLst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New Task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 types of task a user can create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General task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add task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4865" y="1920875"/>
            <a:ext cx="3223270" cy="4433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itchFamily="34" charset="0"/>
              </a:rPr>
              <a:t>General task creation</a:t>
            </a:r>
            <a:endParaRPr lang="en-US" dirty="0">
              <a:latin typeface="Berlin Sans FB Demi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981200"/>
            <a:ext cx="3190956" cy="438943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4800" y="28194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Save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4572000"/>
            <a:ext cx="1676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Cancel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105400"/>
            <a:ext cx="1676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 reminder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7000" y="2286000"/>
            <a:ext cx="1676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Change color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10400" y="3810000"/>
            <a:ext cx="1676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Share with friends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4343400" y="2895600"/>
            <a:ext cx="2514600" cy="1371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1981200" y="4419600"/>
            <a:ext cx="19050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1752600" y="4495800"/>
            <a:ext cx="2362200" cy="1371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5562600" y="4114800"/>
            <a:ext cx="16764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1371600" y="3124200"/>
            <a:ext cx="2133600" cy="1219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05600" y="5181600"/>
            <a:ext cx="16764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Older tasks are shown  here</a:t>
            </a:r>
            <a:endParaRPr lang="en-US" sz="2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5105400" y="5486400"/>
            <a:ext cx="1752600" cy="228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5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644</TotalTime>
  <Words>210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noteIt</vt:lpstr>
      <vt:lpstr>Splash screen</vt:lpstr>
      <vt:lpstr>Sign up Screen</vt:lpstr>
      <vt:lpstr> Login Screen</vt:lpstr>
      <vt:lpstr>Home Screen</vt:lpstr>
      <vt:lpstr>Navigation Drawer</vt:lpstr>
      <vt:lpstr>Search Screen</vt:lpstr>
      <vt:lpstr>New Task</vt:lpstr>
      <vt:lpstr>General task creation</vt:lpstr>
      <vt:lpstr>Color selection screen</vt:lpstr>
      <vt:lpstr>Reminder option</vt:lpstr>
      <vt:lpstr>Delete option</vt:lpstr>
      <vt:lpstr>Project task</vt:lpstr>
      <vt:lpstr>List</vt:lpstr>
      <vt:lpstr>Performance Chart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Farha Naaz</dc:creator>
  <cp:lastModifiedBy>Farha Naaz</cp:lastModifiedBy>
  <cp:revision>89</cp:revision>
  <dcterms:created xsi:type="dcterms:W3CDTF">2015-09-02T10:13:41Z</dcterms:created>
  <dcterms:modified xsi:type="dcterms:W3CDTF">2015-11-10T09:52:24Z</dcterms:modified>
</cp:coreProperties>
</file>