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298" r:id="rId3"/>
    <p:sldId id="269" r:id="rId4"/>
    <p:sldId id="275" r:id="rId5"/>
    <p:sldId id="293" r:id="rId6"/>
    <p:sldId id="290" r:id="rId7"/>
    <p:sldId id="288" r:id="rId8"/>
    <p:sldId id="289" r:id="rId9"/>
    <p:sldId id="291" r:id="rId10"/>
    <p:sldId id="295" r:id="rId11"/>
    <p:sldId id="296" r:id="rId12"/>
    <p:sldId id="297" r:id="rId13"/>
    <p:sldId id="29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>
        <p:scale>
          <a:sx n="81" d="100"/>
          <a:sy n="81" d="100"/>
        </p:scale>
        <p:origin x="-288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11/18/2015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11/18/2015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14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3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58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7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812588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6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4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4" y="6356351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9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015" y="990600"/>
            <a:ext cx="10466138" cy="1828800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note</a:t>
            </a:r>
            <a:r>
              <a:rPr lang="en-US" sz="3600" cap="none" dirty="0" err="1" smtClean="0"/>
              <a:t>I</a:t>
            </a:r>
            <a:r>
              <a:rPr lang="en-US" cap="none" dirty="0" err="1" smtClean="0"/>
              <a:t>t</a:t>
            </a:r>
            <a:r>
              <a:rPr lang="en-US" cap="none" dirty="0" smtClean="0"/>
              <a:t> – </a:t>
            </a:r>
            <a:br>
              <a:rPr lang="en-US" cap="none" dirty="0" smtClean="0"/>
            </a:br>
            <a:r>
              <a:rPr lang="en-US" dirty="0" smtClean="0"/>
              <a:t>Design and KT Plan</a:t>
            </a:r>
            <a:r>
              <a:rPr lang="en-US" cap="none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7868" y="2743200"/>
            <a:ext cx="5383398" cy="44338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86545" y="2819400"/>
            <a:ext cx="6094413" cy="44338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Developer Team : </a:t>
            </a:r>
            <a:r>
              <a:rPr lang="en-US" dirty="0" err="1" smtClean="0"/>
              <a:t>cubeX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Client team : N-DAARP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Presenter :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Shaikh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Date : 20-10-2015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3d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762000"/>
            <a:ext cx="1215693" cy="12156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583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9144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(Required Skill Levels)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5212" y="2590800"/>
          <a:ext cx="9601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Expertise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of</a:t>
                      </a:r>
                    </a:p>
                    <a:p>
                      <a:r>
                        <a:rPr lang="en-US" dirty="0" smtClean="0"/>
                        <a:t>Applicability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team of 5-6 members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441" y="1257787"/>
            <a:ext cx="96012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Thank you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441" y="3200400"/>
            <a:ext cx="9118229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Any Queries …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6060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noteIt</a:t>
            </a:r>
            <a:r>
              <a:rPr lang="en-US" dirty="0" smtClean="0"/>
              <a:t> is an android application built for  automatic task scheduling according to priority and deadlines.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1"/>
            <a:r>
              <a:rPr lang="en-US" b="1" dirty="0" smtClean="0"/>
              <a:t>Client Team : N-DAARP</a:t>
            </a:r>
          </a:p>
          <a:p>
            <a:pPr lvl="1"/>
            <a:r>
              <a:rPr lang="en-US" b="1" dirty="0" smtClean="0"/>
              <a:t>SQA Team : N-Li8</a:t>
            </a:r>
          </a:p>
          <a:p>
            <a:pPr marL="569913" lvl="2" indent="0">
              <a:buNone/>
            </a:pPr>
            <a:endParaRPr lang="en-US" dirty="0" smtClean="0"/>
          </a:p>
          <a:p>
            <a:pPr marL="1035050" lvl="4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Asif Sheikh(Captain)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Vishaka</a:t>
            </a:r>
            <a:r>
              <a:rPr lang="en-US" dirty="0" smtClean="0"/>
              <a:t> Gupta (Vice Captain 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Farha</a:t>
            </a:r>
            <a:r>
              <a:rPr lang="en-US" dirty="0" smtClean="0"/>
              <a:t> </a:t>
            </a:r>
            <a:r>
              <a:rPr lang="en-US" dirty="0" err="1" smtClean="0"/>
              <a:t>Naaz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Kunal Mehta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Pallavi</a:t>
            </a:r>
            <a:r>
              <a:rPr lang="en-US" dirty="0" smtClean="0"/>
              <a:t> Panchal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Ayushi</a:t>
            </a:r>
            <a:r>
              <a:rPr lang="en-US" dirty="0" smtClean="0"/>
              <a:t> Agarwal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16" y="545206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4275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Team Members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Anuraj</a:t>
            </a:r>
            <a:r>
              <a:rPr lang="en-US" dirty="0" smtClean="0"/>
              <a:t> Singh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Rashmi</a:t>
            </a:r>
            <a:r>
              <a:rPr lang="en-US" dirty="0" smtClean="0"/>
              <a:t> </a:t>
            </a:r>
            <a:r>
              <a:rPr lang="en-US" dirty="0" err="1" smtClean="0"/>
              <a:t>Gulhane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Aakansha</a:t>
            </a:r>
            <a:r>
              <a:rPr lang="en-US" dirty="0" smtClean="0"/>
              <a:t> Gupta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Digvijay</a:t>
            </a:r>
            <a:r>
              <a:rPr lang="en-US" dirty="0" smtClean="0"/>
              <a:t> Singh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Naveen </a:t>
            </a:r>
            <a:r>
              <a:rPr lang="en-US" dirty="0" err="1" smtClean="0"/>
              <a:t>Jaiswal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Pooja</a:t>
            </a:r>
            <a:r>
              <a:rPr lang="en-US" dirty="0" smtClean="0"/>
              <a:t> </a:t>
            </a:r>
            <a:r>
              <a:rPr lang="en-US" dirty="0" err="1" smtClean="0"/>
              <a:t>Ruhal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16" y="545206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39109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7612" y="26670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Knowledge Transfer Plan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7115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Team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935163"/>
          <a:ext cx="109696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Role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Team Leader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Ayushi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Agrawal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Leader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Asif</a:t>
                      </a:r>
                      <a:r>
                        <a:rPr lang="en-US" dirty="0" smtClean="0"/>
                        <a:t> Sheikh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Transition Specialist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Farha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Naaz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 Coordinator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Kunal</a:t>
                      </a:r>
                      <a:r>
                        <a:rPr lang="en-IN" dirty="0" smtClean="0"/>
                        <a:t> Mehta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 Support</a:t>
                      </a:r>
                      <a:r>
                        <a:rPr lang="en-IN" baseline="0" dirty="0" smtClean="0"/>
                        <a:t> Manager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Vishakha</a:t>
                      </a:r>
                      <a:r>
                        <a:rPr lang="en-IN" dirty="0" smtClean="0"/>
                        <a:t> Gupta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Team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CubeX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Administrator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Pallavi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Panchal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 Support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IN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Development</a:t>
                      </a:r>
                      <a:endParaRPr lang="en-IN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r>
                        <a:rPr lang="en-US" baseline="0" dirty="0" smtClean="0"/>
                        <a:t> Studio</a:t>
                      </a:r>
                      <a:endParaRPr lang="en-IN" dirty="0"/>
                    </a:p>
                  </a:txBody>
                  <a:tcPr marL="104473" marR="104473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08875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8012" y="533400"/>
            <a:ext cx="10969943" cy="1143000"/>
          </a:xfrm>
        </p:spPr>
        <p:txBody>
          <a:bodyPr/>
          <a:lstStyle/>
          <a:p>
            <a:r>
              <a:rPr lang="en-US" dirty="0" smtClean="0"/>
              <a:t>Transition Process Tasks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09999496"/>
              </p:ext>
            </p:extLst>
          </p:nvPr>
        </p:nvGraphicFramePr>
        <p:xfrm>
          <a:off x="912812" y="1905000"/>
          <a:ext cx="9601200" cy="445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59081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Who’s responsible?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is it due?</a:t>
                      </a:r>
                      <a:endParaRPr lang="en-US" dirty="0"/>
                    </a:p>
                  </a:txBody>
                  <a:tcPr/>
                </a:tc>
              </a:tr>
              <a:tr h="619783">
                <a:tc>
                  <a:txBody>
                    <a:bodyPr/>
                    <a:lstStyle/>
                    <a:p>
                      <a:r>
                        <a:rPr lang="en-US" dirty="0" smtClean="0"/>
                        <a:t>Coordinate transition planning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Ayushi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10-10-2015</a:t>
                      </a:r>
                      <a:endParaRPr lang="en-US" dirty="0"/>
                    </a:p>
                  </a:txBody>
                  <a:tcPr/>
                </a:tc>
              </a:tr>
              <a:tr h="619783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 project Initiation Plan or Project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10-10-2015</a:t>
                      </a:r>
                      <a:endParaRPr lang="en-US" dirty="0"/>
                    </a:p>
                  </a:txBody>
                  <a:tcPr/>
                </a:tc>
              </a:tr>
              <a:tr h="619783">
                <a:tc>
                  <a:txBody>
                    <a:bodyPr/>
                    <a:lstStyle/>
                    <a:p>
                      <a:r>
                        <a:rPr lang="en-US" dirty="0" smtClean="0"/>
                        <a:t>Attend transition planning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Farha,Asif,Ayushi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11-10-2015</a:t>
                      </a:r>
                      <a:endParaRPr lang="en-US" dirty="0"/>
                    </a:p>
                  </a:txBody>
                  <a:tcPr/>
                </a:tc>
              </a:tr>
              <a:tr h="619783">
                <a:tc>
                  <a:txBody>
                    <a:bodyPr/>
                    <a:lstStyle/>
                    <a:p>
                      <a:r>
                        <a:rPr lang="en-US" dirty="0" smtClean="0"/>
                        <a:t>Review development project</a:t>
                      </a:r>
                    </a:p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Pallavi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11-10-2015</a:t>
                      </a:r>
                      <a:endParaRPr lang="en-US" dirty="0"/>
                    </a:p>
                  </a:txBody>
                  <a:tcPr/>
                </a:tc>
              </a:tr>
              <a:tr h="619783">
                <a:tc>
                  <a:txBody>
                    <a:bodyPr/>
                    <a:lstStyle/>
                    <a:p>
                      <a:r>
                        <a:rPr lang="en-US" dirty="0" smtClean="0"/>
                        <a:t>Review deliverables list to</a:t>
                      </a:r>
                    </a:p>
                    <a:p>
                      <a:r>
                        <a:rPr lang="en-US" dirty="0" smtClean="0"/>
                        <a:t>determine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Farha,Asif,Ayushi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11-10-2015</a:t>
                      </a:r>
                      <a:endParaRPr lang="en-US" dirty="0"/>
                    </a:p>
                  </a:txBody>
                  <a:tcPr/>
                </a:tc>
              </a:tr>
              <a:tr h="885404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matrix of required</a:t>
                      </a:r>
                    </a:p>
                    <a:p>
                      <a:r>
                        <a:rPr lang="en-US" dirty="0" smtClean="0"/>
                        <a:t>resources/skills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Ayushi,Pallavi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11-10-2015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2420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935163"/>
          <a:ext cx="10969626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542"/>
                <a:gridCol w="3656542"/>
                <a:gridCol w="365654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</a:t>
                      </a:r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Who’s responsible?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When is it due?</a:t>
                      </a:r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Conduct skill gap analysis against all IS staff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Kunal</a:t>
                      </a:r>
                      <a:r>
                        <a:rPr lang="en-US" dirty="0" smtClean="0"/>
                        <a:t> ,</a:t>
                      </a:r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13-10-2015  -  16-10-2015</a:t>
                      </a:r>
                      <a:endParaRPr lang="en-US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project activities to be completed before transition can start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Pallavi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Ayushi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13-10-2015  -  16-10-2015</a:t>
                      </a:r>
                    </a:p>
                    <a:p>
                      <a:endParaRPr lang="en-US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timeline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Farha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Asif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Ayushi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16-10-2015</a:t>
                      </a:r>
                      <a:endParaRPr lang="en-US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 transition milestones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Farha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Asif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Ayushi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16-10-2015</a:t>
                      </a:r>
                      <a:endParaRPr lang="en-US" dirty="0"/>
                    </a:p>
                  </a:txBody>
                  <a:tcPr marL="104473" marR="1044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 support staff to the</a:t>
                      </a:r>
                    </a:p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 marL="104473" marR="1044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16-10-2015</a:t>
                      </a:r>
                      <a:endParaRPr lang="en-US" dirty="0"/>
                    </a:p>
                  </a:txBody>
                  <a:tcPr marL="104473" marR="104473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5639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9073770"/>
              </p:ext>
            </p:extLst>
          </p:nvPr>
        </p:nvGraphicFramePr>
        <p:xfrm>
          <a:off x="989012" y="1366232"/>
          <a:ext cx="96012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5403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Who’s responsible?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is it due?</a:t>
                      </a:r>
                      <a:endParaRPr lang="en-US" dirty="0"/>
                    </a:p>
                  </a:txBody>
                  <a:tcPr/>
                </a:tc>
              </a:tr>
              <a:tr h="619565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actual training needed, based on gap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Kunal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Ayushi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16-10-2015</a:t>
                      </a:r>
                      <a:endParaRPr lang="en-US" dirty="0"/>
                    </a:p>
                  </a:txBody>
                  <a:tcPr/>
                </a:tc>
              </a:tr>
              <a:tr h="1416148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roles and responsibilities</a:t>
                      </a:r>
                    </a:p>
                    <a:p>
                      <a:r>
                        <a:rPr lang="en-US" dirty="0" smtClean="0"/>
                        <a:t>(such as collect, review, accept deliverables, resolve </a:t>
                      </a:r>
                      <a:r>
                        <a:rPr lang="en-US" dirty="0" err="1" smtClean="0"/>
                        <a:t>variances,etc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Kunal,Pallavi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17-10-2015</a:t>
                      </a:r>
                      <a:endParaRPr lang="en-US" dirty="0"/>
                    </a:p>
                  </a:txBody>
                  <a:tcPr/>
                </a:tc>
              </a:tr>
              <a:tr h="619565">
                <a:tc>
                  <a:txBody>
                    <a:bodyPr/>
                    <a:lstStyle/>
                    <a:p>
                      <a:r>
                        <a:rPr lang="en-US" dirty="0" smtClean="0"/>
                        <a:t>Assign evaluator for each transition 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17-10-2015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54037">
                <a:tc>
                  <a:txBody>
                    <a:bodyPr/>
                    <a:lstStyle/>
                    <a:p>
                      <a:r>
                        <a:rPr lang="en-US" dirty="0" smtClean="0"/>
                        <a:t>Obtain access/privileges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Farha</a:t>
                      </a:r>
                      <a:r>
                        <a:rPr lang="en-US" dirty="0" smtClean="0"/>
                        <a:t> ,</a:t>
                      </a:r>
                      <a:r>
                        <a:rPr lang="en-US" dirty="0" err="1" smtClean="0"/>
                        <a:t>Asif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Ayushi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Vishakha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17-10-2015</a:t>
                      </a:r>
                    </a:p>
                  </a:txBody>
                  <a:tcPr/>
                </a:tc>
              </a:tr>
              <a:tr h="354037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training plans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Vishakha,Ayushi,Kunal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17-10-2015</a:t>
                      </a:r>
                      <a:endParaRPr lang="en-US" dirty="0"/>
                    </a:p>
                  </a:txBody>
                  <a:tcPr/>
                </a:tc>
              </a:tr>
              <a:tr h="885092">
                <a:tc>
                  <a:txBody>
                    <a:bodyPr/>
                    <a:lstStyle/>
                    <a:p>
                      <a:r>
                        <a:rPr lang="en-US" dirty="0" smtClean="0"/>
                        <a:t>Move development documentation and code to production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Ayushi,Pallavi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17-10-2015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42F84C-51DE-4DC6-9649-9A70494832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366</Words>
  <Application>Microsoft Office PowerPoint</Application>
  <PresentationFormat>Custom</PresentationFormat>
  <Paragraphs>146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noteIt –  Design and KT Plan </vt:lpstr>
      <vt:lpstr>Introduction</vt:lpstr>
      <vt:lpstr>Team Members</vt:lpstr>
      <vt:lpstr>Client Team Members  </vt:lpstr>
      <vt:lpstr>Knowledge Transfer Plan</vt:lpstr>
      <vt:lpstr>Transition Team</vt:lpstr>
      <vt:lpstr>Transition Process Tasks</vt:lpstr>
      <vt:lpstr>Slide 8</vt:lpstr>
      <vt:lpstr>Slide 9</vt:lpstr>
      <vt:lpstr>Training (Required Skill Levels)</vt:lpstr>
      <vt:lpstr>Resources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2015-09-23T21:22:20Z</dcterms:created>
  <dcterms:modified xsi:type="dcterms:W3CDTF">2015-11-17T20:46:31Z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TC034605189991</vt:lpwstr>
  </property>
</Properties>
</file>