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  <p:sldMasterId id="2147483690" r:id="rId2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9E390-D992-46AE-BA03-702E2567AA78}" type="doc">
      <dgm:prSet loTypeId="urn:microsoft.com/office/officeart/2005/8/layout/radial6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283D18-54E4-4DF4-BF94-B361A7EC1945}">
      <dgm:prSet phldrT="[Text]"/>
      <dgm:spPr/>
      <dgm:t>
        <a:bodyPr/>
        <a:lstStyle/>
        <a:p>
          <a:r>
            <a:rPr lang="en-US" dirty="0" err="1" smtClean="0"/>
            <a:t>noteIt</a:t>
          </a:r>
          <a:endParaRPr lang="en-US" dirty="0"/>
        </a:p>
      </dgm:t>
    </dgm:pt>
    <dgm:pt modelId="{9FF8DCF5-7F4D-4427-9BEE-013B95FF2343}" type="parTrans" cxnId="{B9BABDFA-B3D2-449A-8502-7D37A7A01733}">
      <dgm:prSet/>
      <dgm:spPr/>
      <dgm:t>
        <a:bodyPr/>
        <a:lstStyle/>
        <a:p>
          <a:endParaRPr lang="en-US"/>
        </a:p>
      </dgm:t>
    </dgm:pt>
    <dgm:pt modelId="{9D99F627-6B80-4B7A-951F-4A4B951A2B91}" type="sibTrans" cxnId="{B9BABDFA-B3D2-449A-8502-7D37A7A01733}">
      <dgm:prSet/>
      <dgm:spPr/>
      <dgm:t>
        <a:bodyPr/>
        <a:lstStyle/>
        <a:p>
          <a:endParaRPr lang="en-US"/>
        </a:p>
      </dgm:t>
    </dgm:pt>
    <dgm:pt modelId="{4A105899-C4AA-47BD-8C72-97E7EAA58BA0}">
      <dgm:prSet phldrT="[Text]" custT="1"/>
      <dgm:spPr/>
      <dgm:t>
        <a:bodyPr/>
        <a:lstStyle/>
        <a:p>
          <a:r>
            <a:rPr lang="en-US" sz="1600" dirty="0" err="1" smtClean="0"/>
            <a:t>Asif</a:t>
          </a:r>
          <a:endParaRPr lang="en-US" sz="1600" dirty="0" smtClean="0"/>
        </a:p>
        <a:p>
          <a:r>
            <a:rPr lang="en-US" sz="1600" dirty="0" smtClean="0"/>
            <a:t>(</a:t>
          </a:r>
          <a:r>
            <a:rPr lang="en-US" sz="1400" dirty="0" smtClean="0"/>
            <a:t>Developer)</a:t>
          </a:r>
          <a:endParaRPr lang="en-US" sz="1400" dirty="0"/>
        </a:p>
      </dgm:t>
    </dgm:pt>
    <dgm:pt modelId="{F4FCFA50-CA79-4825-9AC9-303F4EA6E59D}" type="parTrans" cxnId="{73420CF8-03BB-4149-84DE-F5252ACFCA01}">
      <dgm:prSet/>
      <dgm:spPr/>
      <dgm:t>
        <a:bodyPr/>
        <a:lstStyle/>
        <a:p>
          <a:endParaRPr lang="en-US"/>
        </a:p>
      </dgm:t>
    </dgm:pt>
    <dgm:pt modelId="{5DBEB5CC-8271-4BEC-85EC-D9080906FF42}" type="sibTrans" cxnId="{73420CF8-03BB-4149-84DE-F5252ACFCA01}">
      <dgm:prSet/>
      <dgm:spPr/>
      <dgm:t>
        <a:bodyPr/>
        <a:lstStyle/>
        <a:p>
          <a:endParaRPr lang="en-US"/>
        </a:p>
      </dgm:t>
    </dgm:pt>
    <dgm:pt modelId="{0DAAF536-8543-4F65-A658-E37DB7DA0DED}">
      <dgm:prSet phldrT="[Text]" custT="1"/>
      <dgm:spPr/>
      <dgm:t>
        <a:bodyPr/>
        <a:lstStyle/>
        <a:p>
          <a:r>
            <a:rPr lang="en-US" sz="1600" dirty="0" err="1" smtClean="0"/>
            <a:t>Ayushi</a:t>
          </a:r>
          <a:endParaRPr lang="en-US" sz="1600" dirty="0" smtClean="0"/>
        </a:p>
        <a:p>
          <a:r>
            <a:rPr lang="en-US" sz="1600" dirty="0" smtClean="0"/>
            <a:t>(GUI)</a:t>
          </a:r>
          <a:endParaRPr lang="en-US" sz="1600" dirty="0"/>
        </a:p>
      </dgm:t>
    </dgm:pt>
    <dgm:pt modelId="{464B1FBA-663A-49C0-843A-AA2A93707695}" type="parTrans" cxnId="{6AE716E3-F578-4BBA-966D-3604A83D4923}">
      <dgm:prSet/>
      <dgm:spPr/>
      <dgm:t>
        <a:bodyPr/>
        <a:lstStyle/>
        <a:p>
          <a:endParaRPr lang="en-US"/>
        </a:p>
      </dgm:t>
    </dgm:pt>
    <dgm:pt modelId="{0797FD65-B4EF-4600-92DB-128ECBB58C72}" type="sibTrans" cxnId="{6AE716E3-F578-4BBA-966D-3604A83D4923}">
      <dgm:prSet/>
      <dgm:spPr/>
      <dgm:t>
        <a:bodyPr/>
        <a:lstStyle/>
        <a:p>
          <a:endParaRPr lang="en-US"/>
        </a:p>
      </dgm:t>
    </dgm:pt>
    <dgm:pt modelId="{0602A5BF-566A-46A9-A718-1A770158E893}">
      <dgm:prSet phldrT="[Text]" custT="1"/>
      <dgm:spPr/>
      <dgm:t>
        <a:bodyPr/>
        <a:lstStyle/>
        <a:p>
          <a:r>
            <a:rPr lang="en-US" sz="1600" dirty="0" err="1" smtClean="0"/>
            <a:t>Farha</a:t>
          </a:r>
          <a:endParaRPr lang="en-US" sz="1600" dirty="0" smtClean="0"/>
        </a:p>
        <a:p>
          <a:r>
            <a:rPr lang="en-US" sz="1600" dirty="0" smtClean="0"/>
            <a:t>(Technical Coordinator)</a:t>
          </a:r>
          <a:endParaRPr lang="en-US" sz="1600" dirty="0"/>
        </a:p>
      </dgm:t>
    </dgm:pt>
    <dgm:pt modelId="{FBEA85A9-0001-49D1-8998-D572743C39A8}" type="parTrans" cxnId="{16F7BF8C-1EA0-433D-BD66-BCF7BFC62363}">
      <dgm:prSet/>
      <dgm:spPr/>
      <dgm:t>
        <a:bodyPr/>
        <a:lstStyle/>
        <a:p>
          <a:endParaRPr lang="en-US"/>
        </a:p>
      </dgm:t>
    </dgm:pt>
    <dgm:pt modelId="{4BB662CB-9BFA-4CBC-A277-C1E03887A97E}" type="sibTrans" cxnId="{16F7BF8C-1EA0-433D-BD66-BCF7BFC62363}">
      <dgm:prSet/>
      <dgm:spPr/>
      <dgm:t>
        <a:bodyPr/>
        <a:lstStyle/>
        <a:p>
          <a:endParaRPr lang="en-US"/>
        </a:p>
      </dgm:t>
    </dgm:pt>
    <dgm:pt modelId="{FAF0011F-4DF4-456B-A448-DC6100A461BB}">
      <dgm:prSet phldrT="[Text]" custT="1"/>
      <dgm:spPr/>
      <dgm:t>
        <a:bodyPr/>
        <a:lstStyle/>
        <a:p>
          <a:r>
            <a:rPr lang="en-US" sz="1600" dirty="0" err="1" smtClean="0"/>
            <a:t>Kunal</a:t>
          </a:r>
          <a:endParaRPr lang="en-US" sz="1600" dirty="0" smtClean="0"/>
        </a:p>
        <a:p>
          <a:r>
            <a:rPr lang="en-US" sz="1600" dirty="0" smtClean="0"/>
            <a:t>(Tester)</a:t>
          </a:r>
          <a:endParaRPr lang="en-US" sz="1600" dirty="0"/>
        </a:p>
      </dgm:t>
    </dgm:pt>
    <dgm:pt modelId="{C0C9EF5E-3776-4D8C-9773-909DCBAE183A}" type="parTrans" cxnId="{6CF11706-C99D-4E94-8645-02231F1030A4}">
      <dgm:prSet/>
      <dgm:spPr/>
      <dgm:t>
        <a:bodyPr/>
        <a:lstStyle/>
        <a:p>
          <a:endParaRPr lang="en-US"/>
        </a:p>
      </dgm:t>
    </dgm:pt>
    <dgm:pt modelId="{A31B6B62-3669-4FC7-9F16-E6E30A72699D}" type="sibTrans" cxnId="{6CF11706-C99D-4E94-8645-02231F1030A4}">
      <dgm:prSet/>
      <dgm:spPr/>
      <dgm:t>
        <a:bodyPr/>
        <a:lstStyle/>
        <a:p>
          <a:endParaRPr lang="en-US"/>
        </a:p>
      </dgm:t>
    </dgm:pt>
    <dgm:pt modelId="{D3E441F6-1B28-40CF-A7A6-1AA4434D9CE6}">
      <dgm:prSet phldrT="[Text]" custT="1"/>
      <dgm:spPr/>
      <dgm:t>
        <a:bodyPr/>
        <a:lstStyle/>
        <a:p>
          <a:r>
            <a:rPr lang="en-US" sz="1600" dirty="0" err="1" smtClean="0"/>
            <a:t>Pallavi</a:t>
          </a:r>
          <a:endParaRPr lang="en-US" sz="1600" dirty="0" smtClean="0"/>
        </a:p>
        <a:p>
          <a:r>
            <a:rPr lang="en-US" sz="1600" dirty="0" smtClean="0"/>
            <a:t>(DB)</a:t>
          </a:r>
          <a:endParaRPr lang="en-US" sz="1600" dirty="0"/>
        </a:p>
      </dgm:t>
    </dgm:pt>
    <dgm:pt modelId="{085ABACA-1C08-4B61-82FB-9CC5ABA7C8C9}" type="parTrans" cxnId="{4AC7606D-7857-41B1-94C2-7375A932F2AD}">
      <dgm:prSet/>
      <dgm:spPr/>
      <dgm:t>
        <a:bodyPr/>
        <a:lstStyle/>
        <a:p>
          <a:endParaRPr lang="en-US"/>
        </a:p>
      </dgm:t>
    </dgm:pt>
    <dgm:pt modelId="{1C5D4A97-EA81-4ECE-950C-8E0163D91B4D}" type="sibTrans" cxnId="{4AC7606D-7857-41B1-94C2-7375A932F2AD}">
      <dgm:prSet/>
      <dgm:spPr/>
      <dgm:t>
        <a:bodyPr/>
        <a:lstStyle/>
        <a:p>
          <a:endParaRPr lang="en-US"/>
        </a:p>
      </dgm:t>
    </dgm:pt>
    <dgm:pt modelId="{79EA460A-E161-48A9-955A-2E410BE2B7F3}">
      <dgm:prSet phldrT="[Text]" custT="1"/>
      <dgm:spPr/>
      <dgm:t>
        <a:bodyPr/>
        <a:lstStyle/>
        <a:p>
          <a:r>
            <a:rPr lang="en-US" sz="1600" dirty="0" err="1" smtClean="0"/>
            <a:t>Vishakha</a:t>
          </a:r>
          <a:endParaRPr lang="en-US" sz="1600" dirty="0" smtClean="0"/>
        </a:p>
        <a:p>
          <a:r>
            <a:rPr lang="en-US" sz="1600" dirty="0" smtClean="0"/>
            <a:t>(Analyst)</a:t>
          </a:r>
          <a:endParaRPr lang="en-US" sz="1600" dirty="0"/>
        </a:p>
      </dgm:t>
    </dgm:pt>
    <dgm:pt modelId="{B0FA6E7F-9BF0-46F5-AE2D-AF630593668B}" type="parTrans" cxnId="{AA77A9A0-1FB9-4C01-8D52-90D7D12BED03}">
      <dgm:prSet/>
      <dgm:spPr/>
      <dgm:t>
        <a:bodyPr/>
        <a:lstStyle/>
        <a:p>
          <a:endParaRPr lang="en-US"/>
        </a:p>
      </dgm:t>
    </dgm:pt>
    <dgm:pt modelId="{08B09D06-A767-49C0-B195-16AA6AD78ECE}" type="sibTrans" cxnId="{AA77A9A0-1FB9-4C01-8D52-90D7D12BED03}">
      <dgm:prSet/>
      <dgm:spPr/>
      <dgm:t>
        <a:bodyPr/>
        <a:lstStyle/>
        <a:p>
          <a:endParaRPr lang="en-US"/>
        </a:p>
      </dgm:t>
    </dgm:pt>
    <dgm:pt modelId="{2165FBFE-F901-4A22-89EB-3AFE4D28C191}" type="pres">
      <dgm:prSet presAssocID="{F1C9E390-D992-46AE-BA03-702E2567AA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F451DD-3B9A-4F7C-BBFC-005042759894}" type="pres">
      <dgm:prSet presAssocID="{53283D18-54E4-4DF4-BF94-B361A7EC1945}" presName="centerShape" presStyleLbl="node0" presStyleIdx="0" presStyleCnt="1"/>
      <dgm:spPr/>
      <dgm:t>
        <a:bodyPr/>
        <a:lstStyle/>
        <a:p>
          <a:endParaRPr lang="en-US"/>
        </a:p>
      </dgm:t>
    </dgm:pt>
    <dgm:pt modelId="{A8E2379C-7A98-4D12-B2FB-CA59ACF6449A}" type="pres">
      <dgm:prSet presAssocID="{4A105899-C4AA-47BD-8C72-97E7EAA58BA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FB987-0BEA-44A2-AF6F-DF8EF855D702}" type="pres">
      <dgm:prSet presAssocID="{4A105899-C4AA-47BD-8C72-97E7EAA58BA0}" presName="dummy" presStyleCnt="0"/>
      <dgm:spPr/>
    </dgm:pt>
    <dgm:pt modelId="{510F2BDB-49A7-4555-9A1C-6793779CF3B4}" type="pres">
      <dgm:prSet presAssocID="{5DBEB5CC-8271-4BEC-85EC-D9080906FF4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8841271-E934-4518-ACB4-9C90C36836FD}" type="pres">
      <dgm:prSet presAssocID="{0DAAF536-8543-4F65-A658-E37DB7DA0DE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89AAF-58C9-4728-9DEE-8FBEB4061379}" type="pres">
      <dgm:prSet presAssocID="{0DAAF536-8543-4F65-A658-E37DB7DA0DED}" presName="dummy" presStyleCnt="0"/>
      <dgm:spPr/>
    </dgm:pt>
    <dgm:pt modelId="{6B447A65-85CE-4C3A-B378-65F817A16060}" type="pres">
      <dgm:prSet presAssocID="{0797FD65-B4EF-4600-92DB-128ECBB58C7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A918240-6D72-415D-A634-0DED34595D64}" type="pres">
      <dgm:prSet presAssocID="{0602A5BF-566A-46A9-A718-1A770158E89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84AE8-CE58-46BF-9266-E6E3015438CC}" type="pres">
      <dgm:prSet presAssocID="{0602A5BF-566A-46A9-A718-1A770158E893}" presName="dummy" presStyleCnt="0"/>
      <dgm:spPr/>
    </dgm:pt>
    <dgm:pt modelId="{19E7ED02-BFA7-4F31-8C7D-8247B76CB0CD}" type="pres">
      <dgm:prSet presAssocID="{4BB662CB-9BFA-4CBC-A277-C1E03887A97E}" presName="sibTrans" presStyleLbl="sibTrans2D1" presStyleIdx="2" presStyleCnt="6"/>
      <dgm:spPr/>
      <dgm:t>
        <a:bodyPr/>
        <a:lstStyle/>
        <a:p>
          <a:endParaRPr lang="en-US"/>
        </a:p>
      </dgm:t>
    </dgm:pt>
    <dgm:pt modelId="{15FB9ECD-94E6-40FC-86A4-73E4363CE910}" type="pres">
      <dgm:prSet presAssocID="{FAF0011F-4DF4-456B-A448-DC6100A461B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C0933-B09D-448E-AF77-541BF15A772B}" type="pres">
      <dgm:prSet presAssocID="{FAF0011F-4DF4-456B-A448-DC6100A461BB}" presName="dummy" presStyleCnt="0"/>
      <dgm:spPr/>
    </dgm:pt>
    <dgm:pt modelId="{891972BE-33F9-4D3A-B17B-431EB82D55A0}" type="pres">
      <dgm:prSet presAssocID="{A31B6B62-3669-4FC7-9F16-E6E30A72699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3EA7E84-BE76-498A-BB5B-E66E289B5C01}" type="pres">
      <dgm:prSet presAssocID="{D3E441F6-1B28-40CF-A7A6-1AA4434D9C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527AA-97B6-4275-9F31-AEF220192F1E}" type="pres">
      <dgm:prSet presAssocID="{D3E441F6-1B28-40CF-A7A6-1AA4434D9CE6}" presName="dummy" presStyleCnt="0"/>
      <dgm:spPr/>
    </dgm:pt>
    <dgm:pt modelId="{1F7550C0-BA6C-4448-8C14-3E9308ECA1D9}" type="pres">
      <dgm:prSet presAssocID="{1C5D4A97-EA81-4ECE-950C-8E0163D91B4D}" presName="sibTrans" presStyleLbl="sibTrans2D1" presStyleIdx="4" presStyleCnt="6" custLinFactNeighborX="5033"/>
      <dgm:spPr/>
      <dgm:t>
        <a:bodyPr/>
        <a:lstStyle/>
        <a:p>
          <a:endParaRPr lang="en-US"/>
        </a:p>
      </dgm:t>
    </dgm:pt>
    <dgm:pt modelId="{560C7D59-1E76-4295-A98A-55E6D1C2B06F}" type="pres">
      <dgm:prSet presAssocID="{79EA460A-E161-48A9-955A-2E410BE2B7F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54B53-2B1D-44CF-9F2F-54C570BA1017}" type="pres">
      <dgm:prSet presAssocID="{79EA460A-E161-48A9-955A-2E410BE2B7F3}" presName="dummy" presStyleCnt="0"/>
      <dgm:spPr/>
    </dgm:pt>
    <dgm:pt modelId="{71981C01-36D5-4672-9C1B-734F7ACD181E}" type="pres">
      <dgm:prSet presAssocID="{08B09D06-A767-49C0-B195-16AA6AD78ECE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02D01F7-EC82-4F86-B637-455800E05356}" type="presOf" srcId="{08B09D06-A767-49C0-B195-16AA6AD78ECE}" destId="{71981C01-36D5-4672-9C1B-734F7ACD181E}" srcOrd="0" destOrd="0" presId="urn:microsoft.com/office/officeart/2005/8/layout/radial6"/>
    <dgm:cxn modelId="{3F88A446-9F80-487A-93DE-F65AE4808D76}" type="presOf" srcId="{0DAAF536-8543-4F65-A658-E37DB7DA0DED}" destId="{A8841271-E934-4518-ACB4-9C90C36836FD}" srcOrd="0" destOrd="0" presId="urn:microsoft.com/office/officeart/2005/8/layout/radial6"/>
    <dgm:cxn modelId="{16F7BF8C-1EA0-433D-BD66-BCF7BFC62363}" srcId="{53283D18-54E4-4DF4-BF94-B361A7EC1945}" destId="{0602A5BF-566A-46A9-A718-1A770158E893}" srcOrd="2" destOrd="0" parTransId="{FBEA85A9-0001-49D1-8998-D572743C39A8}" sibTransId="{4BB662CB-9BFA-4CBC-A277-C1E03887A97E}"/>
    <dgm:cxn modelId="{B9BABDFA-B3D2-449A-8502-7D37A7A01733}" srcId="{F1C9E390-D992-46AE-BA03-702E2567AA78}" destId="{53283D18-54E4-4DF4-BF94-B361A7EC1945}" srcOrd="0" destOrd="0" parTransId="{9FF8DCF5-7F4D-4427-9BEE-013B95FF2343}" sibTransId="{9D99F627-6B80-4B7A-951F-4A4B951A2B91}"/>
    <dgm:cxn modelId="{82E72AE9-A3CC-4A95-BBBF-7E650EA0C0B3}" type="presOf" srcId="{53283D18-54E4-4DF4-BF94-B361A7EC1945}" destId="{ABF451DD-3B9A-4F7C-BBFC-005042759894}" srcOrd="0" destOrd="0" presId="urn:microsoft.com/office/officeart/2005/8/layout/radial6"/>
    <dgm:cxn modelId="{5BC42CEE-EA07-40EF-983A-646C1F1458B6}" type="presOf" srcId="{79EA460A-E161-48A9-955A-2E410BE2B7F3}" destId="{560C7D59-1E76-4295-A98A-55E6D1C2B06F}" srcOrd="0" destOrd="0" presId="urn:microsoft.com/office/officeart/2005/8/layout/radial6"/>
    <dgm:cxn modelId="{3D66D424-AFB6-47E0-8836-E4D28C0C00C2}" type="presOf" srcId="{D3E441F6-1B28-40CF-A7A6-1AA4434D9CE6}" destId="{D3EA7E84-BE76-498A-BB5B-E66E289B5C01}" srcOrd="0" destOrd="0" presId="urn:microsoft.com/office/officeart/2005/8/layout/radial6"/>
    <dgm:cxn modelId="{4AC7606D-7857-41B1-94C2-7375A932F2AD}" srcId="{53283D18-54E4-4DF4-BF94-B361A7EC1945}" destId="{D3E441F6-1B28-40CF-A7A6-1AA4434D9CE6}" srcOrd="4" destOrd="0" parTransId="{085ABACA-1C08-4B61-82FB-9CC5ABA7C8C9}" sibTransId="{1C5D4A97-EA81-4ECE-950C-8E0163D91B4D}"/>
    <dgm:cxn modelId="{469485BC-6DB6-43FC-B979-A31AD2500BAD}" type="presOf" srcId="{4A105899-C4AA-47BD-8C72-97E7EAA58BA0}" destId="{A8E2379C-7A98-4D12-B2FB-CA59ACF6449A}" srcOrd="0" destOrd="0" presId="urn:microsoft.com/office/officeart/2005/8/layout/radial6"/>
    <dgm:cxn modelId="{3CA02F5D-5734-4292-B7B3-B6AC3A7B99EF}" type="presOf" srcId="{5DBEB5CC-8271-4BEC-85EC-D9080906FF42}" destId="{510F2BDB-49A7-4555-9A1C-6793779CF3B4}" srcOrd="0" destOrd="0" presId="urn:microsoft.com/office/officeart/2005/8/layout/radial6"/>
    <dgm:cxn modelId="{E1A182DB-7DE3-4A81-9D66-40DB33F0A901}" type="presOf" srcId="{0602A5BF-566A-46A9-A718-1A770158E893}" destId="{FA918240-6D72-415D-A634-0DED34595D64}" srcOrd="0" destOrd="0" presId="urn:microsoft.com/office/officeart/2005/8/layout/radial6"/>
    <dgm:cxn modelId="{12638CF2-95C9-49B4-85BA-E40C35ACAC71}" type="presOf" srcId="{4BB662CB-9BFA-4CBC-A277-C1E03887A97E}" destId="{19E7ED02-BFA7-4F31-8C7D-8247B76CB0CD}" srcOrd="0" destOrd="0" presId="urn:microsoft.com/office/officeart/2005/8/layout/radial6"/>
    <dgm:cxn modelId="{F3738123-C64A-40DE-9F43-9C2FE1664423}" type="presOf" srcId="{F1C9E390-D992-46AE-BA03-702E2567AA78}" destId="{2165FBFE-F901-4A22-89EB-3AFE4D28C191}" srcOrd="0" destOrd="0" presId="urn:microsoft.com/office/officeart/2005/8/layout/radial6"/>
    <dgm:cxn modelId="{6AE716E3-F578-4BBA-966D-3604A83D4923}" srcId="{53283D18-54E4-4DF4-BF94-B361A7EC1945}" destId="{0DAAF536-8543-4F65-A658-E37DB7DA0DED}" srcOrd="1" destOrd="0" parTransId="{464B1FBA-663A-49C0-843A-AA2A93707695}" sibTransId="{0797FD65-B4EF-4600-92DB-128ECBB58C72}"/>
    <dgm:cxn modelId="{AA77A9A0-1FB9-4C01-8D52-90D7D12BED03}" srcId="{53283D18-54E4-4DF4-BF94-B361A7EC1945}" destId="{79EA460A-E161-48A9-955A-2E410BE2B7F3}" srcOrd="5" destOrd="0" parTransId="{B0FA6E7F-9BF0-46F5-AE2D-AF630593668B}" sibTransId="{08B09D06-A767-49C0-B195-16AA6AD78ECE}"/>
    <dgm:cxn modelId="{6CF11706-C99D-4E94-8645-02231F1030A4}" srcId="{53283D18-54E4-4DF4-BF94-B361A7EC1945}" destId="{FAF0011F-4DF4-456B-A448-DC6100A461BB}" srcOrd="3" destOrd="0" parTransId="{C0C9EF5E-3776-4D8C-9773-909DCBAE183A}" sibTransId="{A31B6B62-3669-4FC7-9F16-E6E30A72699D}"/>
    <dgm:cxn modelId="{44A6D5B3-E161-4F00-BD65-8D7CFF8F7FF3}" type="presOf" srcId="{FAF0011F-4DF4-456B-A448-DC6100A461BB}" destId="{15FB9ECD-94E6-40FC-86A4-73E4363CE910}" srcOrd="0" destOrd="0" presId="urn:microsoft.com/office/officeart/2005/8/layout/radial6"/>
    <dgm:cxn modelId="{73420CF8-03BB-4149-84DE-F5252ACFCA01}" srcId="{53283D18-54E4-4DF4-BF94-B361A7EC1945}" destId="{4A105899-C4AA-47BD-8C72-97E7EAA58BA0}" srcOrd="0" destOrd="0" parTransId="{F4FCFA50-CA79-4825-9AC9-303F4EA6E59D}" sibTransId="{5DBEB5CC-8271-4BEC-85EC-D9080906FF42}"/>
    <dgm:cxn modelId="{62385091-27F0-4EC7-82B7-E9C13111E962}" type="presOf" srcId="{A31B6B62-3669-4FC7-9F16-E6E30A72699D}" destId="{891972BE-33F9-4D3A-B17B-431EB82D55A0}" srcOrd="0" destOrd="0" presId="urn:microsoft.com/office/officeart/2005/8/layout/radial6"/>
    <dgm:cxn modelId="{68220C12-D793-4629-98F5-5E029BC9B01D}" type="presOf" srcId="{1C5D4A97-EA81-4ECE-950C-8E0163D91B4D}" destId="{1F7550C0-BA6C-4448-8C14-3E9308ECA1D9}" srcOrd="0" destOrd="0" presId="urn:microsoft.com/office/officeart/2005/8/layout/radial6"/>
    <dgm:cxn modelId="{34D719AC-91ED-4762-A68B-47F76509C3CF}" type="presOf" srcId="{0797FD65-B4EF-4600-92DB-128ECBB58C72}" destId="{6B447A65-85CE-4C3A-B378-65F817A16060}" srcOrd="0" destOrd="0" presId="urn:microsoft.com/office/officeart/2005/8/layout/radial6"/>
    <dgm:cxn modelId="{E0163EDE-84A6-4D52-B068-3664CCAB77EB}" type="presParOf" srcId="{2165FBFE-F901-4A22-89EB-3AFE4D28C191}" destId="{ABF451DD-3B9A-4F7C-BBFC-005042759894}" srcOrd="0" destOrd="0" presId="urn:microsoft.com/office/officeart/2005/8/layout/radial6"/>
    <dgm:cxn modelId="{171F7087-5EAF-4D05-9BC0-2E36B7F986D7}" type="presParOf" srcId="{2165FBFE-F901-4A22-89EB-3AFE4D28C191}" destId="{A8E2379C-7A98-4D12-B2FB-CA59ACF6449A}" srcOrd="1" destOrd="0" presId="urn:microsoft.com/office/officeart/2005/8/layout/radial6"/>
    <dgm:cxn modelId="{7EC03EDC-48DD-49C3-9CC0-F82A06A263C4}" type="presParOf" srcId="{2165FBFE-F901-4A22-89EB-3AFE4D28C191}" destId="{7E9FB987-0BEA-44A2-AF6F-DF8EF855D702}" srcOrd="2" destOrd="0" presId="urn:microsoft.com/office/officeart/2005/8/layout/radial6"/>
    <dgm:cxn modelId="{A65538D9-062F-4E5C-AAD0-EE90598B44F4}" type="presParOf" srcId="{2165FBFE-F901-4A22-89EB-3AFE4D28C191}" destId="{510F2BDB-49A7-4555-9A1C-6793779CF3B4}" srcOrd="3" destOrd="0" presId="urn:microsoft.com/office/officeart/2005/8/layout/radial6"/>
    <dgm:cxn modelId="{CBFFB698-DD7D-4433-9F99-70B4A34D7479}" type="presParOf" srcId="{2165FBFE-F901-4A22-89EB-3AFE4D28C191}" destId="{A8841271-E934-4518-ACB4-9C90C36836FD}" srcOrd="4" destOrd="0" presId="urn:microsoft.com/office/officeart/2005/8/layout/radial6"/>
    <dgm:cxn modelId="{5446CF8D-76C9-438C-98F2-473028CD2C42}" type="presParOf" srcId="{2165FBFE-F901-4A22-89EB-3AFE4D28C191}" destId="{ECD89AAF-58C9-4728-9DEE-8FBEB4061379}" srcOrd="5" destOrd="0" presId="urn:microsoft.com/office/officeart/2005/8/layout/radial6"/>
    <dgm:cxn modelId="{733C182F-7E67-4BB6-AC9E-56FAD140C616}" type="presParOf" srcId="{2165FBFE-F901-4A22-89EB-3AFE4D28C191}" destId="{6B447A65-85CE-4C3A-B378-65F817A16060}" srcOrd="6" destOrd="0" presId="urn:microsoft.com/office/officeart/2005/8/layout/radial6"/>
    <dgm:cxn modelId="{248DC0C0-ED1D-4992-86BC-36E3745BA66A}" type="presParOf" srcId="{2165FBFE-F901-4A22-89EB-3AFE4D28C191}" destId="{FA918240-6D72-415D-A634-0DED34595D64}" srcOrd="7" destOrd="0" presId="urn:microsoft.com/office/officeart/2005/8/layout/radial6"/>
    <dgm:cxn modelId="{EF2236E6-FFB6-4D52-9F3B-E9DE0AB53807}" type="presParOf" srcId="{2165FBFE-F901-4A22-89EB-3AFE4D28C191}" destId="{01B84AE8-CE58-46BF-9266-E6E3015438CC}" srcOrd="8" destOrd="0" presId="urn:microsoft.com/office/officeart/2005/8/layout/radial6"/>
    <dgm:cxn modelId="{C721EB85-6E20-431B-ABFC-C76056505D2C}" type="presParOf" srcId="{2165FBFE-F901-4A22-89EB-3AFE4D28C191}" destId="{19E7ED02-BFA7-4F31-8C7D-8247B76CB0CD}" srcOrd="9" destOrd="0" presId="urn:microsoft.com/office/officeart/2005/8/layout/radial6"/>
    <dgm:cxn modelId="{72CF58F5-831B-43EE-B1FE-E7FFBA088363}" type="presParOf" srcId="{2165FBFE-F901-4A22-89EB-3AFE4D28C191}" destId="{15FB9ECD-94E6-40FC-86A4-73E4363CE910}" srcOrd="10" destOrd="0" presId="urn:microsoft.com/office/officeart/2005/8/layout/radial6"/>
    <dgm:cxn modelId="{2C9AB4B6-4BAC-43E7-BFC5-A8F16A626EDC}" type="presParOf" srcId="{2165FBFE-F901-4A22-89EB-3AFE4D28C191}" destId="{40AC0933-B09D-448E-AF77-541BF15A772B}" srcOrd="11" destOrd="0" presId="urn:microsoft.com/office/officeart/2005/8/layout/radial6"/>
    <dgm:cxn modelId="{C522E2EC-8B94-42DB-B140-260D5E399758}" type="presParOf" srcId="{2165FBFE-F901-4A22-89EB-3AFE4D28C191}" destId="{891972BE-33F9-4D3A-B17B-431EB82D55A0}" srcOrd="12" destOrd="0" presId="urn:microsoft.com/office/officeart/2005/8/layout/radial6"/>
    <dgm:cxn modelId="{00EEF573-0898-4CB5-89D5-B813F788C2B1}" type="presParOf" srcId="{2165FBFE-F901-4A22-89EB-3AFE4D28C191}" destId="{D3EA7E84-BE76-498A-BB5B-E66E289B5C01}" srcOrd="13" destOrd="0" presId="urn:microsoft.com/office/officeart/2005/8/layout/radial6"/>
    <dgm:cxn modelId="{C6A75999-1F3E-4566-A235-07D1C8DFFD19}" type="presParOf" srcId="{2165FBFE-F901-4A22-89EB-3AFE4D28C191}" destId="{FC3527AA-97B6-4275-9F31-AEF220192F1E}" srcOrd="14" destOrd="0" presId="urn:microsoft.com/office/officeart/2005/8/layout/radial6"/>
    <dgm:cxn modelId="{82D9EFE1-B9B3-40CA-AEEF-C874A9162F57}" type="presParOf" srcId="{2165FBFE-F901-4A22-89EB-3AFE4D28C191}" destId="{1F7550C0-BA6C-4448-8C14-3E9308ECA1D9}" srcOrd="15" destOrd="0" presId="urn:microsoft.com/office/officeart/2005/8/layout/radial6"/>
    <dgm:cxn modelId="{D0297B40-0581-4238-8865-FD10C3576E96}" type="presParOf" srcId="{2165FBFE-F901-4A22-89EB-3AFE4D28C191}" destId="{560C7D59-1E76-4295-A98A-55E6D1C2B06F}" srcOrd="16" destOrd="0" presId="urn:microsoft.com/office/officeart/2005/8/layout/radial6"/>
    <dgm:cxn modelId="{9C0622BB-091B-4B36-ACA4-9E15DD7889FA}" type="presParOf" srcId="{2165FBFE-F901-4A22-89EB-3AFE4D28C191}" destId="{5AB54B53-2B1D-44CF-9F2F-54C570BA1017}" srcOrd="17" destOrd="0" presId="urn:microsoft.com/office/officeart/2005/8/layout/radial6"/>
    <dgm:cxn modelId="{FC1D8D05-A89E-4461-935C-93BC6FC27D41}" type="presParOf" srcId="{2165FBFE-F901-4A22-89EB-3AFE4D28C191}" destId="{71981C01-36D5-4672-9C1B-734F7ACD181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4740C-42EB-4343-A265-9D0F2A949438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5575F0-5591-47DF-B3BB-EB8A758112E4}">
      <dgm:prSet phldrT="[Text]" custT="1"/>
      <dgm:spPr/>
      <dgm:t>
        <a:bodyPr/>
        <a:lstStyle/>
        <a:p>
          <a:r>
            <a:rPr lang="en-US" sz="1800" dirty="0" smtClean="0"/>
            <a:t>Requirement analysis</a:t>
          </a:r>
          <a:endParaRPr lang="en-US" sz="1800" dirty="0"/>
        </a:p>
      </dgm:t>
    </dgm:pt>
    <dgm:pt modelId="{F63138B9-0404-4E18-BB56-4E8E845A3982}" type="parTrans" cxnId="{58D840AD-AB17-4AD4-B4FA-8CB9E825959A}">
      <dgm:prSet/>
      <dgm:spPr/>
      <dgm:t>
        <a:bodyPr/>
        <a:lstStyle/>
        <a:p>
          <a:endParaRPr lang="en-US"/>
        </a:p>
      </dgm:t>
    </dgm:pt>
    <dgm:pt modelId="{49F8A647-4F45-4E53-B470-EC49FEBB0AC0}" type="sibTrans" cxnId="{58D840AD-AB17-4AD4-B4FA-8CB9E825959A}">
      <dgm:prSet/>
      <dgm:spPr/>
      <dgm:t>
        <a:bodyPr/>
        <a:lstStyle/>
        <a:p>
          <a:endParaRPr lang="en-US"/>
        </a:p>
      </dgm:t>
    </dgm:pt>
    <dgm:pt modelId="{32E4F5A5-C8BA-45A7-9D25-5971ABE35C5E}">
      <dgm:prSet phldrT="[Text]" custT="1"/>
      <dgm:spPr/>
      <dgm:t>
        <a:bodyPr/>
        <a:lstStyle/>
        <a:p>
          <a:r>
            <a:rPr lang="en-US" sz="1800" dirty="0" smtClean="0"/>
            <a:t>Prototype</a:t>
          </a:r>
          <a:endParaRPr lang="en-US" sz="1800" dirty="0"/>
        </a:p>
      </dgm:t>
    </dgm:pt>
    <dgm:pt modelId="{6DC00D09-2879-446B-81D9-8BC9142EA29C}" type="parTrans" cxnId="{61F609CF-7562-4125-9329-FE47837ADA75}">
      <dgm:prSet/>
      <dgm:spPr/>
      <dgm:t>
        <a:bodyPr/>
        <a:lstStyle/>
        <a:p>
          <a:endParaRPr lang="en-US"/>
        </a:p>
      </dgm:t>
    </dgm:pt>
    <dgm:pt modelId="{6CC31953-30CB-4A88-8A57-A60A98A2A050}" type="sibTrans" cxnId="{61F609CF-7562-4125-9329-FE47837ADA75}">
      <dgm:prSet/>
      <dgm:spPr/>
      <dgm:t>
        <a:bodyPr/>
        <a:lstStyle/>
        <a:p>
          <a:endParaRPr lang="en-US"/>
        </a:p>
      </dgm:t>
    </dgm:pt>
    <dgm:pt modelId="{29E91B03-0D09-49DD-837C-73263B85E6DE}">
      <dgm:prSet phldrT="[Text]" custT="1"/>
      <dgm:spPr/>
      <dgm:t>
        <a:bodyPr/>
        <a:lstStyle/>
        <a:p>
          <a:r>
            <a:rPr lang="en-US" sz="1800" dirty="0" smtClean="0"/>
            <a:t>Alpha release</a:t>
          </a:r>
          <a:endParaRPr lang="en-US" sz="1800" dirty="0"/>
        </a:p>
      </dgm:t>
    </dgm:pt>
    <dgm:pt modelId="{DABCE924-6429-4E22-9321-EE85C21D2724}" type="parTrans" cxnId="{B2EDD81A-E46A-4A56-8A24-B5A7BCE50303}">
      <dgm:prSet/>
      <dgm:spPr/>
      <dgm:t>
        <a:bodyPr/>
        <a:lstStyle/>
        <a:p>
          <a:endParaRPr lang="en-US"/>
        </a:p>
      </dgm:t>
    </dgm:pt>
    <dgm:pt modelId="{896BBDC1-E9CE-4106-82E1-B66CF1B20EA2}" type="sibTrans" cxnId="{B2EDD81A-E46A-4A56-8A24-B5A7BCE50303}">
      <dgm:prSet/>
      <dgm:spPr/>
      <dgm:t>
        <a:bodyPr/>
        <a:lstStyle/>
        <a:p>
          <a:endParaRPr lang="en-US"/>
        </a:p>
      </dgm:t>
    </dgm:pt>
    <dgm:pt modelId="{462592AC-19DA-4B52-8F31-A4329998A553}">
      <dgm:prSet phldrT="[Text]" custT="1"/>
      <dgm:spPr/>
      <dgm:t>
        <a:bodyPr/>
        <a:lstStyle/>
        <a:p>
          <a:r>
            <a:rPr lang="en-US" sz="1800" dirty="0" smtClean="0"/>
            <a:t>Development</a:t>
          </a:r>
          <a:endParaRPr lang="en-US" sz="1800" dirty="0"/>
        </a:p>
      </dgm:t>
    </dgm:pt>
    <dgm:pt modelId="{CA2AE94A-0DA2-4F5C-AFEC-37E32FAAAFAD}" type="parTrans" cxnId="{02562EAC-E3F7-4DA1-A80E-C3ACB4465538}">
      <dgm:prSet/>
      <dgm:spPr/>
      <dgm:t>
        <a:bodyPr/>
        <a:lstStyle/>
        <a:p>
          <a:endParaRPr lang="en-US"/>
        </a:p>
      </dgm:t>
    </dgm:pt>
    <dgm:pt modelId="{291F6FED-9646-40D6-B975-5317D5F8710E}" type="sibTrans" cxnId="{02562EAC-E3F7-4DA1-A80E-C3ACB4465538}">
      <dgm:prSet/>
      <dgm:spPr/>
      <dgm:t>
        <a:bodyPr/>
        <a:lstStyle/>
        <a:p>
          <a:endParaRPr lang="en-US"/>
        </a:p>
      </dgm:t>
    </dgm:pt>
    <dgm:pt modelId="{61FBA331-A5F0-4015-8B1C-F1C6086B1902}" type="pres">
      <dgm:prSet presAssocID="{6DE4740C-42EB-4343-A265-9D0F2A9494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D81A6-43B9-4CB8-9F52-5B440EC8002C}" type="pres">
      <dgm:prSet presAssocID="{735575F0-5591-47DF-B3BB-EB8A758112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76C57-E504-4A12-83F8-751463391F1B}" type="pres">
      <dgm:prSet presAssocID="{49F8A647-4F45-4E53-B470-EC49FEBB0AC0}" presName="parTxOnlySpace" presStyleCnt="0"/>
      <dgm:spPr/>
    </dgm:pt>
    <dgm:pt modelId="{A8390AB7-1092-4C4E-89CD-C6DD2AB98023}" type="pres">
      <dgm:prSet presAssocID="{32E4F5A5-C8BA-45A7-9D25-5971ABE35C5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2F3FA-7678-444E-955C-EA15D89260CB}" type="pres">
      <dgm:prSet presAssocID="{6CC31953-30CB-4A88-8A57-A60A98A2A050}" presName="parTxOnlySpace" presStyleCnt="0"/>
      <dgm:spPr/>
    </dgm:pt>
    <dgm:pt modelId="{221AD5F3-E354-4602-9BFE-06C791046963}" type="pres">
      <dgm:prSet presAssocID="{462592AC-19DA-4B52-8F31-A4329998A5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6DAA8-B426-4EC5-9F98-22B8FA3DBB7E}" type="pres">
      <dgm:prSet presAssocID="{291F6FED-9646-40D6-B975-5317D5F8710E}" presName="parTxOnlySpace" presStyleCnt="0"/>
      <dgm:spPr/>
    </dgm:pt>
    <dgm:pt modelId="{BB69B1FD-1517-453E-8416-2FE890915199}" type="pres">
      <dgm:prSet presAssocID="{29E91B03-0D09-49DD-837C-73263B85E6D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EDD81A-E46A-4A56-8A24-B5A7BCE50303}" srcId="{6DE4740C-42EB-4343-A265-9D0F2A949438}" destId="{29E91B03-0D09-49DD-837C-73263B85E6DE}" srcOrd="3" destOrd="0" parTransId="{DABCE924-6429-4E22-9321-EE85C21D2724}" sibTransId="{896BBDC1-E9CE-4106-82E1-B66CF1B20EA2}"/>
    <dgm:cxn modelId="{B68EE995-C140-4194-9D57-DCA8CC01BA87}" type="presOf" srcId="{735575F0-5591-47DF-B3BB-EB8A758112E4}" destId="{B8CD81A6-43B9-4CB8-9F52-5B440EC8002C}" srcOrd="0" destOrd="0" presId="urn:microsoft.com/office/officeart/2005/8/layout/chevron1"/>
    <dgm:cxn modelId="{61F609CF-7562-4125-9329-FE47837ADA75}" srcId="{6DE4740C-42EB-4343-A265-9D0F2A949438}" destId="{32E4F5A5-C8BA-45A7-9D25-5971ABE35C5E}" srcOrd="1" destOrd="0" parTransId="{6DC00D09-2879-446B-81D9-8BC9142EA29C}" sibTransId="{6CC31953-30CB-4A88-8A57-A60A98A2A050}"/>
    <dgm:cxn modelId="{A9D39FF6-61E7-42F6-A507-D31F520B6A4C}" type="presOf" srcId="{29E91B03-0D09-49DD-837C-73263B85E6DE}" destId="{BB69B1FD-1517-453E-8416-2FE890915199}" srcOrd="0" destOrd="0" presId="urn:microsoft.com/office/officeart/2005/8/layout/chevron1"/>
    <dgm:cxn modelId="{9965F4DA-5A1B-4A5B-84EB-E7E5DA610E6C}" type="presOf" srcId="{462592AC-19DA-4B52-8F31-A4329998A553}" destId="{221AD5F3-E354-4602-9BFE-06C791046963}" srcOrd="0" destOrd="0" presId="urn:microsoft.com/office/officeart/2005/8/layout/chevron1"/>
    <dgm:cxn modelId="{02562EAC-E3F7-4DA1-A80E-C3ACB4465538}" srcId="{6DE4740C-42EB-4343-A265-9D0F2A949438}" destId="{462592AC-19DA-4B52-8F31-A4329998A553}" srcOrd="2" destOrd="0" parTransId="{CA2AE94A-0DA2-4F5C-AFEC-37E32FAAAFAD}" sibTransId="{291F6FED-9646-40D6-B975-5317D5F8710E}"/>
    <dgm:cxn modelId="{58D840AD-AB17-4AD4-B4FA-8CB9E825959A}" srcId="{6DE4740C-42EB-4343-A265-9D0F2A949438}" destId="{735575F0-5591-47DF-B3BB-EB8A758112E4}" srcOrd="0" destOrd="0" parTransId="{F63138B9-0404-4E18-BB56-4E8E845A3982}" sibTransId="{49F8A647-4F45-4E53-B470-EC49FEBB0AC0}"/>
    <dgm:cxn modelId="{2B5385C3-8CEE-4C59-9252-F3D0895D8CB6}" type="presOf" srcId="{6DE4740C-42EB-4343-A265-9D0F2A949438}" destId="{61FBA331-A5F0-4015-8B1C-F1C6086B1902}" srcOrd="0" destOrd="0" presId="urn:microsoft.com/office/officeart/2005/8/layout/chevron1"/>
    <dgm:cxn modelId="{85374590-FC14-4EDC-BBA7-AF83B97F23CC}" type="presOf" srcId="{32E4F5A5-C8BA-45A7-9D25-5971ABE35C5E}" destId="{A8390AB7-1092-4C4E-89CD-C6DD2AB98023}" srcOrd="0" destOrd="0" presId="urn:microsoft.com/office/officeart/2005/8/layout/chevron1"/>
    <dgm:cxn modelId="{76937FF8-A13E-456C-9F78-8B0095FB0F16}" type="presParOf" srcId="{61FBA331-A5F0-4015-8B1C-F1C6086B1902}" destId="{B8CD81A6-43B9-4CB8-9F52-5B440EC8002C}" srcOrd="0" destOrd="0" presId="urn:microsoft.com/office/officeart/2005/8/layout/chevron1"/>
    <dgm:cxn modelId="{E11C1A55-2D92-4F92-88C0-0D716397ADE9}" type="presParOf" srcId="{61FBA331-A5F0-4015-8B1C-F1C6086B1902}" destId="{8DC76C57-E504-4A12-83F8-751463391F1B}" srcOrd="1" destOrd="0" presId="urn:microsoft.com/office/officeart/2005/8/layout/chevron1"/>
    <dgm:cxn modelId="{8A43FB35-7F2D-49CA-B2D3-D077E007BFF3}" type="presParOf" srcId="{61FBA331-A5F0-4015-8B1C-F1C6086B1902}" destId="{A8390AB7-1092-4C4E-89CD-C6DD2AB98023}" srcOrd="2" destOrd="0" presId="urn:microsoft.com/office/officeart/2005/8/layout/chevron1"/>
    <dgm:cxn modelId="{C2393EE2-FB34-4817-8E43-995B1E520C23}" type="presParOf" srcId="{61FBA331-A5F0-4015-8B1C-F1C6086B1902}" destId="{9C72F3FA-7678-444E-955C-EA15D89260CB}" srcOrd="3" destOrd="0" presId="urn:microsoft.com/office/officeart/2005/8/layout/chevron1"/>
    <dgm:cxn modelId="{A5F088BA-0314-4818-8718-95D8255574C3}" type="presParOf" srcId="{61FBA331-A5F0-4015-8B1C-F1C6086B1902}" destId="{221AD5F3-E354-4602-9BFE-06C791046963}" srcOrd="4" destOrd="0" presId="urn:microsoft.com/office/officeart/2005/8/layout/chevron1"/>
    <dgm:cxn modelId="{2B3FEB4E-9A24-481B-AEE1-E01E30064078}" type="presParOf" srcId="{61FBA331-A5F0-4015-8B1C-F1C6086B1902}" destId="{52B6DAA8-B426-4EC5-9F98-22B8FA3DBB7E}" srcOrd="5" destOrd="0" presId="urn:microsoft.com/office/officeart/2005/8/layout/chevron1"/>
    <dgm:cxn modelId="{C695A1DC-447C-4542-BF5C-D426602BE284}" type="presParOf" srcId="{61FBA331-A5F0-4015-8B1C-F1C6086B1902}" destId="{BB69B1FD-1517-453E-8416-2FE89091519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5FE69-8249-4B3E-9136-5968E12180CF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2CD1DA2-0E8C-40D9-909A-F18A6254EFCF}">
      <dgm:prSet phldrT="[Text]"/>
      <dgm:spPr/>
      <dgm:t>
        <a:bodyPr/>
        <a:lstStyle/>
        <a:p>
          <a:r>
            <a:rPr lang="en-US" dirty="0" smtClean="0"/>
            <a:t>Create project/group task</a:t>
          </a:r>
          <a:endParaRPr lang="en-US" dirty="0"/>
        </a:p>
      </dgm:t>
    </dgm:pt>
    <dgm:pt modelId="{26F96E54-A870-43F4-B15D-9E7A3E603D7E}" type="parTrans" cxnId="{5EE67366-7544-4079-85B4-6047006D0A27}">
      <dgm:prSet/>
      <dgm:spPr/>
      <dgm:t>
        <a:bodyPr/>
        <a:lstStyle/>
        <a:p>
          <a:endParaRPr lang="en-US"/>
        </a:p>
      </dgm:t>
    </dgm:pt>
    <dgm:pt modelId="{482A0FFB-2A64-4FAF-A94F-4A375AA8BC65}" type="sibTrans" cxnId="{5EE67366-7544-4079-85B4-6047006D0A27}">
      <dgm:prSet/>
      <dgm:spPr/>
      <dgm:t>
        <a:bodyPr/>
        <a:lstStyle/>
        <a:p>
          <a:endParaRPr lang="en-US"/>
        </a:p>
      </dgm:t>
    </dgm:pt>
    <dgm:pt modelId="{A76F4D0B-E0E7-4B47-8613-CA0D76823C63}">
      <dgm:prSet phldrT="[Text]"/>
      <dgm:spPr/>
      <dgm:t>
        <a:bodyPr/>
        <a:lstStyle/>
        <a:p>
          <a:r>
            <a:rPr lang="en-US" dirty="0" smtClean="0"/>
            <a:t>Create list task</a:t>
          </a:r>
          <a:endParaRPr lang="en-US" dirty="0"/>
        </a:p>
      </dgm:t>
    </dgm:pt>
    <dgm:pt modelId="{635D7D1F-4D8F-4849-A0D0-92D2770933FB}" type="parTrans" cxnId="{E0BB1714-2C28-42CD-978E-7BCF491EEEE6}">
      <dgm:prSet/>
      <dgm:spPr/>
      <dgm:t>
        <a:bodyPr/>
        <a:lstStyle/>
        <a:p>
          <a:endParaRPr lang="en-US"/>
        </a:p>
      </dgm:t>
    </dgm:pt>
    <dgm:pt modelId="{9B9BFACA-4809-4347-951F-29B7B09F14EC}" type="sibTrans" cxnId="{E0BB1714-2C28-42CD-978E-7BCF491EEEE6}">
      <dgm:prSet/>
      <dgm:spPr/>
      <dgm:t>
        <a:bodyPr/>
        <a:lstStyle/>
        <a:p>
          <a:endParaRPr lang="en-US"/>
        </a:p>
      </dgm:t>
    </dgm:pt>
    <dgm:pt modelId="{9453C733-1F38-4FB5-96CE-F7FB1A3F4B04}">
      <dgm:prSet phldrT="[Text]"/>
      <dgm:spPr/>
      <dgm:t>
        <a:bodyPr/>
        <a:lstStyle/>
        <a:p>
          <a:r>
            <a:rPr lang="en-US" dirty="0" smtClean="0"/>
            <a:t>Share tasks with friends</a:t>
          </a:r>
          <a:endParaRPr lang="en-US" dirty="0"/>
        </a:p>
      </dgm:t>
    </dgm:pt>
    <dgm:pt modelId="{DA4C03B4-482D-4A8A-9C10-B5E1892780C9}" type="parTrans" cxnId="{3051EB67-4F4C-4B6F-A46E-1A66C5510B19}">
      <dgm:prSet/>
      <dgm:spPr/>
      <dgm:t>
        <a:bodyPr/>
        <a:lstStyle/>
        <a:p>
          <a:endParaRPr lang="en-US"/>
        </a:p>
      </dgm:t>
    </dgm:pt>
    <dgm:pt modelId="{C87CEF8F-D7F1-47A7-A64A-7415AE7F8962}" type="sibTrans" cxnId="{3051EB67-4F4C-4B6F-A46E-1A66C5510B19}">
      <dgm:prSet/>
      <dgm:spPr/>
      <dgm:t>
        <a:bodyPr/>
        <a:lstStyle/>
        <a:p>
          <a:endParaRPr lang="en-US"/>
        </a:p>
      </dgm:t>
    </dgm:pt>
    <dgm:pt modelId="{4D134B0D-3C76-42C8-80FA-6E749F776BAA}">
      <dgm:prSet phldrT="[Text]"/>
      <dgm:spPr/>
      <dgm:t>
        <a:bodyPr/>
        <a:lstStyle/>
        <a:p>
          <a:r>
            <a:rPr lang="en-US" dirty="0" smtClean="0"/>
            <a:t>Set reminders</a:t>
          </a:r>
          <a:endParaRPr lang="en-US" dirty="0"/>
        </a:p>
      </dgm:t>
    </dgm:pt>
    <dgm:pt modelId="{B777FA6C-3C6A-4CD2-8CE6-F39AF39B3B65}" type="parTrans" cxnId="{3E6CA1AA-CA99-4BEE-9AC2-19C77FD3310D}">
      <dgm:prSet/>
      <dgm:spPr/>
      <dgm:t>
        <a:bodyPr/>
        <a:lstStyle/>
        <a:p>
          <a:endParaRPr lang="en-US"/>
        </a:p>
      </dgm:t>
    </dgm:pt>
    <dgm:pt modelId="{0E62162B-393C-4918-9945-2CCE33E65E91}" type="sibTrans" cxnId="{3E6CA1AA-CA99-4BEE-9AC2-19C77FD3310D}">
      <dgm:prSet/>
      <dgm:spPr/>
      <dgm:t>
        <a:bodyPr/>
        <a:lstStyle/>
        <a:p>
          <a:endParaRPr lang="en-US"/>
        </a:p>
      </dgm:t>
    </dgm:pt>
    <dgm:pt modelId="{50A3FD74-11CD-4B97-892E-1DBD56C160F1}" type="pres">
      <dgm:prSet presAssocID="{DC05FE69-8249-4B3E-9136-5968E12180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D2229A-0545-4354-A9D4-C02A0AA05F90}" type="pres">
      <dgm:prSet presAssocID="{D2CD1DA2-0E8C-40D9-909A-F18A6254EFCF}" presName="linNode" presStyleCnt="0"/>
      <dgm:spPr/>
    </dgm:pt>
    <dgm:pt modelId="{05FF4BA3-0117-4ABF-AEA4-054887D4508E}" type="pres">
      <dgm:prSet presAssocID="{D2CD1DA2-0E8C-40D9-909A-F18A6254EFC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BE153-C7FD-41AA-921F-9DB764247C60}" type="pres">
      <dgm:prSet presAssocID="{482A0FFB-2A64-4FAF-A94F-4A375AA8BC65}" presName="sp" presStyleCnt="0"/>
      <dgm:spPr/>
    </dgm:pt>
    <dgm:pt modelId="{30FFB604-BEDE-497E-9A64-4296F96B59F0}" type="pres">
      <dgm:prSet presAssocID="{A76F4D0B-E0E7-4B47-8613-CA0D76823C63}" presName="linNode" presStyleCnt="0"/>
      <dgm:spPr/>
    </dgm:pt>
    <dgm:pt modelId="{96F7BDF4-F544-4B1F-9845-0B99F068FAE0}" type="pres">
      <dgm:prSet presAssocID="{A76F4D0B-E0E7-4B47-8613-CA0D76823C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EB4C0-57A5-4836-BA7E-731F527606B9}" type="pres">
      <dgm:prSet presAssocID="{9B9BFACA-4809-4347-951F-29B7B09F14EC}" presName="sp" presStyleCnt="0"/>
      <dgm:spPr/>
    </dgm:pt>
    <dgm:pt modelId="{B8F0A74D-62B6-4725-BD0F-903FA8408D4A}" type="pres">
      <dgm:prSet presAssocID="{9453C733-1F38-4FB5-96CE-F7FB1A3F4B04}" presName="linNode" presStyleCnt="0"/>
      <dgm:spPr/>
    </dgm:pt>
    <dgm:pt modelId="{1C27BB67-0C9E-4B03-ACF7-0953BA97CBFD}" type="pres">
      <dgm:prSet presAssocID="{9453C733-1F38-4FB5-96CE-F7FB1A3F4B04}" presName="parentText" presStyleLbl="node1" presStyleIdx="2" presStyleCnt="4" custLinFactY="4007" custLinFactNeighborX="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0DCE9-A4D9-4DE4-A899-409F07403DF1}" type="pres">
      <dgm:prSet presAssocID="{C87CEF8F-D7F1-47A7-A64A-7415AE7F8962}" presName="sp" presStyleCnt="0"/>
      <dgm:spPr/>
    </dgm:pt>
    <dgm:pt modelId="{528C6B41-1E2F-43B2-98A8-8EB333EAA24B}" type="pres">
      <dgm:prSet presAssocID="{4D134B0D-3C76-42C8-80FA-6E749F776BAA}" presName="linNode" presStyleCnt="0"/>
      <dgm:spPr/>
    </dgm:pt>
    <dgm:pt modelId="{23B7424F-EA45-4503-A406-B8962E1C2B8F}" type="pres">
      <dgm:prSet presAssocID="{4D134B0D-3C76-42C8-80FA-6E749F776BAA}" presName="parentText" presStyleLbl="node1" presStyleIdx="3" presStyleCnt="4" custLinFactY="-4455" custLinFactNeighborX="947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B1714-2C28-42CD-978E-7BCF491EEEE6}" srcId="{DC05FE69-8249-4B3E-9136-5968E12180CF}" destId="{A76F4D0B-E0E7-4B47-8613-CA0D76823C63}" srcOrd="1" destOrd="0" parTransId="{635D7D1F-4D8F-4849-A0D0-92D2770933FB}" sibTransId="{9B9BFACA-4809-4347-951F-29B7B09F14EC}"/>
    <dgm:cxn modelId="{7F3D59DD-D2B2-49F2-B6AD-711B02499638}" type="presOf" srcId="{9453C733-1F38-4FB5-96CE-F7FB1A3F4B04}" destId="{1C27BB67-0C9E-4B03-ACF7-0953BA97CBFD}" srcOrd="0" destOrd="0" presId="urn:microsoft.com/office/officeart/2005/8/layout/vList5"/>
    <dgm:cxn modelId="{3051EB67-4F4C-4B6F-A46E-1A66C5510B19}" srcId="{DC05FE69-8249-4B3E-9136-5968E12180CF}" destId="{9453C733-1F38-4FB5-96CE-F7FB1A3F4B04}" srcOrd="2" destOrd="0" parTransId="{DA4C03B4-482D-4A8A-9C10-B5E1892780C9}" sibTransId="{C87CEF8F-D7F1-47A7-A64A-7415AE7F8962}"/>
    <dgm:cxn modelId="{3E6CA1AA-CA99-4BEE-9AC2-19C77FD3310D}" srcId="{DC05FE69-8249-4B3E-9136-5968E12180CF}" destId="{4D134B0D-3C76-42C8-80FA-6E749F776BAA}" srcOrd="3" destOrd="0" parTransId="{B777FA6C-3C6A-4CD2-8CE6-F39AF39B3B65}" sibTransId="{0E62162B-393C-4918-9945-2CCE33E65E91}"/>
    <dgm:cxn modelId="{27188C60-5037-4D6D-A8BB-DC076A030F0D}" type="presOf" srcId="{DC05FE69-8249-4B3E-9136-5968E12180CF}" destId="{50A3FD74-11CD-4B97-892E-1DBD56C160F1}" srcOrd="0" destOrd="0" presId="urn:microsoft.com/office/officeart/2005/8/layout/vList5"/>
    <dgm:cxn modelId="{FD2808CF-AC23-408A-847D-18C20B719387}" type="presOf" srcId="{4D134B0D-3C76-42C8-80FA-6E749F776BAA}" destId="{23B7424F-EA45-4503-A406-B8962E1C2B8F}" srcOrd="0" destOrd="0" presId="urn:microsoft.com/office/officeart/2005/8/layout/vList5"/>
    <dgm:cxn modelId="{69FD7E2F-841B-40E1-AED6-0D4B606A835E}" type="presOf" srcId="{A76F4D0B-E0E7-4B47-8613-CA0D76823C63}" destId="{96F7BDF4-F544-4B1F-9845-0B99F068FAE0}" srcOrd="0" destOrd="0" presId="urn:microsoft.com/office/officeart/2005/8/layout/vList5"/>
    <dgm:cxn modelId="{FD5BEE47-1263-4DF8-8FE1-652F5D0D452E}" type="presOf" srcId="{D2CD1DA2-0E8C-40D9-909A-F18A6254EFCF}" destId="{05FF4BA3-0117-4ABF-AEA4-054887D4508E}" srcOrd="0" destOrd="0" presId="urn:microsoft.com/office/officeart/2005/8/layout/vList5"/>
    <dgm:cxn modelId="{5EE67366-7544-4079-85B4-6047006D0A27}" srcId="{DC05FE69-8249-4B3E-9136-5968E12180CF}" destId="{D2CD1DA2-0E8C-40D9-909A-F18A6254EFCF}" srcOrd="0" destOrd="0" parTransId="{26F96E54-A870-43F4-B15D-9E7A3E603D7E}" sibTransId="{482A0FFB-2A64-4FAF-A94F-4A375AA8BC65}"/>
    <dgm:cxn modelId="{9E540CE1-F1B6-444B-A6CC-E26EFD4CCAA5}" type="presParOf" srcId="{50A3FD74-11CD-4B97-892E-1DBD56C160F1}" destId="{64D2229A-0545-4354-A9D4-C02A0AA05F90}" srcOrd="0" destOrd="0" presId="urn:microsoft.com/office/officeart/2005/8/layout/vList5"/>
    <dgm:cxn modelId="{A5EA3B8A-F2A9-4DA7-9571-D6F952AC0667}" type="presParOf" srcId="{64D2229A-0545-4354-A9D4-C02A0AA05F90}" destId="{05FF4BA3-0117-4ABF-AEA4-054887D4508E}" srcOrd="0" destOrd="0" presId="urn:microsoft.com/office/officeart/2005/8/layout/vList5"/>
    <dgm:cxn modelId="{C7BC3CFC-016A-4405-9FB5-47D3583ADCD7}" type="presParOf" srcId="{50A3FD74-11CD-4B97-892E-1DBD56C160F1}" destId="{75BBE153-C7FD-41AA-921F-9DB764247C60}" srcOrd="1" destOrd="0" presId="urn:microsoft.com/office/officeart/2005/8/layout/vList5"/>
    <dgm:cxn modelId="{89EFFFC5-80CD-47DA-8873-52FA3F033148}" type="presParOf" srcId="{50A3FD74-11CD-4B97-892E-1DBD56C160F1}" destId="{30FFB604-BEDE-497E-9A64-4296F96B59F0}" srcOrd="2" destOrd="0" presId="urn:microsoft.com/office/officeart/2005/8/layout/vList5"/>
    <dgm:cxn modelId="{E14F7B44-6508-4DB7-AEF0-4C6499723831}" type="presParOf" srcId="{30FFB604-BEDE-497E-9A64-4296F96B59F0}" destId="{96F7BDF4-F544-4B1F-9845-0B99F068FAE0}" srcOrd="0" destOrd="0" presId="urn:microsoft.com/office/officeart/2005/8/layout/vList5"/>
    <dgm:cxn modelId="{9B741F67-EF47-46F7-B839-4BDFB1A06107}" type="presParOf" srcId="{50A3FD74-11CD-4B97-892E-1DBD56C160F1}" destId="{628EB4C0-57A5-4836-BA7E-731F527606B9}" srcOrd="3" destOrd="0" presId="urn:microsoft.com/office/officeart/2005/8/layout/vList5"/>
    <dgm:cxn modelId="{F2709EB9-59A0-4A80-BFB1-564038A7CF9E}" type="presParOf" srcId="{50A3FD74-11CD-4B97-892E-1DBD56C160F1}" destId="{B8F0A74D-62B6-4725-BD0F-903FA8408D4A}" srcOrd="4" destOrd="0" presId="urn:microsoft.com/office/officeart/2005/8/layout/vList5"/>
    <dgm:cxn modelId="{4A706FFE-9582-423D-BC0D-1EFFE60E8C05}" type="presParOf" srcId="{B8F0A74D-62B6-4725-BD0F-903FA8408D4A}" destId="{1C27BB67-0C9E-4B03-ACF7-0953BA97CBFD}" srcOrd="0" destOrd="0" presId="urn:microsoft.com/office/officeart/2005/8/layout/vList5"/>
    <dgm:cxn modelId="{D83C7D59-8958-4F5A-A693-5387B697F3DD}" type="presParOf" srcId="{50A3FD74-11CD-4B97-892E-1DBD56C160F1}" destId="{5E10DCE9-A4D9-4DE4-A899-409F07403DF1}" srcOrd="5" destOrd="0" presId="urn:microsoft.com/office/officeart/2005/8/layout/vList5"/>
    <dgm:cxn modelId="{8E8DDBF1-D4BB-401C-B657-04C52EBC338E}" type="presParOf" srcId="{50A3FD74-11CD-4B97-892E-1DBD56C160F1}" destId="{528C6B41-1E2F-43B2-98A8-8EB333EAA24B}" srcOrd="6" destOrd="0" presId="urn:microsoft.com/office/officeart/2005/8/layout/vList5"/>
    <dgm:cxn modelId="{2214379E-2B73-418F-B3A2-211CBEA74FEA}" type="presParOf" srcId="{528C6B41-1E2F-43B2-98A8-8EB333EAA24B}" destId="{23B7424F-EA45-4503-A406-B8962E1C2B8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81C01-36D5-4672-9C1B-734F7ACD181E}">
      <dsp:nvSpPr>
        <dsp:cNvPr id="0" name=""/>
        <dsp:cNvSpPr/>
      </dsp:nvSpPr>
      <dsp:spPr>
        <a:xfrm>
          <a:off x="2819526" y="637435"/>
          <a:ext cx="4350073" cy="4350073"/>
        </a:xfrm>
        <a:prstGeom prst="blockArc">
          <a:avLst>
            <a:gd name="adj1" fmla="val 12600000"/>
            <a:gd name="adj2" fmla="val 162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550C0-BA6C-4448-8C14-3E9308ECA1D9}">
      <dsp:nvSpPr>
        <dsp:cNvPr id="0" name=""/>
        <dsp:cNvSpPr/>
      </dsp:nvSpPr>
      <dsp:spPr>
        <a:xfrm>
          <a:off x="3038465" y="637435"/>
          <a:ext cx="4350073" cy="4350073"/>
        </a:xfrm>
        <a:prstGeom prst="blockArc">
          <a:avLst>
            <a:gd name="adj1" fmla="val 9000000"/>
            <a:gd name="adj2" fmla="val 126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72BE-33F9-4D3A-B17B-431EB82D55A0}">
      <dsp:nvSpPr>
        <dsp:cNvPr id="0" name=""/>
        <dsp:cNvSpPr/>
      </dsp:nvSpPr>
      <dsp:spPr>
        <a:xfrm>
          <a:off x="2819526" y="637435"/>
          <a:ext cx="4350073" cy="4350073"/>
        </a:xfrm>
        <a:prstGeom prst="blockArc">
          <a:avLst>
            <a:gd name="adj1" fmla="val 5400000"/>
            <a:gd name="adj2" fmla="val 90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ED02-BFA7-4F31-8C7D-8247B76CB0CD}">
      <dsp:nvSpPr>
        <dsp:cNvPr id="0" name=""/>
        <dsp:cNvSpPr/>
      </dsp:nvSpPr>
      <dsp:spPr>
        <a:xfrm>
          <a:off x="2819526" y="637435"/>
          <a:ext cx="4350073" cy="4350073"/>
        </a:xfrm>
        <a:prstGeom prst="blockArc">
          <a:avLst>
            <a:gd name="adj1" fmla="val 1800000"/>
            <a:gd name="adj2" fmla="val 54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47A65-85CE-4C3A-B378-65F817A16060}">
      <dsp:nvSpPr>
        <dsp:cNvPr id="0" name=""/>
        <dsp:cNvSpPr/>
      </dsp:nvSpPr>
      <dsp:spPr>
        <a:xfrm>
          <a:off x="2819526" y="637435"/>
          <a:ext cx="4350073" cy="4350073"/>
        </a:xfrm>
        <a:prstGeom prst="blockArc">
          <a:avLst>
            <a:gd name="adj1" fmla="val 19800000"/>
            <a:gd name="adj2" fmla="val 18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2BDB-49A7-4555-9A1C-6793779CF3B4}">
      <dsp:nvSpPr>
        <dsp:cNvPr id="0" name=""/>
        <dsp:cNvSpPr/>
      </dsp:nvSpPr>
      <dsp:spPr>
        <a:xfrm>
          <a:off x="2819526" y="637435"/>
          <a:ext cx="4350073" cy="4350073"/>
        </a:xfrm>
        <a:prstGeom prst="blockArc">
          <a:avLst>
            <a:gd name="adj1" fmla="val 16200000"/>
            <a:gd name="adj2" fmla="val 19800000"/>
            <a:gd name="adj3" fmla="val 453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1DD-3B9A-4F7C-BBFC-005042759894}">
      <dsp:nvSpPr>
        <dsp:cNvPr id="0" name=""/>
        <dsp:cNvSpPr/>
      </dsp:nvSpPr>
      <dsp:spPr>
        <a:xfrm>
          <a:off x="4016624" y="1834533"/>
          <a:ext cx="1955878" cy="1955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noteIt</a:t>
          </a:r>
          <a:endParaRPr lang="en-US" sz="3700" kern="1200" dirty="0"/>
        </a:p>
      </dsp:txBody>
      <dsp:txXfrm>
        <a:off x="4303056" y="2120965"/>
        <a:ext cx="1383014" cy="1383014"/>
      </dsp:txXfrm>
    </dsp:sp>
    <dsp:sp modelId="{A8E2379C-7A98-4D12-B2FB-CA59ACF6449A}">
      <dsp:nvSpPr>
        <dsp:cNvPr id="0" name=""/>
        <dsp:cNvSpPr/>
      </dsp:nvSpPr>
      <dsp:spPr>
        <a:xfrm>
          <a:off x="4310005" y="2166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Asif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</a:t>
          </a:r>
          <a:r>
            <a:rPr lang="en-US" sz="1400" kern="1200" dirty="0" smtClean="0"/>
            <a:t>Developer)</a:t>
          </a:r>
          <a:endParaRPr lang="en-US" sz="1400" kern="1200" dirty="0"/>
        </a:p>
      </dsp:txBody>
      <dsp:txXfrm>
        <a:off x="4510507" y="202668"/>
        <a:ext cx="968111" cy="968111"/>
      </dsp:txXfrm>
    </dsp:sp>
    <dsp:sp modelId="{A8841271-E934-4518-ACB4-9C90C36836FD}">
      <dsp:nvSpPr>
        <dsp:cNvPr id="0" name=""/>
        <dsp:cNvSpPr/>
      </dsp:nvSpPr>
      <dsp:spPr>
        <a:xfrm>
          <a:off x="6150958" y="1065040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Ayushi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(GUI)</a:t>
          </a:r>
          <a:endParaRPr lang="en-US" sz="1600" kern="1200" dirty="0"/>
        </a:p>
      </dsp:txBody>
      <dsp:txXfrm>
        <a:off x="6351460" y="1265542"/>
        <a:ext cx="968111" cy="968111"/>
      </dsp:txXfrm>
    </dsp:sp>
    <dsp:sp modelId="{FA918240-6D72-415D-A634-0DED34595D64}">
      <dsp:nvSpPr>
        <dsp:cNvPr id="0" name=""/>
        <dsp:cNvSpPr/>
      </dsp:nvSpPr>
      <dsp:spPr>
        <a:xfrm>
          <a:off x="6150958" y="3190789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Farha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(Technical Coordinator)</a:t>
          </a:r>
          <a:endParaRPr lang="en-US" sz="1600" kern="1200" dirty="0"/>
        </a:p>
      </dsp:txBody>
      <dsp:txXfrm>
        <a:off x="6351460" y="3391291"/>
        <a:ext cx="968111" cy="968111"/>
      </dsp:txXfrm>
    </dsp:sp>
    <dsp:sp modelId="{15FB9ECD-94E6-40FC-86A4-73E4363CE910}">
      <dsp:nvSpPr>
        <dsp:cNvPr id="0" name=""/>
        <dsp:cNvSpPr/>
      </dsp:nvSpPr>
      <dsp:spPr>
        <a:xfrm>
          <a:off x="4310005" y="4253663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Kunal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(Tester)</a:t>
          </a:r>
          <a:endParaRPr lang="en-US" sz="1600" kern="1200" dirty="0"/>
        </a:p>
      </dsp:txBody>
      <dsp:txXfrm>
        <a:off x="4510507" y="4454165"/>
        <a:ext cx="968111" cy="968111"/>
      </dsp:txXfrm>
    </dsp:sp>
    <dsp:sp modelId="{D3EA7E84-BE76-498A-BB5B-E66E289B5C01}">
      <dsp:nvSpPr>
        <dsp:cNvPr id="0" name=""/>
        <dsp:cNvSpPr/>
      </dsp:nvSpPr>
      <dsp:spPr>
        <a:xfrm>
          <a:off x="2469053" y="3190789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Pallavi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(DB)</a:t>
          </a:r>
          <a:endParaRPr lang="en-US" sz="1600" kern="1200" dirty="0"/>
        </a:p>
      </dsp:txBody>
      <dsp:txXfrm>
        <a:off x="2669555" y="3391291"/>
        <a:ext cx="968111" cy="968111"/>
      </dsp:txXfrm>
    </dsp:sp>
    <dsp:sp modelId="{560C7D59-1E76-4295-A98A-55E6D1C2B06F}">
      <dsp:nvSpPr>
        <dsp:cNvPr id="0" name=""/>
        <dsp:cNvSpPr/>
      </dsp:nvSpPr>
      <dsp:spPr>
        <a:xfrm>
          <a:off x="2469053" y="1065040"/>
          <a:ext cx="1369115" cy="13691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Vishakha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(Analyst)</a:t>
          </a:r>
          <a:endParaRPr lang="en-US" sz="1600" kern="1200" dirty="0"/>
        </a:p>
      </dsp:txBody>
      <dsp:txXfrm>
        <a:off x="2669555" y="1265542"/>
        <a:ext cx="968111" cy="968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D81A6-43B9-4CB8-9F52-5B440EC8002C}">
      <dsp:nvSpPr>
        <dsp:cNvPr id="0" name=""/>
        <dsp:cNvSpPr/>
      </dsp:nvSpPr>
      <dsp:spPr>
        <a:xfrm>
          <a:off x="4517" y="1798217"/>
          <a:ext cx="2629412" cy="10517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 </a:t>
          </a:r>
          <a:r>
            <a:rPr lang="en-US" sz="1800" kern="1200" dirty="0" smtClean="0"/>
            <a:t>analysis</a:t>
          </a:r>
          <a:endParaRPr lang="en-US" sz="1800" kern="1200" dirty="0"/>
        </a:p>
      </dsp:txBody>
      <dsp:txXfrm>
        <a:off x="530399" y="1798217"/>
        <a:ext cx="1577648" cy="1051764"/>
      </dsp:txXfrm>
    </dsp:sp>
    <dsp:sp modelId="{A8390AB7-1092-4C4E-89CD-C6DD2AB98023}">
      <dsp:nvSpPr>
        <dsp:cNvPr id="0" name=""/>
        <dsp:cNvSpPr/>
      </dsp:nvSpPr>
      <dsp:spPr>
        <a:xfrm>
          <a:off x="2370987" y="1798217"/>
          <a:ext cx="2629412" cy="10517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Prototype</a:t>
          </a:r>
          <a:endParaRPr lang="en-US" sz="1800" kern="1200" dirty="0"/>
        </a:p>
      </dsp:txBody>
      <dsp:txXfrm>
        <a:off x="2896869" y="1798217"/>
        <a:ext cx="1577648" cy="1051764"/>
      </dsp:txXfrm>
    </dsp:sp>
    <dsp:sp modelId="{221AD5F3-E354-4602-9BFE-06C791046963}">
      <dsp:nvSpPr>
        <dsp:cNvPr id="0" name=""/>
        <dsp:cNvSpPr/>
      </dsp:nvSpPr>
      <dsp:spPr>
        <a:xfrm>
          <a:off x="4737458" y="1798217"/>
          <a:ext cx="2629412" cy="10517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Development</a:t>
          </a:r>
          <a:endParaRPr lang="en-US" sz="1800" kern="1200" dirty="0"/>
        </a:p>
      </dsp:txBody>
      <dsp:txXfrm>
        <a:off x="5263340" y="1798217"/>
        <a:ext cx="1577648" cy="1051764"/>
      </dsp:txXfrm>
    </dsp:sp>
    <dsp:sp modelId="{BB69B1FD-1517-453E-8416-2FE890915199}">
      <dsp:nvSpPr>
        <dsp:cNvPr id="0" name=""/>
        <dsp:cNvSpPr/>
      </dsp:nvSpPr>
      <dsp:spPr>
        <a:xfrm>
          <a:off x="7103929" y="1798217"/>
          <a:ext cx="2629412" cy="10517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Alpha release</a:t>
          </a:r>
          <a:endParaRPr lang="en-US" sz="1800" kern="1200" dirty="0"/>
        </a:p>
      </dsp:txBody>
      <dsp:txXfrm>
        <a:off x="7629811" y="1798217"/>
        <a:ext cx="1577648" cy="1051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F4BA3-0117-4ABF-AEA4-054887D4508E}">
      <dsp:nvSpPr>
        <dsp:cNvPr id="0" name=""/>
        <dsp:cNvSpPr/>
      </dsp:nvSpPr>
      <dsp:spPr>
        <a:xfrm>
          <a:off x="2600960" y="2399"/>
          <a:ext cx="2926080" cy="1153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 project/group task</a:t>
          </a:r>
          <a:endParaRPr lang="en-US" sz="2500" kern="1200" dirty="0"/>
        </a:p>
      </dsp:txBody>
      <dsp:txXfrm>
        <a:off x="2657291" y="58730"/>
        <a:ext cx="2813418" cy="1041283"/>
      </dsp:txXfrm>
    </dsp:sp>
    <dsp:sp modelId="{96F7BDF4-F544-4B1F-9845-0B99F068FAE0}">
      <dsp:nvSpPr>
        <dsp:cNvPr id="0" name=""/>
        <dsp:cNvSpPr/>
      </dsp:nvSpPr>
      <dsp:spPr>
        <a:xfrm>
          <a:off x="2600960" y="1214041"/>
          <a:ext cx="2926080" cy="1153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Create list task</a:t>
          </a:r>
          <a:endParaRPr lang="en-US" sz="2500" kern="1200" dirty="0"/>
        </a:p>
      </dsp:txBody>
      <dsp:txXfrm>
        <a:off x="2657291" y="1270372"/>
        <a:ext cx="2813418" cy="1041283"/>
      </dsp:txXfrm>
    </dsp:sp>
    <dsp:sp modelId="{1C27BB67-0C9E-4B03-ACF7-0953BA97CBFD}">
      <dsp:nvSpPr>
        <dsp:cNvPr id="0" name=""/>
        <dsp:cNvSpPr/>
      </dsp:nvSpPr>
      <dsp:spPr>
        <a:xfrm>
          <a:off x="2600960" y="3625868"/>
          <a:ext cx="2926080" cy="1153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Share tasks with friends</a:t>
          </a:r>
          <a:endParaRPr lang="en-US" sz="2500" kern="1200" dirty="0"/>
        </a:p>
      </dsp:txBody>
      <dsp:txXfrm>
        <a:off x="2657291" y="3682199"/>
        <a:ext cx="2813418" cy="1041283"/>
      </dsp:txXfrm>
    </dsp:sp>
    <dsp:sp modelId="{23B7424F-EA45-4503-A406-B8962E1C2B8F}">
      <dsp:nvSpPr>
        <dsp:cNvPr id="0" name=""/>
        <dsp:cNvSpPr/>
      </dsp:nvSpPr>
      <dsp:spPr>
        <a:xfrm>
          <a:off x="2628669" y="2431973"/>
          <a:ext cx="2926080" cy="11539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Set reminders</a:t>
          </a:r>
          <a:endParaRPr lang="en-US" sz="2500" kern="1200" dirty="0"/>
        </a:p>
      </dsp:txBody>
      <dsp:txXfrm>
        <a:off x="2685000" y="2488304"/>
        <a:ext cx="2813418" cy="104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F4409-B36C-4C1A-96A1-7BCC1995CE38}" type="datetimeFigureOut">
              <a:rPr lang="en-US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B15A-6842-4D55-9CE4-BA5B8280F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26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903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198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341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59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B15A-6842-4D55-9CE4-BA5B8280F2D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5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78400" y="2135188"/>
            <a:ext cx="69088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78400" y="4038600"/>
            <a:ext cx="6902451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2540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48400"/>
            <a:ext cx="57912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 sz="800"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4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20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4200" y="228600"/>
            <a:ext cx="2311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228600"/>
            <a:ext cx="6731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15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0541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3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4400" y="1447800"/>
            <a:ext cx="4521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23178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73714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385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84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71272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07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0" y="228600"/>
            <a:ext cx="924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0" y="1447800"/>
            <a:ext cx="9245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7667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11/18/2015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415637"/>
            <a:ext cx="10318418" cy="1357746"/>
          </a:xfrm>
        </p:spPr>
        <p:txBody>
          <a:bodyPr/>
          <a:lstStyle/>
          <a:p>
            <a:r>
              <a:rPr lang="en-US" sz="8000" dirty="0" smtClean="0">
                <a:solidFill>
                  <a:srgbClr val="C00000"/>
                </a:solidFill>
              </a:rPr>
              <a:t>		</a:t>
            </a:r>
            <a:r>
              <a:rPr lang="en-US" sz="8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en-US" sz="8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782" y="4251008"/>
            <a:ext cx="11596254" cy="1221219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by-</a:t>
            </a:r>
            <a:r>
              <a:rPr lang="en-US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Kunal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Mehta </a:t>
            </a:r>
          </a:p>
          <a:p>
            <a:pPr algn="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Date-01/10/2015</a:t>
            </a:r>
          </a:p>
          <a:p>
            <a:pPr algn="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Client-“N-DAARP”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78688" y="7614105"/>
            <a:ext cx="2687637" cy="1049518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Rockwell"/>
            </a:endParaRPr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en-US" sz="2000">
                <a:latin typeface="Rockwell"/>
              </a:rPr>
              <a:t>Presented by- Ayushi Agrawal </a:t>
            </a:r>
            <a:endParaRPr lang="en-US" sz="2000" dirty="0">
              <a:latin typeface="Rockwell"/>
            </a:endParaRPr>
          </a:p>
          <a:p>
            <a:r>
              <a:rPr lang="en-US" sz="2000">
                <a:latin typeface="Rockwell"/>
              </a:rPr>
              <a:t>Date- 08/09/2015</a:t>
            </a:r>
            <a:endParaRPr lang="en-US" sz="2000" dirty="0">
              <a:latin typeface="Rockwell"/>
            </a:endParaRPr>
          </a:p>
          <a:p>
            <a:r>
              <a:rPr lang="en-US" sz="2000">
                <a:latin typeface="Rockwell"/>
              </a:rPr>
              <a:t>Client- “N-DAARP”</a:t>
            </a:r>
            <a:endParaRPr lang="en-US" sz="2000" dirty="0">
              <a:latin typeface="Rockwell"/>
            </a:endParaRPr>
          </a:p>
          <a:p>
            <a:r>
              <a:rPr lang="en-US" sz="1600">
                <a:latin typeface="Rockwell"/>
              </a:rPr>
              <a:t>  Captain-Anuraj Singh</a:t>
            </a:r>
            <a:endParaRPr lang="en-US" sz="1600" dirty="0">
              <a:latin typeface="Rockwel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9767" y="3119735"/>
            <a:ext cx="391368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err="1" smtClean="0">
                <a:solidFill>
                  <a:schemeClr val="tx2">
                    <a:lumMod val="10000"/>
                  </a:schemeClr>
                </a:solidFill>
                <a:latin typeface="Freestyle Script" pitchFamily="66" charset="0"/>
                <a:cs typeface="Times New Roman" pitchFamily="18" charset="0"/>
              </a:rPr>
              <a:t>noteIt</a:t>
            </a: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9" name="Picture 8" descr="3d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4" y="2154382"/>
            <a:ext cx="1215693" cy="1215693"/>
          </a:xfrm>
          <a:prstGeom prst="rect">
            <a:avLst/>
          </a:prstGeom>
        </p:spPr>
      </p:pic>
      <p:pic>
        <p:nvPicPr>
          <p:cNvPr id="10" name="Picture 9" descr="cub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5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05239906"/>
              </p:ext>
            </p:extLst>
          </p:nvPr>
        </p:nvGraphicFramePr>
        <p:xfrm>
          <a:off x="2446987" y="1925782"/>
          <a:ext cx="9440214" cy="315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738"/>
                <a:gridCol w="3146738"/>
                <a:gridCol w="3146738"/>
              </a:tblGrid>
              <a:tr h="3996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Prioroty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Estimates</a:t>
                      </a:r>
                      <a:endParaRPr lang="en-US" dirty="0"/>
                    </a:p>
                  </a:txBody>
                  <a:tcPr/>
                </a:tc>
              </a:tr>
              <a:tr h="689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project/group task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89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list task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89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reminders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89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tasks with friends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6057124"/>
              </p:ext>
            </p:extLst>
          </p:nvPr>
        </p:nvGraphicFramePr>
        <p:xfrm>
          <a:off x="2539999" y="528035"/>
          <a:ext cx="9244170" cy="600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390"/>
                <a:gridCol w="3081390"/>
                <a:gridCol w="3081390"/>
              </a:tblGrid>
              <a:tr h="63174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1579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project/group task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1.Creation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2.Updation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Completed</a:t>
                      </a:r>
                    </a:p>
                    <a:p>
                      <a:r>
                        <a:rPr lang="en-US" dirty="0" smtClean="0"/>
                        <a:t>2.Completed</a:t>
                      </a:r>
                    </a:p>
                    <a:p>
                      <a:r>
                        <a:rPr lang="en-US" dirty="0" smtClean="0"/>
                        <a:t>3.Completed</a:t>
                      </a:r>
                      <a:endParaRPr lang="en-US" dirty="0"/>
                    </a:p>
                  </a:txBody>
                  <a:tcPr/>
                </a:tc>
              </a:tr>
              <a:tr h="1579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list task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1.Creation</a:t>
                      </a:r>
                    </a:p>
                    <a:p>
                      <a:r>
                        <a:rPr lang="en-US" dirty="0" smtClean="0"/>
                        <a:t>2.Updation</a:t>
                      </a:r>
                    </a:p>
                    <a:p>
                      <a:r>
                        <a:rPr lang="en-US" dirty="0" smtClean="0"/>
                        <a:t>3.Deletion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1.In-progress</a:t>
                      </a:r>
                    </a:p>
                    <a:p>
                      <a:r>
                        <a:rPr lang="en-US" dirty="0" smtClean="0"/>
                        <a:t>2.In-progress</a:t>
                      </a:r>
                    </a:p>
                    <a:p>
                      <a:r>
                        <a:rPr lang="en-US" dirty="0" smtClean="0"/>
                        <a:t>3.In-progress</a:t>
                      </a:r>
                      <a:endParaRPr lang="en-US" dirty="0"/>
                    </a:p>
                  </a:txBody>
                  <a:tcPr/>
                </a:tc>
              </a:tr>
              <a:tr h="1105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reminders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1.At task level</a:t>
                      </a:r>
                    </a:p>
                    <a:p>
                      <a:r>
                        <a:rPr lang="en-US" dirty="0" smtClean="0"/>
                        <a:t>2.At job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1.Pending</a:t>
                      </a:r>
                    </a:p>
                    <a:p>
                      <a:r>
                        <a:rPr lang="en-US" dirty="0" smtClean="0"/>
                        <a:t>2.Pending</a:t>
                      </a:r>
                      <a:endParaRPr lang="en-US" dirty="0"/>
                    </a:p>
                  </a:txBody>
                  <a:tcPr/>
                </a:tc>
              </a:tr>
              <a:tr h="1105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Share tasks with friends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1.Share via message</a:t>
                      </a:r>
                    </a:p>
                    <a:p>
                      <a:r>
                        <a:rPr lang="en-US" dirty="0" smtClean="0"/>
                        <a:t>2.Share via 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1.Pending</a:t>
                      </a:r>
                    </a:p>
                    <a:p>
                      <a:r>
                        <a:rPr lang="en-US" dirty="0" smtClean="0"/>
                        <a:t>2.Pending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423" y="275151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70333" y="2660073"/>
            <a:ext cx="10178322" cy="1292625"/>
          </a:xfrm>
        </p:spPr>
        <p:txBody>
          <a:bodyPr/>
          <a:lstStyle/>
          <a:p>
            <a:pPr algn="ctr"/>
            <a:r>
              <a:rPr lang="en-US" dirty="0" smtClean="0"/>
              <a:t>Any queries???</a:t>
            </a:r>
            <a:endParaRPr lang="en-US" dirty="0"/>
          </a:p>
        </p:txBody>
      </p:sp>
      <p:pic>
        <p:nvPicPr>
          <p:cNvPr id="4" name="Picture 3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787688814"/>
              </p:ext>
            </p:extLst>
          </p:nvPr>
        </p:nvGraphicFramePr>
        <p:xfrm>
          <a:off x="1205345" y="928254"/>
          <a:ext cx="9989127" cy="56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6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8143895"/>
              </p:ext>
            </p:extLst>
          </p:nvPr>
        </p:nvGraphicFramePr>
        <p:xfrm>
          <a:off x="2382592" y="1447800"/>
          <a:ext cx="973785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9221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 now….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Features completed in alpha version:</a:t>
            </a:r>
          </a:p>
          <a:p>
            <a:pPr lvl="1"/>
            <a:r>
              <a:rPr lang="en-US" dirty="0" smtClean="0"/>
              <a:t>Sign in using g+ account </a:t>
            </a:r>
          </a:p>
          <a:p>
            <a:pPr lvl="1"/>
            <a:r>
              <a:rPr lang="en-US" dirty="0" smtClean="0"/>
              <a:t>Task Dashboard </a:t>
            </a:r>
          </a:p>
          <a:p>
            <a:pPr lvl="1"/>
            <a:r>
              <a:rPr lang="en-US" dirty="0" smtClean="0"/>
              <a:t>Sub-Task Dashboard</a:t>
            </a:r>
          </a:p>
          <a:p>
            <a:pPr lvl="1"/>
            <a:r>
              <a:rPr lang="en-US" dirty="0" smtClean="0"/>
              <a:t>Add , Update and Delete Task </a:t>
            </a:r>
          </a:p>
          <a:p>
            <a:pPr lvl="1"/>
            <a:r>
              <a:rPr lang="en-US" dirty="0" smtClean="0"/>
              <a:t>Add , Update and Delete Subtask </a:t>
            </a:r>
          </a:p>
          <a:p>
            <a:pPr lvl="1"/>
            <a:r>
              <a:rPr lang="en-US" dirty="0" smtClean="0"/>
              <a:t>Tracking of Task according to user input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9680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6477894"/>
              </p:ext>
            </p:extLst>
          </p:nvPr>
        </p:nvGraphicFramePr>
        <p:xfrm>
          <a:off x="2417519" y="1717962"/>
          <a:ext cx="9368082" cy="371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041"/>
                <a:gridCol w="4684041"/>
              </a:tblGrid>
              <a:tr h="731713">
                <a:tc>
                  <a:txBody>
                    <a:bodyPr/>
                    <a:lstStyle/>
                    <a:p>
                      <a:r>
                        <a:rPr lang="en-US" dirty="0" smtClean="0"/>
                        <a:t>Things that went well…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to work on….</a:t>
                      </a:r>
                      <a:endParaRPr lang="en-US" dirty="0"/>
                    </a:p>
                  </a:txBody>
                  <a:tcPr/>
                </a:tc>
              </a:tr>
              <a:tr h="731713">
                <a:tc>
                  <a:txBody>
                    <a:bodyPr/>
                    <a:lstStyle/>
                    <a:p>
                      <a:r>
                        <a:rPr lang="en-US" dirty="0" smtClean="0"/>
                        <a:t>Learnt 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</a:t>
                      </a:r>
                      <a:r>
                        <a:rPr lang="en-US" baseline="0" dirty="0" smtClean="0"/>
                        <a:t> meetings</a:t>
                      </a:r>
                      <a:endParaRPr lang="en-US" dirty="0"/>
                    </a:p>
                  </a:txBody>
                  <a:tcPr/>
                </a:tc>
              </a:tr>
              <a:tr h="731713"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Delivered 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6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Worked</a:t>
                      </a:r>
                      <a:r>
                        <a:rPr lang="en-US" baseline="0" dirty="0" smtClean="0"/>
                        <a:t> as team helping each other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1713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alpha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9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7932" y="2571403"/>
            <a:ext cx="10178322" cy="1492132"/>
          </a:xfrm>
        </p:spPr>
        <p:txBody>
          <a:bodyPr/>
          <a:lstStyle/>
          <a:p>
            <a:pPr algn="ctr"/>
            <a:r>
              <a:rPr lang="en-US" dirty="0" smtClean="0"/>
              <a:t>Sprint 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63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1251678" y="336666"/>
            <a:ext cx="1017832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23650" y="1163782"/>
            <a:ext cx="10178322" cy="4668981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Things to continue…</a:t>
            </a:r>
          </a:p>
          <a:p>
            <a:pPr lvl="1"/>
            <a:r>
              <a:rPr lang="en-US" sz="2800" dirty="0" smtClean="0"/>
              <a:t>Working as a team</a:t>
            </a:r>
          </a:p>
          <a:p>
            <a:pPr lvl="1"/>
            <a:r>
              <a:rPr lang="en-US" sz="2800" dirty="0" smtClean="0"/>
              <a:t>Making decisions on time and implementing them		</a:t>
            </a:r>
          </a:p>
          <a:p>
            <a:r>
              <a:rPr lang="en-US" sz="3200" dirty="0" smtClean="0"/>
              <a:t>Things to stop…</a:t>
            </a:r>
          </a:p>
          <a:p>
            <a:pPr lvl="1"/>
            <a:r>
              <a:rPr lang="en-US" sz="2800" dirty="0" smtClean="0"/>
              <a:t>Making last time changes</a:t>
            </a:r>
          </a:p>
          <a:p>
            <a:pPr lvl="1"/>
            <a:r>
              <a:rPr lang="en-US" sz="2800" dirty="0" smtClean="0"/>
              <a:t>Not involving everyone in each phase</a:t>
            </a:r>
          </a:p>
          <a:p>
            <a:pPr lvl="1">
              <a:buNone/>
            </a:pPr>
            <a:endParaRPr lang="en-US" sz="2800" dirty="0" smtClean="0"/>
          </a:p>
          <a:p>
            <a:pPr lvl="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8732" y="2529840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Beta release product backlog and project management</a:t>
            </a:r>
            <a:endParaRPr lang="en-US" dirty="0"/>
          </a:p>
        </p:txBody>
      </p:sp>
      <p:pic>
        <p:nvPicPr>
          <p:cNvPr id="4" name="Picture 3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sprint 2</a:t>
            </a:r>
            <a:endParaRPr lang="en-US" dirty="0"/>
          </a:p>
        </p:txBody>
      </p:sp>
      <p:pic>
        <p:nvPicPr>
          <p:cNvPr id="4" name="Picture 3" descr="cu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75564"/>
            <a:ext cx="1482436" cy="148243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2032000" y="1413175"/>
          <a:ext cx="8128000" cy="479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2" id="{4F056F68-8A4C-4029-9C83-A5AD75758D88}" vid="{A749764B-2953-409F-9FC7-23D0162EE903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157</TotalTime>
  <Words>248</Words>
  <Application>Microsoft Office PowerPoint</Application>
  <PresentationFormat>Custom</PresentationFormat>
  <Paragraphs>115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01017510</vt:lpstr>
      <vt:lpstr>Flow</vt:lpstr>
      <vt:lpstr>  Sprint review</vt:lpstr>
      <vt:lpstr>Our team</vt:lpstr>
      <vt:lpstr>Work done so far</vt:lpstr>
      <vt:lpstr>Till now…. </vt:lpstr>
      <vt:lpstr>Contd…</vt:lpstr>
      <vt:lpstr>Sprint Retrospective</vt:lpstr>
      <vt:lpstr>  </vt:lpstr>
      <vt:lpstr>Beta release product backlog and project management</vt:lpstr>
      <vt:lpstr>User stories for sprint 2</vt:lpstr>
      <vt:lpstr>Product backlog</vt:lpstr>
      <vt:lpstr>Slide 11</vt:lpstr>
      <vt:lpstr>Thank you </vt:lpstr>
      <vt:lpstr>Any queries???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Farha Naaz</cp:lastModifiedBy>
  <cp:revision>39</cp:revision>
  <dcterms:created xsi:type="dcterms:W3CDTF">2015-02-11T21:48:33Z</dcterms:created>
  <dcterms:modified xsi:type="dcterms:W3CDTF">2015-11-17T20:33:28Z</dcterms:modified>
</cp:coreProperties>
</file>