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07475" y="469600"/>
            <a:ext cx="6729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Transferring Visual Attributes from Natural Language to Verified Image Generation</a:t>
            </a:r>
            <a:endParaRPr sz="2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07475" y="2666950"/>
            <a:ext cx="6571800" cy="18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to: Annajiat Alim Rasel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Asiful Islam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17201077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Humaion Kabir Mehedi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76250" y="444500"/>
            <a:ext cx="24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 consistency in Text-to-Image (T2I) methods with natural language prompts.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T2I methods struggle with non-visual information and inconsistencies in natural language prompts.</a:t>
            </a:r>
            <a:endParaRPr sz="1500"/>
          </a:p>
        </p:txBody>
      </p:sp>
      <p:sp>
        <p:nvSpPr>
          <p:cNvPr id="81" name="Google Shape;81;p14"/>
          <p:cNvSpPr txBox="1"/>
          <p:nvPr/>
        </p:nvSpPr>
        <p:spPr>
          <a:xfrm>
            <a:off x="296325" y="243425"/>
            <a:ext cx="370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090075" y="1528575"/>
            <a:ext cx="407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NL2VI Approach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 natural text to visually plausible text (visual prompt).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T2I model generates images based on the visual prompt.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Question Answering (VQA) verifies consistency.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5037675" y="1602675"/>
            <a:ext cx="403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Phases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LLM generates visual prompt and verification questions.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T2I model generates images.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VQA model verifies consistency.</a:t>
            </a:r>
            <a:endParaRPr sz="1600"/>
          </a:p>
        </p:txBody>
      </p:sp>
      <p:sp>
        <p:nvSpPr>
          <p:cNvPr id="89" name="Google Shape;89;p15"/>
          <p:cNvSpPr txBox="1"/>
          <p:nvPr/>
        </p:nvSpPr>
        <p:spPr>
          <a:xfrm>
            <a:off x="285725" y="444525"/>
            <a:ext cx="370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Evaluation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183228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Performance Metrics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NL2VI outperforms state-of-the-art by up to 11% in consistency.</a:t>
            </a:r>
            <a:endParaRPr sz="1600"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Generalization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Successful benchmarking in Recipes and WikiHow domains.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6"/>
          <p:cNvSpPr txBox="1"/>
          <p:nvPr/>
        </p:nvSpPr>
        <p:spPr>
          <a:xfrm>
            <a:off x="296325" y="433925"/>
            <a:ext cx="3705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320828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Limitations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Closed-world setting, generative inconsistencies.</a:t>
            </a:r>
            <a:endParaRPr sz="1600"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Future Work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open-world verification.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Address generative inconsistencies.</a:t>
            </a:r>
            <a:endParaRPr sz="1600"/>
          </a:p>
        </p:txBody>
      </p:sp>
      <p:sp>
        <p:nvSpPr>
          <p:cNvPr id="105" name="Google Shape;105;p17"/>
          <p:cNvSpPr txBox="1"/>
          <p:nvPr/>
        </p:nvSpPr>
        <p:spPr>
          <a:xfrm>
            <a:off x="296325" y="455075"/>
            <a:ext cx="3705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Impact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Contributions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NL2VI method and public dataset.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Broader Impacts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Emphasize ethical considerations in AI applications.</a:t>
            </a:r>
            <a:endParaRPr sz="2400"/>
          </a:p>
        </p:txBody>
      </p:sp>
      <p:sp>
        <p:nvSpPr>
          <p:cNvPr id="112" name="Google Shape;112;p18"/>
          <p:cNvSpPr txBox="1"/>
          <p:nvPr/>
        </p:nvSpPr>
        <p:spPr>
          <a:xfrm>
            <a:off x="328075" y="370425"/>
            <a:ext cx="370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