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900"/>
              <a:t>Unsupervised Event Chain Mining from Multiple Documents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73" name="Google Shape;73;p13"/>
          <p:cNvSpPr txBox="1"/>
          <p:nvPr/>
        </p:nvSpPr>
        <p:spPr>
          <a:xfrm>
            <a:off x="476250" y="444500"/>
            <a:ext cx="24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307475" y="2666950"/>
            <a:ext cx="65718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Submitted to: Annajiat Alim Rasel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Submitted by: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Md. Asiful Islam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ID: 17201077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Group: 13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RA: Humaion Kabir Mehedi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635500" y="724200"/>
            <a:ext cx="4508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What: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Event Chain Mining - A novel approach for summarizing texts by extracting event chains.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Why: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Understanding complex relationships and temporal sequences in multi-document scenarios.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Overcoming limitations of existing methods in handling long-distance relationships.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Integration of content and commonsense for more accurate event ordering.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1" name="Google Shape;81;p14"/>
          <p:cNvSpPr txBox="1"/>
          <p:nvPr/>
        </p:nvSpPr>
        <p:spPr>
          <a:xfrm>
            <a:off x="476250" y="444500"/>
            <a:ext cx="24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EMiner Framework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897475" y="1602675"/>
            <a:ext cx="4076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Overview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Event Mention Extraction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Mention Merging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Salient Event Selection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Event Ordering (Content-based and Commonsense-based)</a:t>
            </a:r>
            <a:r>
              <a:rPr lang="en" sz="1600"/>
              <a:t> </a:t>
            </a:r>
            <a:endParaRPr sz="1600"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645276" y="1602675"/>
            <a:ext cx="4076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Key Points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Multi-document, multi-mention voting mechanism for content-based ordering.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Integration of pre-trained language models for commonsense-based ordering.</a:t>
            </a:r>
            <a:endParaRPr sz="1600"/>
          </a:p>
        </p:txBody>
      </p:sp>
      <p:sp>
        <p:nvSpPr>
          <p:cNvPr id="89" name="Google Shape;89;p15"/>
          <p:cNvSpPr txBox="1"/>
          <p:nvPr/>
        </p:nvSpPr>
        <p:spPr>
          <a:xfrm>
            <a:off x="476250" y="444500"/>
            <a:ext cx="24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Results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001203" y="16915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Evaluation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Automatic and Human evaluations.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Outperformed several baselines in terms of event chain quality.</a:t>
            </a:r>
            <a:endParaRPr sz="1600"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6072597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Results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ERouge scores for precision, recall, and F1.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Human evaluations for relevance, informativeness, and coherence.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" y="16915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Benchmark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new benchmark dataset with 100 super events and 2517 articles.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Four popular news domains covered.</a:t>
            </a:r>
            <a:endParaRPr sz="1600"/>
          </a:p>
        </p:txBody>
      </p:sp>
      <p:sp>
        <p:nvSpPr>
          <p:cNvPr id="98" name="Google Shape;98;p16"/>
          <p:cNvSpPr txBox="1"/>
          <p:nvPr/>
        </p:nvSpPr>
        <p:spPr>
          <a:xfrm>
            <a:off x="476250" y="444500"/>
            <a:ext cx="24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4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 commonsense reasoning for more accurate event ordering.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applications in different domains beyond news reports.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Address challenges related to long-distance relationships in events.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76250" y="444500"/>
            <a:ext cx="24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5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EMiner successfully mines meaningful event chains from unstructured texts.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Overcomes challenges in multi-document scenarios.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Provides valuable insights into the proposed task.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76250" y="444500"/>
            <a:ext cx="24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6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