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8" autoAdjust="0"/>
    <p:restoredTop sz="94660"/>
  </p:normalViewPr>
  <p:slideViewPr>
    <p:cSldViewPr snapToGrid="0">
      <p:cViewPr>
        <p:scale>
          <a:sx n="100" d="100"/>
          <a:sy n="100" d="100"/>
        </p:scale>
        <p:origin x="52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82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0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72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12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2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3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17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508F-AE6E-4985-ABCB-6C838F94B0DF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86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50571" y="2090056"/>
            <a:ext cx="8730343" cy="153187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800" b="1" dirty="0" smtClean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株式会社</a:t>
            </a:r>
            <a:r>
              <a:rPr kumimoji="1" lang="en-US" altLang="ja-JP" sz="4800" b="1" dirty="0" smtClean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/>
            </a:r>
            <a:br>
              <a:rPr kumimoji="1" lang="en-US" altLang="ja-JP" sz="4800" b="1" dirty="0" smtClean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sz="4800" b="1" dirty="0" smtClean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サイバースペーステクノロジー</a:t>
            </a:r>
            <a:endParaRPr kumimoji="1" lang="ja-JP" altLang="en-US" sz="4800" b="1" dirty="0">
              <a:solidFill>
                <a:schemeClr val="accent1">
                  <a:lumMod val="7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69633" y="4796357"/>
            <a:ext cx="2114939" cy="40079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企業実習報告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7" y="534572"/>
            <a:ext cx="609846" cy="6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7519" y="1331283"/>
            <a:ext cx="1242527" cy="1239739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会社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66280" y="458432"/>
            <a:ext cx="9402152" cy="2220855"/>
          </a:xfrm>
        </p:spPr>
        <p:txBody>
          <a:bodyPr anchor="ctr" anchorCtr="0">
            <a:no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会社名</a:t>
            </a:r>
            <a:endParaRPr lang="en-US" altLang="ja-JP" sz="3600" dirty="0" smtClean="0">
              <a:solidFill>
                <a:schemeClr val="accent1">
                  <a:lumMod val="7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株式会社サイバースペーステクノロジー</a:t>
            </a:r>
            <a:endParaRPr lang="en-US" altLang="ja-JP" sz="3600" dirty="0" smtClean="0">
              <a:solidFill>
                <a:schemeClr val="accent1">
                  <a:lumMod val="7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+mj-ea"/>
                <a:ea typeface="+mj-ea"/>
              </a:rPr>
              <a:t>住所</a:t>
            </a:r>
            <a:endParaRPr lang="en-US" altLang="ja-JP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+mj-ea"/>
                <a:ea typeface="+mj-ea"/>
              </a:rPr>
              <a:t>東京都</a:t>
            </a:r>
            <a:r>
              <a:rPr lang="ja-JP" altLang="en-US" sz="2400" dirty="0">
                <a:latin typeface="+mj-ea"/>
                <a:ea typeface="+mj-ea"/>
              </a:rPr>
              <a:t>台東区台東</a:t>
            </a:r>
            <a:r>
              <a:rPr lang="en-US" altLang="ja-JP" sz="2400" dirty="0" smtClean="0">
                <a:latin typeface="+mj-ea"/>
                <a:ea typeface="+mj-ea"/>
              </a:rPr>
              <a:t>2-18-8</a:t>
            </a:r>
            <a:r>
              <a:rPr lang="ja-JP" altLang="en-US" sz="2400" dirty="0" smtClean="0">
                <a:latin typeface="+mj-ea"/>
                <a:ea typeface="+mj-ea"/>
              </a:rPr>
              <a:t>写</a:t>
            </a:r>
            <a:r>
              <a:rPr lang="ja-JP" altLang="en-US" sz="2400" dirty="0">
                <a:latin typeface="+mj-ea"/>
                <a:ea typeface="+mj-ea"/>
              </a:rPr>
              <a:t>光ビル</a:t>
            </a:r>
            <a:r>
              <a:rPr lang="en-US" altLang="ja-JP" sz="2400" dirty="0">
                <a:latin typeface="+mj-ea"/>
                <a:ea typeface="+mj-ea"/>
              </a:rPr>
              <a:t>7F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94189" y="3702495"/>
            <a:ext cx="6079836" cy="2840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+mj-ea"/>
                <a:ea typeface="+mj-ea"/>
              </a:rPr>
              <a:t>JR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秋葉原駅中央改札口より</a:t>
            </a:r>
            <a:r>
              <a:rPr lang="en-US" altLang="ja-JP" dirty="0" smtClean="0">
                <a:latin typeface="+mj-ea"/>
                <a:ea typeface="+mj-ea"/>
              </a:rPr>
              <a:t>14</a:t>
            </a:r>
            <a:r>
              <a:rPr lang="ja-JP" altLang="en-US" dirty="0" smtClean="0">
                <a:latin typeface="+mj-ea"/>
                <a:ea typeface="+mj-ea"/>
              </a:rPr>
              <a:t>分秋葉原駅からのルート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御徒町駅南口</a:t>
            </a:r>
            <a:r>
              <a:rPr lang="en-US" altLang="ja-JP" dirty="0" smtClean="0">
                <a:latin typeface="+mj-ea"/>
                <a:ea typeface="+mj-ea"/>
              </a:rPr>
              <a:t>2</a:t>
            </a:r>
            <a:r>
              <a:rPr lang="ja-JP" altLang="en-US" dirty="0" smtClean="0">
                <a:latin typeface="+mj-ea"/>
                <a:ea typeface="+mj-ea"/>
              </a:rPr>
              <a:t>より</a:t>
            </a:r>
            <a:r>
              <a:rPr lang="en-US" altLang="ja-JP" dirty="0" smtClean="0">
                <a:latin typeface="+mj-ea"/>
                <a:ea typeface="+mj-ea"/>
              </a:rPr>
              <a:t>11</a:t>
            </a:r>
            <a:r>
              <a:rPr lang="ja-JP" altLang="en-US" dirty="0" smtClean="0">
                <a:latin typeface="+mj-ea"/>
                <a:ea typeface="+mj-ea"/>
              </a:rPr>
              <a:t>分御徒町駅からのルート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浅草橋駅東口より</a:t>
            </a:r>
            <a:r>
              <a:rPr lang="en-US" altLang="ja-JP" dirty="0" smtClean="0">
                <a:latin typeface="+mj-ea"/>
                <a:ea typeface="+mj-ea"/>
              </a:rPr>
              <a:t>13</a:t>
            </a:r>
            <a:r>
              <a:rPr lang="ja-JP" altLang="en-US" dirty="0" smtClean="0">
                <a:latin typeface="+mj-ea"/>
                <a:ea typeface="+mj-ea"/>
              </a:rPr>
              <a:t>分浅草橋駅からのルート</a:t>
            </a:r>
          </a:p>
          <a:p>
            <a:pPr marL="0" indent="0">
              <a:buNone/>
            </a:pPr>
            <a:r>
              <a:rPr lang="ja-JP" altLang="en-US" dirty="0" smtClean="0">
                <a:latin typeface="+mj-ea"/>
                <a:ea typeface="+mj-ea"/>
              </a:rPr>
              <a:t>地下鉄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大江戸線新御徒町駅</a:t>
            </a:r>
            <a:r>
              <a:rPr lang="en-US" altLang="ja-JP" dirty="0" smtClean="0">
                <a:latin typeface="+mj-ea"/>
                <a:ea typeface="+mj-ea"/>
              </a:rPr>
              <a:t>A2</a:t>
            </a:r>
            <a:r>
              <a:rPr lang="ja-JP" altLang="en-US" dirty="0" smtClean="0">
                <a:latin typeface="+mj-ea"/>
                <a:ea typeface="+mj-ea"/>
              </a:rPr>
              <a:t>出口より</a:t>
            </a:r>
            <a:r>
              <a:rPr lang="en-US" altLang="ja-JP" dirty="0" smtClean="0">
                <a:latin typeface="+mj-ea"/>
                <a:ea typeface="+mj-ea"/>
              </a:rPr>
              <a:t>5</a:t>
            </a:r>
            <a:r>
              <a:rPr lang="ja-JP" altLang="en-US" dirty="0" smtClean="0">
                <a:latin typeface="+mj-ea"/>
                <a:ea typeface="+mj-ea"/>
              </a:rPr>
              <a:t>分新御徒町駅からのルート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日比谷線仲御徒町駅出口</a:t>
            </a:r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より</a:t>
            </a:r>
            <a:r>
              <a:rPr lang="en-US" altLang="ja-JP" dirty="0" smtClean="0">
                <a:latin typeface="+mj-ea"/>
                <a:ea typeface="+mj-ea"/>
              </a:rPr>
              <a:t>8</a:t>
            </a:r>
            <a:r>
              <a:rPr lang="ja-JP" altLang="en-US" dirty="0" smtClean="0">
                <a:latin typeface="+mj-ea"/>
                <a:ea typeface="+mj-ea"/>
              </a:rPr>
              <a:t>分仲御徒町駅からのルート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銀座線末広町駅出口</a:t>
            </a:r>
            <a:r>
              <a:rPr lang="en-US" altLang="ja-JP" dirty="0" smtClean="0">
                <a:latin typeface="+mj-ea"/>
                <a:ea typeface="+mj-ea"/>
              </a:rPr>
              <a:t>2</a:t>
            </a:r>
            <a:r>
              <a:rPr lang="ja-JP" altLang="en-US" dirty="0" smtClean="0">
                <a:latin typeface="+mj-ea"/>
                <a:ea typeface="+mj-ea"/>
              </a:rPr>
              <a:t>より</a:t>
            </a:r>
            <a:r>
              <a:rPr lang="en-US" altLang="ja-JP" dirty="0" smtClean="0">
                <a:latin typeface="+mj-ea"/>
                <a:ea typeface="+mj-ea"/>
              </a:rPr>
              <a:t>11</a:t>
            </a:r>
            <a:r>
              <a:rPr lang="ja-JP" altLang="en-US" dirty="0" smtClean="0">
                <a:latin typeface="+mj-ea"/>
                <a:ea typeface="+mj-ea"/>
              </a:rPr>
              <a:t>分末広町駅からのルート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日比谷線秋葉原駅出口</a:t>
            </a:r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より</a:t>
            </a:r>
            <a:r>
              <a:rPr lang="en-US" altLang="ja-JP" dirty="0" smtClean="0">
                <a:latin typeface="+mj-ea"/>
                <a:ea typeface="+mj-ea"/>
              </a:rPr>
              <a:t>12</a:t>
            </a:r>
            <a:r>
              <a:rPr lang="ja-JP" altLang="en-US" dirty="0" smtClean="0">
                <a:latin typeface="+mj-ea"/>
                <a:ea typeface="+mj-ea"/>
              </a:rPr>
              <a:t>分秋葉原駅からのルート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大江戸線蔵前駅</a:t>
            </a:r>
            <a:r>
              <a:rPr lang="en-US" altLang="ja-JP" dirty="0" smtClean="0">
                <a:latin typeface="+mj-ea"/>
                <a:ea typeface="+mj-ea"/>
              </a:rPr>
              <a:t>A3</a:t>
            </a:r>
            <a:r>
              <a:rPr lang="ja-JP" altLang="en-US" dirty="0" smtClean="0">
                <a:latin typeface="+mj-ea"/>
                <a:ea typeface="+mj-ea"/>
              </a:rPr>
              <a:t>出口より</a:t>
            </a:r>
            <a:r>
              <a:rPr lang="en-US" altLang="ja-JP" dirty="0" smtClean="0">
                <a:latin typeface="+mj-ea"/>
                <a:ea typeface="+mj-ea"/>
              </a:rPr>
              <a:t>11</a:t>
            </a:r>
            <a:r>
              <a:rPr lang="ja-JP" altLang="en-US" dirty="0" smtClean="0">
                <a:latin typeface="+mj-ea"/>
                <a:ea typeface="+mj-ea"/>
              </a:rPr>
              <a:t>分蔵前駅からのルート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銀座線稲荷町駅出口</a:t>
            </a:r>
            <a:r>
              <a:rPr lang="en-US" altLang="ja-JP" dirty="0" smtClean="0">
                <a:latin typeface="+mj-ea"/>
                <a:ea typeface="+mj-ea"/>
              </a:rPr>
              <a:t>2</a:t>
            </a:r>
            <a:r>
              <a:rPr lang="ja-JP" altLang="en-US" dirty="0" smtClean="0">
                <a:latin typeface="+mj-ea"/>
                <a:ea typeface="+mj-ea"/>
              </a:rPr>
              <a:t>より</a:t>
            </a:r>
            <a:r>
              <a:rPr lang="en-US" altLang="ja-JP" dirty="0" smtClean="0">
                <a:latin typeface="+mj-ea"/>
                <a:ea typeface="+mj-ea"/>
              </a:rPr>
              <a:t>11</a:t>
            </a:r>
            <a:r>
              <a:rPr lang="ja-JP" altLang="en-US" dirty="0" smtClean="0">
                <a:latin typeface="+mj-ea"/>
                <a:ea typeface="+mj-ea"/>
              </a:rPr>
              <a:t>分</a:t>
            </a:r>
            <a:endParaRPr lang="ja-JP" altLang="en-US" dirty="0">
              <a:latin typeface="+mj-ea"/>
              <a:ea typeface="+mj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l="40810" t="55953" r="32845" b="5018"/>
          <a:stretch/>
        </p:blipFill>
        <p:spPr>
          <a:xfrm>
            <a:off x="6787405" y="3462727"/>
            <a:ext cx="3655753" cy="293355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541835" y="417447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+mj-ea"/>
                <a:ea typeface="+mj-ea"/>
              </a:rPr>
              <a:t>アク</a:t>
            </a:r>
            <a:endParaRPr kumimoji="1" lang="en-US" altLang="ja-JP" sz="4000" dirty="0" smtClean="0">
              <a:latin typeface="+mj-ea"/>
              <a:ea typeface="+mj-ea"/>
            </a:endParaRPr>
          </a:p>
          <a:p>
            <a:r>
              <a:rPr kumimoji="1" lang="ja-JP" altLang="en-US" sz="4000" dirty="0" smtClean="0">
                <a:latin typeface="+mj-ea"/>
                <a:ea typeface="+mj-ea"/>
              </a:rPr>
              <a:t>セス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66280" y="2675093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0" i="0" dirty="0" smtClean="0">
                <a:solidFill>
                  <a:srgbClr val="1A1A1A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</a:rPr>
              <a:t>代表取締役社長 伊川 廣幸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30412" y="2833180"/>
            <a:ext cx="830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(</a:t>
            </a:r>
            <a:r>
              <a:rPr kumimoji="1" lang="ja-JP" altLang="en-US" sz="1000" dirty="0" smtClean="0"/>
              <a:t>原文ママ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30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45163" cy="1325563"/>
          </a:xfrm>
        </p:spPr>
        <p:txBody>
          <a:bodyPr/>
          <a:lstStyle/>
          <a:p>
            <a:r>
              <a:rPr kumimoji="1" lang="ja-JP" altLang="en-US" dirty="0" smtClean="0"/>
              <a:t>社員紹介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402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海老さん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葉さん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ありがと茄子さん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社長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2183363" y="854989"/>
            <a:ext cx="906625" cy="72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仮名</a:t>
            </a:r>
            <a:endParaRPr lang="en-US" altLang="ja-JP" dirty="0" smtClean="0"/>
          </a:p>
          <a:p>
            <a:r>
              <a:rPr lang="ja-JP" altLang="en-US" dirty="0" err="1" smtClean="0"/>
              <a:t>です</a:t>
            </a:r>
            <a:endParaRPr lang="en-US" altLang="ja-JP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037115" y="365124"/>
            <a:ext cx="134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個性豊か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03" y="2954515"/>
            <a:ext cx="609685" cy="60968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4" y="1905008"/>
            <a:ext cx="609524" cy="60952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04" y="3980006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2303" y="480405"/>
            <a:ext cx="4125231" cy="936000"/>
          </a:xfrm>
        </p:spPr>
        <p:txBody>
          <a:bodyPr/>
          <a:lstStyle/>
          <a:p>
            <a:r>
              <a:rPr kumimoji="1" lang="ja-JP" altLang="en-US" dirty="0" smtClean="0"/>
              <a:t>実習からの</a:t>
            </a:r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040000" cy="432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360000" rIns="180000" bIns="360000"/>
          <a:lstStyle/>
          <a:p>
            <a:pPr marL="0" indent="0">
              <a:buNone/>
            </a:pPr>
            <a:r>
              <a:rPr kumimoji="1" lang="ja-JP" altLang="en-US" dirty="0" smtClean="0"/>
              <a:t>くまがい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5"/>
            <a:ext cx="5040000" cy="43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0000" tIns="360000" rIns="180000" bIns="3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こぐれ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31" y="2034123"/>
            <a:ext cx="609846" cy="60984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89" y="2034123"/>
            <a:ext cx="609846" cy="6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181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HGP行書体</vt:lpstr>
      <vt:lpstr>游ゴシック</vt:lpstr>
      <vt:lpstr>游ゴシック Light</vt:lpstr>
      <vt:lpstr>游ゴシック Medium</vt:lpstr>
      <vt:lpstr>Arial</vt:lpstr>
      <vt:lpstr>Wingdings</vt:lpstr>
      <vt:lpstr>Office テーマ</vt:lpstr>
      <vt:lpstr>株式会社 サイバースペーステクノロジー</vt:lpstr>
      <vt:lpstr>会社 情報</vt:lpstr>
      <vt:lpstr>社員紹介</vt:lpstr>
      <vt:lpstr>実習からの感想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 サイバースペーステクノロジー</dc:title>
  <dc:creator>st239206</dc:creator>
  <cp:lastModifiedBy>st239206</cp:lastModifiedBy>
  <cp:revision>10</cp:revision>
  <dcterms:created xsi:type="dcterms:W3CDTF">2024-08-01T05:01:45Z</dcterms:created>
  <dcterms:modified xsi:type="dcterms:W3CDTF">2024-08-02T05:49:05Z</dcterms:modified>
</cp:coreProperties>
</file>