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988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898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6674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1421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1646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300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3689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3808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486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6533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994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152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23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140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810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063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186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C87D5F-4D1D-4626-B8F5-9B7B1D5B4E34}" type="datetimeFigureOut">
              <a:rPr lang="en-PK" smtClean="0"/>
              <a:t>17/10/2024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B7A56B-E492-4335-8B28-1DFB656276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441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F750-AACF-0BCF-5547-F238BFC14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Facial Expression Recognition Using CNN</a:t>
            </a:r>
            <a:endParaRPr lang="en-PK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8064B-DE65-F6C7-0F54-F4D9A389E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249" y="5469466"/>
            <a:ext cx="6987645" cy="1186167"/>
          </a:xfrm>
        </p:spPr>
        <p:txBody>
          <a:bodyPr/>
          <a:lstStyle/>
          <a:p>
            <a:r>
              <a:rPr lang="en-US" b="1" dirty="0"/>
              <a:t>Presented by:</a:t>
            </a:r>
            <a:r>
              <a:rPr lang="en-US" dirty="0"/>
              <a:t> Asif Karim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1160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CB3F-30AC-88C4-DF1A-B9D2359F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Introduction</a:t>
            </a:r>
            <a:endParaRPr lang="en-PK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E156-86B6-781A-0B17-024B98AD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Facial Expression Recognition?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 classification of human emotions from facial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is it Important?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Applications in human-computer interaction, security, psychology,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 of the Project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and train a CNN to classify facial expressions with high accuracy.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5284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FA2C-0062-88D3-D3B2-9347E5FC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Objectives</a:t>
            </a:r>
            <a:endParaRPr lang="en-PK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1BF6-A434-68F5-CD75-7E30AB72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Develop a CNN model for recognizing facial expressions.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Train the model using a dataset of 91,743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Achieve high accuracy while ensuring efficiency for real-world applications.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27363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232-249C-47AC-D62E-AF1AB55D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Dataset Overview</a:t>
            </a:r>
            <a:endParaRPr lang="en-PK" sz="8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E8C9-17A3-06C5-34D1-9B43B78DF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8565"/>
            <a:ext cx="10018713" cy="36026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Size</a:t>
            </a:r>
            <a:r>
              <a:rPr lang="en-US" dirty="0"/>
              <a:t>: 91,794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Categories</a:t>
            </a:r>
            <a:r>
              <a:rPr lang="en-US" dirty="0"/>
              <a:t>: 7 basic facial expression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Variations in lighting, facial angles, and image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</a:t>
            </a:r>
            <a:r>
              <a:rPr lang="en-US" dirty="0"/>
              <a:t>: Diverse dataset to train a robust model.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0807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A7B9-40E4-EB0C-290D-3D241565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Model Architecture</a:t>
            </a:r>
            <a:endParaRPr lang="en-PK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D9F5-025A-A1BE-DB59-6BF608E7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928" y="2203555"/>
            <a:ext cx="9869095" cy="35876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Layers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Convolutional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 Pooling layers after each convolution.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Fully Connected (Dense)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Activation functions</a:t>
            </a:r>
            <a:r>
              <a:rPr lang="en-US" dirty="0"/>
              <a:t>: </a:t>
            </a:r>
            <a:r>
              <a:rPr lang="en-US" dirty="0" err="1"/>
              <a:t>ReLU</a:t>
            </a:r>
            <a:r>
              <a:rPr lang="en-US" dirty="0"/>
              <a:t> in hidden layers, </a:t>
            </a:r>
            <a:r>
              <a:rPr lang="en-US" dirty="0" err="1"/>
              <a:t>Softmax</a:t>
            </a:r>
            <a:r>
              <a:rPr lang="en-US" dirty="0"/>
              <a:t> for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CNN?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CNNs are effective in extracting hierarchical features from images (edges, textures, shapes).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2016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9F64-34BD-FBD1-3D43-458742EF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Training Methodology</a:t>
            </a:r>
            <a:endParaRPr lang="en-PK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98B69-450B-8F26-882C-E7EEB76B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8545"/>
            <a:ext cx="10018713" cy="37025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Epochs</a:t>
            </a:r>
            <a:r>
              <a:rPr lang="en-US" dirty="0"/>
              <a:t>: 82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Optimizer</a:t>
            </a:r>
            <a:r>
              <a:rPr lang="en-US" dirty="0"/>
              <a:t>: Adam (learning rate tuned for optimal performance).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Loss Function</a:t>
            </a:r>
            <a:r>
              <a:rPr lang="en-US" dirty="0"/>
              <a:t>: Categorical </a:t>
            </a:r>
            <a:r>
              <a:rPr lang="en-US" dirty="0" err="1"/>
              <a:t>Crossentropy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Batch Size</a:t>
            </a:r>
            <a:r>
              <a:rPr lang="en-US" dirty="0"/>
              <a:t>: 32 (balancing memory usage and speed).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Augmentation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rotation, zoom, horizontal flipping.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260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521B-1859-B6A6-C3AF-F4AEDF20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Results</a:t>
            </a:r>
            <a:endParaRPr lang="en-PK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2D07-D09D-ECCE-A100-2B8E9CE8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Accuracy Achieved</a:t>
            </a:r>
            <a:r>
              <a:rPr lang="en-US" dirty="0"/>
              <a:t>: 76.64%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Process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for 82 epochs resulted in consistent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Minimal overfitting observed.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 Faced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Variability in lighting and facial angles made training harder.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3096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A56B-5E57-866B-38CB-C89742EF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Challenges</a:t>
            </a:r>
            <a:endParaRPr lang="en-PK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49E2D-A2E2-F757-0A5E-CBAD8DEE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Inconsistent Image Quality</a:t>
            </a:r>
            <a:r>
              <a:rPr lang="en-US" dirty="0"/>
              <a:t>: Variations in lighting and facial orientation.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Achieving Higher Accuracy</a:t>
            </a:r>
            <a:r>
              <a:rPr lang="en-US" dirty="0"/>
              <a:t>: Difficulty in correctly classifying subtle facial expressions.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Overfitting</a:t>
            </a:r>
            <a:r>
              <a:rPr lang="en-US" dirty="0"/>
              <a:t>: Minimizing overfitting with the current dataset and architecture.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9341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2273-B362-F520-4F92-C83BDEF5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Conclusion</a:t>
            </a:r>
            <a:endParaRPr lang="en-PK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520B-3B1E-048C-F1DF-75BDC492D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Successfully developed a CNN for facial expression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Achieved a solid accuracy of 76.64%.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Built a model capable of handling diverse facial expressions in images.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04486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</TotalTime>
  <Words>327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Facial Expression Recognition Using CNN</vt:lpstr>
      <vt:lpstr>Introduction</vt:lpstr>
      <vt:lpstr>Project Objectives</vt:lpstr>
      <vt:lpstr>Dataset Overview</vt:lpstr>
      <vt:lpstr>Model Architecture</vt:lpstr>
      <vt:lpstr>Training Methodology</vt:lpstr>
      <vt:lpstr>Results</vt:lpstr>
      <vt:lpstr>Challenges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 Karim</dc:creator>
  <cp:lastModifiedBy>Asif Karim</cp:lastModifiedBy>
  <cp:revision>1</cp:revision>
  <dcterms:created xsi:type="dcterms:W3CDTF">2024-10-17T19:44:12Z</dcterms:created>
  <dcterms:modified xsi:type="dcterms:W3CDTF">2024-10-17T19:59:08Z</dcterms:modified>
</cp:coreProperties>
</file>