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1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7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24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1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51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4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4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28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6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1029-D812-4517-A580-1AC7728DC7E9}" type="datetimeFigureOut">
              <a:rPr lang="en-PK" smtClean="0"/>
              <a:t>11/11/2024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9BE5F6-2CB0-4EE0-8518-1711E1118D81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6401-B16A-DB38-1D02-0832D22AE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283" y="802298"/>
            <a:ext cx="9960570" cy="254143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Title :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Road detection</a:t>
            </a:r>
            <a:endParaRPr lang="en-PK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A89C0-F0DD-86CA-5439-42D5109A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582" y="4220752"/>
            <a:ext cx="8637073" cy="122067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Presented by : Asif Karim</a:t>
            </a:r>
          </a:p>
          <a:p>
            <a:pPr algn="r"/>
            <a:r>
              <a:rPr lang="en-US" dirty="0"/>
              <a:t>Date : 11/11/2024</a:t>
            </a:r>
          </a:p>
          <a:p>
            <a:pPr algn="r"/>
            <a:r>
              <a:rPr lang="en-US" dirty="0"/>
              <a:t>                                            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7471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426-A7AB-3AB5-4615-5582A07E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Abstract/Executive Summary</a:t>
            </a:r>
            <a:endParaRPr lang="en-PK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1FD196-CF96-7040-A692-FC24C57DA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509" y="1725104"/>
            <a:ext cx="1030534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road detection model for Gilgit Baltistan.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</a:t>
            </a:r>
            <a:r>
              <a:rPr kumimoji="0" lang="en-PK" altLang="en-PK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CNNs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computer vision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Achieved notable accuracy in detecting road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valuable tool for monitoring and enhancing road safety in mountainous regions. </a:t>
            </a:r>
          </a:p>
        </p:txBody>
      </p:sp>
    </p:spTree>
    <p:extLst>
      <p:ext uri="{BB962C8B-B14F-4D97-AF65-F5344CB8AC3E}">
        <p14:creationId xmlns:p14="http://schemas.microsoft.com/office/powerpoint/2010/main" val="220572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7293-B449-EF9A-536C-E540F301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EEFF-8E4F-07FA-58F6-49225453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Background</a:t>
            </a:r>
            <a:r>
              <a:rPr lang="en-US" dirty="0"/>
              <a:t>: Importance of road condition monitoring in mountainous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accuracy detection model for Gilgit Baltistan roads.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</a:t>
            </a:r>
            <a:r>
              <a:rPr lang="en-US" dirty="0"/>
              <a:t>: Road detection in challenging terrains.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 Statement</a:t>
            </a:r>
            <a:r>
              <a:rPr lang="en-US" dirty="0"/>
              <a:t>: Limitations in current road monitoring for rugged are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9401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93A8-35D9-B453-6BAF-C186A23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Literature Review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4291-3370-8404-628C-687A2663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Overview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Summary of CNNs and transfer learning in road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Highlighted gaps that this project addresses, like specific terrain challenges.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0581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4E6E-9BD6-2971-BE87-A5293728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methodology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171B-ABCB-5FD1-D916-37C501D4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Collection</a:t>
            </a:r>
            <a:r>
              <a:rPr lang="en-US" sz="2400" dirty="0"/>
              <a:t>: Curated images of GB roads.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Tools Used</a:t>
            </a:r>
            <a:r>
              <a:rPr lang="en-US" sz="2400" dirty="0"/>
              <a:t>: Python, TensorFlow, OpenCV.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Model Architecture</a:t>
            </a:r>
            <a:r>
              <a:rPr lang="en-US" sz="2400" dirty="0"/>
              <a:t>: CNN with several convolutional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Preprocessing</a:t>
            </a:r>
            <a:r>
              <a:rPr lang="en-US" sz="2400" dirty="0"/>
              <a:t>: Resizing, normalizing, data augmentation.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09925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B640-D5D4-7D38-3955-CD2C016A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Implementation/Development</a:t>
            </a:r>
            <a:endParaRPr lang="en-PK" sz="4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A15BD6-D7D1-A6A2-67B9-0972A471A1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617656"/>
            <a:ext cx="1001319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Design with CNN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with Categorical Cross-Entropy and Adam Optimizer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Varying textures, lighting, and road obstacles. </a:t>
            </a:r>
          </a:p>
        </p:txBody>
      </p:sp>
    </p:spTree>
    <p:extLst>
      <p:ext uri="{BB962C8B-B14F-4D97-AF65-F5344CB8AC3E}">
        <p14:creationId xmlns:p14="http://schemas.microsoft.com/office/powerpoint/2010/main" val="249877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B58-C3AA-0275-F79D-26E1D997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Results and Analysis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E8F2-4B78-C634-1110-DD230595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Accuracy</a:t>
            </a:r>
            <a:r>
              <a:rPr lang="en-US"/>
              <a:t>: 65% </a:t>
            </a:r>
            <a:r>
              <a:rPr lang="en-US" dirty="0"/>
              <a:t>on the test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and loss plots (add images or charts if possible).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Confusion matrix for classification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 Success in controlled lighting, challenges with complex textures.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52561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245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Gallery</vt:lpstr>
      <vt:lpstr>           Title : GB Road detection</vt:lpstr>
      <vt:lpstr>Abstract/Executive Summary</vt:lpstr>
      <vt:lpstr>Introduction</vt:lpstr>
      <vt:lpstr>Literature Review</vt:lpstr>
      <vt:lpstr>methodology</vt:lpstr>
      <vt:lpstr>Implementation/Development</vt:lpstr>
      <vt:lpstr>Results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Karim</dc:creator>
  <cp:lastModifiedBy>Asif Karim</cp:lastModifiedBy>
  <cp:revision>1</cp:revision>
  <dcterms:created xsi:type="dcterms:W3CDTF">2024-11-11T08:32:25Z</dcterms:created>
  <dcterms:modified xsi:type="dcterms:W3CDTF">2024-11-11T08:54:40Z</dcterms:modified>
</cp:coreProperties>
</file>