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  <p:sldMasterId id="2147483835" r:id="rId2"/>
  </p:sldMasterIdLst>
  <p:notesMasterIdLst>
    <p:notesMasterId r:id="rId25"/>
  </p:notesMasterIdLst>
  <p:sldIdLst>
    <p:sldId id="392" r:id="rId3"/>
    <p:sldId id="393" r:id="rId4"/>
    <p:sldId id="394" r:id="rId5"/>
    <p:sldId id="395" r:id="rId6"/>
    <p:sldId id="396" r:id="rId7"/>
    <p:sldId id="397" r:id="rId8"/>
    <p:sldId id="398" r:id="rId9"/>
    <p:sldId id="399" r:id="rId10"/>
    <p:sldId id="400" r:id="rId11"/>
    <p:sldId id="374" r:id="rId12"/>
    <p:sldId id="401" r:id="rId13"/>
    <p:sldId id="375" r:id="rId14"/>
    <p:sldId id="377" r:id="rId15"/>
    <p:sldId id="378" r:id="rId16"/>
    <p:sldId id="379" r:id="rId17"/>
    <p:sldId id="381" r:id="rId18"/>
    <p:sldId id="384" r:id="rId19"/>
    <p:sldId id="388" r:id="rId20"/>
    <p:sldId id="389" r:id="rId21"/>
    <p:sldId id="390" r:id="rId22"/>
    <p:sldId id="391" r:id="rId23"/>
    <p:sldId id="350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78B743-8267-4849-8BA1-8E87911DE76B}" v="148" dt="2022-06-06T17:13:23.0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46"/>
    <p:restoredTop sz="94640"/>
  </p:normalViewPr>
  <p:slideViewPr>
    <p:cSldViewPr>
      <p:cViewPr varScale="1">
        <p:scale>
          <a:sx n="114" d="100"/>
          <a:sy n="114" d="100"/>
        </p:scale>
        <p:origin x="1517" y="6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son Mwebaze" userId="9d2b0755e60a4dfa" providerId="LiveId" clId="{3178B743-8267-4849-8BA1-8E87911DE76B}"/>
    <pc:docChg chg="custSel modSld">
      <pc:chgData name="Johnson Mwebaze" userId="9d2b0755e60a4dfa" providerId="LiveId" clId="{3178B743-8267-4849-8BA1-8E87911DE76B}" dt="2022-06-06T17:13:23.052" v="163" actId="478"/>
      <pc:docMkLst>
        <pc:docMk/>
      </pc:docMkLst>
      <pc:sldChg chg="modSp">
        <pc:chgData name="Johnson Mwebaze" userId="9d2b0755e60a4dfa" providerId="LiveId" clId="{3178B743-8267-4849-8BA1-8E87911DE76B}" dt="2022-06-06T13:12:15.182" v="23" actId="14100"/>
        <pc:sldMkLst>
          <pc:docMk/>
          <pc:sldMk cId="0" sldId="350"/>
        </pc:sldMkLst>
        <pc:picChg chg="mod">
          <ac:chgData name="Johnson Mwebaze" userId="9d2b0755e60a4dfa" providerId="LiveId" clId="{3178B743-8267-4849-8BA1-8E87911DE76B}" dt="2022-06-06T13:12:15.182" v="23" actId="14100"/>
          <ac:picMkLst>
            <pc:docMk/>
            <pc:sldMk cId="0" sldId="350"/>
            <ac:picMk id="44034" creationId="{00000000-0000-0000-0000-000000000000}"/>
          </ac:picMkLst>
        </pc:picChg>
      </pc:sldChg>
      <pc:sldChg chg="modSp">
        <pc:chgData name="Johnson Mwebaze" userId="9d2b0755e60a4dfa" providerId="LiveId" clId="{3178B743-8267-4849-8BA1-8E87911DE76B}" dt="2022-06-06T16:56:59.262" v="153" actId="113"/>
        <pc:sldMkLst>
          <pc:docMk/>
          <pc:sldMk cId="0" sldId="378"/>
        </pc:sldMkLst>
        <pc:spChg chg="mod">
          <ac:chgData name="Johnson Mwebaze" userId="9d2b0755e60a4dfa" providerId="LiveId" clId="{3178B743-8267-4849-8BA1-8E87911DE76B}" dt="2022-06-06T16:56:59.262" v="153" actId="113"/>
          <ac:spMkLst>
            <pc:docMk/>
            <pc:sldMk cId="0" sldId="378"/>
            <ac:spMk id="20483" creationId="{00000000-0000-0000-0000-000000000000}"/>
          </ac:spMkLst>
        </pc:spChg>
      </pc:sldChg>
      <pc:sldChg chg="modSp mod">
        <pc:chgData name="Johnson Mwebaze" userId="9d2b0755e60a4dfa" providerId="LiveId" clId="{3178B743-8267-4849-8BA1-8E87911DE76B}" dt="2022-06-06T17:10:12.062" v="154" actId="20577"/>
        <pc:sldMkLst>
          <pc:docMk/>
          <pc:sldMk cId="0" sldId="384"/>
        </pc:sldMkLst>
        <pc:spChg chg="mod">
          <ac:chgData name="Johnson Mwebaze" userId="9d2b0755e60a4dfa" providerId="LiveId" clId="{3178B743-8267-4849-8BA1-8E87911DE76B}" dt="2022-06-06T17:10:12.062" v="154" actId="20577"/>
          <ac:spMkLst>
            <pc:docMk/>
            <pc:sldMk cId="0" sldId="384"/>
            <ac:spMk id="25603" creationId="{00000000-0000-0000-0000-000000000000}"/>
          </ac:spMkLst>
        </pc:spChg>
      </pc:sldChg>
      <pc:sldChg chg="addSp delSp modSp">
        <pc:chgData name="Johnson Mwebaze" userId="9d2b0755e60a4dfa" providerId="LiveId" clId="{3178B743-8267-4849-8BA1-8E87911DE76B}" dt="2022-06-06T17:13:12.539" v="162" actId="1076"/>
        <pc:sldMkLst>
          <pc:docMk/>
          <pc:sldMk cId="0" sldId="390"/>
        </pc:sldMkLst>
        <pc:spChg chg="add del mod">
          <ac:chgData name="Johnson Mwebaze" userId="9d2b0755e60a4dfa" providerId="LiveId" clId="{3178B743-8267-4849-8BA1-8E87911DE76B}" dt="2022-06-06T17:13:08.868" v="160" actId="478"/>
          <ac:spMkLst>
            <pc:docMk/>
            <pc:sldMk cId="0" sldId="390"/>
            <ac:spMk id="2" creationId="{7D1DE584-DD0E-4267-BAEE-6C70A3706CF9}"/>
          </ac:spMkLst>
        </pc:spChg>
        <pc:spChg chg="del">
          <ac:chgData name="Johnson Mwebaze" userId="9d2b0755e60a4dfa" providerId="LiveId" clId="{3178B743-8267-4849-8BA1-8E87911DE76B}" dt="2022-06-06T17:13:06.829" v="159" actId="478"/>
          <ac:spMkLst>
            <pc:docMk/>
            <pc:sldMk cId="0" sldId="390"/>
            <ac:spMk id="37890" creationId="{00000000-0000-0000-0000-000000000000}"/>
          </ac:spMkLst>
        </pc:spChg>
        <pc:spChg chg="del">
          <ac:chgData name="Johnson Mwebaze" userId="9d2b0755e60a4dfa" providerId="LiveId" clId="{3178B743-8267-4849-8BA1-8E87911DE76B}" dt="2022-06-06T17:12:59.604" v="155" actId="478"/>
          <ac:spMkLst>
            <pc:docMk/>
            <pc:sldMk cId="0" sldId="390"/>
            <ac:spMk id="37891" creationId="{00000000-0000-0000-0000-000000000000}"/>
          </ac:spMkLst>
        </pc:spChg>
        <pc:picChg chg="mod">
          <ac:chgData name="Johnson Mwebaze" userId="9d2b0755e60a4dfa" providerId="LiveId" clId="{3178B743-8267-4849-8BA1-8E87911DE76B}" dt="2022-06-06T17:13:12.539" v="162" actId="1076"/>
          <ac:picMkLst>
            <pc:docMk/>
            <pc:sldMk cId="0" sldId="390"/>
            <ac:picMk id="37892" creationId="{00000000-0000-0000-0000-000000000000}"/>
          </ac:picMkLst>
        </pc:picChg>
      </pc:sldChg>
      <pc:sldChg chg="delSp modSp">
        <pc:chgData name="Johnson Mwebaze" userId="9d2b0755e60a4dfa" providerId="LiveId" clId="{3178B743-8267-4849-8BA1-8E87911DE76B}" dt="2022-06-06T17:13:23.052" v="163" actId="478"/>
        <pc:sldMkLst>
          <pc:docMk/>
          <pc:sldMk cId="0" sldId="391"/>
        </pc:sldMkLst>
        <pc:spChg chg="del">
          <ac:chgData name="Johnson Mwebaze" userId="9d2b0755e60a4dfa" providerId="LiveId" clId="{3178B743-8267-4849-8BA1-8E87911DE76B}" dt="2022-06-06T17:13:23.052" v="163" actId="478"/>
          <ac:spMkLst>
            <pc:docMk/>
            <pc:sldMk cId="0" sldId="391"/>
            <ac:spMk id="39941" creationId="{00000000-0000-0000-0000-000000000000}"/>
          </ac:spMkLst>
        </pc:spChg>
        <pc:picChg chg="mod">
          <ac:chgData name="Johnson Mwebaze" userId="9d2b0755e60a4dfa" providerId="LiveId" clId="{3178B743-8267-4849-8BA1-8E87911DE76B}" dt="2022-06-06T12:57:02.573" v="20" actId="1076"/>
          <ac:picMkLst>
            <pc:docMk/>
            <pc:sldMk cId="0" sldId="391"/>
            <ac:picMk id="39940" creationId="{00000000-0000-0000-0000-000000000000}"/>
          </ac:picMkLst>
        </pc:picChg>
      </pc:sldChg>
      <pc:sldChg chg="modSp mod">
        <pc:chgData name="Johnson Mwebaze" userId="9d2b0755e60a4dfa" providerId="LiveId" clId="{3178B743-8267-4849-8BA1-8E87911DE76B}" dt="2022-06-06T12:11:06.509" v="15" actId="20577"/>
        <pc:sldMkLst>
          <pc:docMk/>
          <pc:sldMk cId="4146605362" sldId="392"/>
        </pc:sldMkLst>
        <pc:spChg chg="mod">
          <ac:chgData name="Johnson Mwebaze" userId="9d2b0755e60a4dfa" providerId="LiveId" clId="{3178B743-8267-4849-8BA1-8E87911DE76B}" dt="2022-06-06T12:11:06.509" v="15" actId="20577"/>
          <ac:spMkLst>
            <pc:docMk/>
            <pc:sldMk cId="4146605362" sldId="392"/>
            <ac:spMk id="2" creationId="{00000000-0000-0000-0000-000000000000}"/>
          </ac:spMkLst>
        </pc:spChg>
      </pc:sldChg>
      <pc:sldChg chg="modSp mod">
        <pc:chgData name="Johnson Mwebaze" userId="9d2b0755e60a4dfa" providerId="LiveId" clId="{3178B743-8267-4849-8BA1-8E87911DE76B}" dt="2022-06-06T16:33:15.740" v="42" actId="20577"/>
        <pc:sldMkLst>
          <pc:docMk/>
          <pc:sldMk cId="2190052354" sldId="395"/>
        </pc:sldMkLst>
        <pc:spChg chg="mod">
          <ac:chgData name="Johnson Mwebaze" userId="9d2b0755e60a4dfa" providerId="LiveId" clId="{3178B743-8267-4849-8BA1-8E87911DE76B}" dt="2022-06-06T16:33:15.740" v="42" actId="20577"/>
          <ac:spMkLst>
            <pc:docMk/>
            <pc:sldMk cId="2190052354" sldId="395"/>
            <ac:spMk id="3" creationId="{00000000-0000-0000-0000-000000000000}"/>
          </ac:spMkLst>
        </pc:spChg>
      </pc:sldChg>
      <pc:sldChg chg="modSp mod">
        <pc:chgData name="Johnson Mwebaze" userId="9d2b0755e60a4dfa" providerId="LiveId" clId="{3178B743-8267-4849-8BA1-8E87911DE76B}" dt="2022-06-06T16:33:39.971" v="77" actId="20577"/>
        <pc:sldMkLst>
          <pc:docMk/>
          <pc:sldMk cId="2769790127" sldId="398"/>
        </pc:sldMkLst>
        <pc:spChg chg="mod">
          <ac:chgData name="Johnson Mwebaze" userId="9d2b0755e60a4dfa" providerId="LiveId" clId="{3178B743-8267-4849-8BA1-8E87911DE76B}" dt="2022-06-06T16:33:39.971" v="77" actId="20577"/>
          <ac:spMkLst>
            <pc:docMk/>
            <pc:sldMk cId="2769790127" sldId="398"/>
            <ac:spMk id="3" creationId="{00000000-0000-0000-0000-000000000000}"/>
          </ac:spMkLst>
        </pc:spChg>
      </pc:sldChg>
      <pc:sldChg chg="modSp mod">
        <pc:chgData name="Johnson Mwebaze" userId="9d2b0755e60a4dfa" providerId="LiveId" clId="{3178B743-8267-4849-8BA1-8E87911DE76B}" dt="2022-06-06T16:39:13.231" v="78" actId="6549"/>
        <pc:sldMkLst>
          <pc:docMk/>
          <pc:sldMk cId="3781223056" sldId="400"/>
        </pc:sldMkLst>
        <pc:spChg chg="mod">
          <ac:chgData name="Johnson Mwebaze" userId="9d2b0755e60a4dfa" providerId="LiveId" clId="{3178B743-8267-4849-8BA1-8E87911DE76B}" dt="2022-06-06T16:39:13.231" v="78" actId="6549"/>
          <ac:spMkLst>
            <pc:docMk/>
            <pc:sldMk cId="3781223056" sldId="400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A4A764AA-54B3-4ACD-9C32-EFE58C87F7A6}" type="datetimeFigureOut">
              <a:rPr lang="en-US"/>
              <a:pPr>
                <a:defRPr/>
              </a:pPr>
              <a:t>6/6/2022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1E7B766-999C-42CC-87E2-C15B012271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3548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fld id="{349D36BE-C980-4288-81A0-C43E47A0B80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16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fld id="{E098F8CF-C2C1-4457-A732-77CFAE37A7EA}" type="slidenum">
              <a:rPr lang="en-US" smtClean="0">
                <a:latin typeface="Times" panose="02020603050405020304" pitchFamily="18" charset="0"/>
                <a:ea typeface="ＭＳ Ｐゴシック" panose="020B0600070205080204" pitchFamily="34" charset="-128"/>
              </a:rPr>
              <a:pPr/>
              <a:t>18</a:t>
            </a:fld>
            <a:endParaRPr lang="en-US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4354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fld id="{B8CE7658-771B-4E6E-B46F-F305B3C956AF}" type="slidenum">
              <a:rPr lang="en-US" smtClean="0">
                <a:latin typeface="Times" panose="02020603050405020304" pitchFamily="18" charset="0"/>
                <a:ea typeface="ＭＳ Ｐゴシック" panose="020B0600070205080204" pitchFamily="34" charset="-128"/>
              </a:rPr>
              <a:pPr/>
              <a:t>19</a:t>
            </a:fld>
            <a:endParaRPr lang="en-US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83707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fld id="{5B979310-303A-415D-A347-D702A7A5884B}" type="slidenum">
              <a:rPr lang="en-US" smtClean="0">
                <a:latin typeface="Times" panose="02020603050405020304" pitchFamily="18" charset="0"/>
                <a:ea typeface="ＭＳ Ｐゴシック" panose="020B0600070205080204" pitchFamily="34" charset="-128"/>
              </a:rPr>
              <a:pPr/>
              <a:t>20</a:t>
            </a:fld>
            <a:endParaRPr lang="en-US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3143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fld id="{423200D7-421A-4775-9372-094E6BD92D8B}" type="slidenum">
              <a:rPr lang="en-US" smtClean="0">
                <a:latin typeface="Times" panose="02020603050405020304" pitchFamily="18" charset="0"/>
                <a:ea typeface="ＭＳ Ｐゴシック" panose="020B0600070205080204" pitchFamily="34" charset="-128"/>
              </a:rPr>
              <a:pPr/>
              <a:t>21</a:t>
            </a:fld>
            <a:endParaRPr lang="en-US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5487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1FF478C-0B9E-4D0B-AEED-A5C646CB5084}" type="datetimeFigureOut">
              <a:rPr lang="en-US"/>
              <a:pPr>
                <a:defRPr/>
              </a:pPr>
              <a:t>6/6/2022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B07D682-B5C9-4183-AD5E-07DADBFF5F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87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AC5AF69-B947-4136-BBA2-B5C943471061}" type="datetimeFigureOut">
              <a:rPr lang="en-US"/>
              <a:pPr>
                <a:defRPr/>
              </a:pPr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B7456D3-1706-4FDB-BE58-A9014CBE2E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694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2"/>
            <a:ext cx="1943100" cy="6030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2"/>
            <a:ext cx="5676900" cy="6030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D719B47-FA0F-4B1C-8F34-767DA4630CE2}" type="datetimeFigureOut">
              <a:rPr lang="en-US"/>
              <a:pPr>
                <a:defRPr/>
              </a:pPr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9EF233D-FDE8-467C-AA7A-54AFB6BF8C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61723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11313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495800" y="1611313"/>
            <a:ext cx="381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495800" y="4011613"/>
            <a:ext cx="381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5EEB621-5D48-4706-8E78-58523731D0E7}" type="datetime1">
              <a:rPr lang="en-US"/>
              <a:pPr>
                <a:defRPr/>
              </a:pPr>
              <a:t>6/6/2022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</a:t>
            </a:r>
            <a:fld id="{F57D4697-5BC0-47CB-B06E-A3CFDB4AC5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27475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BC1702FE-C616-41BF-9B75-4078123646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07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593F55E8-CA7F-41B2-8085-4DD36F28C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16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C81DCB0C-F554-4EA4-873D-49607449AB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15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17BD4485-EA6E-4559-8720-386CF18FB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80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B882A7DD-C09E-423B-834E-AE3AF76BAD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948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E87C8F47-3623-4F95-A069-4BF03C3A80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997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F4EA7156-509A-42D7-9FCF-4521C26680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5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8EFE4A-6E04-4ACE-9EA4-2FB19DA4697A}" type="datetime1">
              <a:rPr lang="en-US"/>
              <a:pPr>
                <a:defRPr/>
              </a:pPr>
              <a:t>6/6/2022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493A5EEA-9FEF-47D5-BC76-DC241A9A17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239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BEE26AEA-B251-42CC-A5D1-CF8BEF5D5F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536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C9F4C32B-B7A9-4B39-BC53-6AC184A6F7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083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26402E03-763B-4952-A847-147532ABFF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76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E560E896-384B-4717-940F-F8A5951871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702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952B7F76-AA4E-4939-B449-EC4F11E464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6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CF158D-F5AF-4303-A15D-260BDC01D626}" type="datetimeFigureOut">
              <a:rPr lang="en-US"/>
              <a:pPr>
                <a:defRPr/>
              </a:pPr>
              <a:t>6/6/2022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72E87E2-FCEB-4483-BA5D-FB86C18EDB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82186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11313"/>
            <a:ext cx="3810000" cy="4648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11313"/>
            <a:ext cx="3810000" cy="4648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539522D-5634-41B9-9CE2-18FDDA37F25C}" type="datetimeFigureOut">
              <a:rPr lang="en-US"/>
              <a:pPr>
                <a:defRPr/>
              </a:pPr>
              <a:t>6/6/2022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4A0047A-18F9-490C-B826-B2E97FEF6C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4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7198855-8EF3-45DF-95EB-9493DCF49554}" type="datetimeFigureOut">
              <a:rPr lang="en-US"/>
              <a:pPr>
                <a:defRPr/>
              </a:pPr>
              <a:t>6/6/2022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05D8154-25C6-426B-98E1-7CF8D3E712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63755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1B0C112-41ED-4423-AE70-66C8D158EE58}" type="datetimeFigureOut">
              <a:rPr lang="en-US"/>
              <a:pPr>
                <a:defRPr/>
              </a:pPr>
              <a:t>6/6/2022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BD61E63-6735-4C0B-928D-6F502442FF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2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B9DD7CE-0C21-40F1-8E79-F5C84A289C8F}" type="datetimeFigureOut">
              <a:rPr lang="en-US"/>
              <a:pPr>
                <a:defRPr/>
              </a:pPr>
              <a:t>6/6/2022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C82B2DE-25AC-4278-B25C-82FB6C05D8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47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9E9AC44-26AD-4DB8-B006-60FCA28E8518}" type="datetimeFigureOut">
              <a:rPr lang="en-US"/>
              <a:pPr>
                <a:defRPr/>
              </a:pPr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73A874D-C1D2-46C6-8A63-E437799276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86754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A60E464-3AE1-4EE0-83A8-AB6B603D6169}" type="datetimeFigureOut">
              <a:rPr lang="en-US"/>
              <a:pPr>
                <a:defRPr/>
              </a:pPr>
              <a:t>6/6/2022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091E064-8B25-4AA1-91E2-52C06EA333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03879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11313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75DEC8D-AE56-4FBA-8D3A-CB3B51F92DF9}" type="datetime1">
              <a:rPr lang="en-US"/>
              <a:pPr>
                <a:defRPr/>
              </a:pPr>
              <a:t>6/6/2022</a:t>
            </a:fld>
            <a:endParaRPr lang="en-US"/>
          </a:p>
        </p:txBody>
      </p:sp>
      <p:sp>
        <p:nvSpPr>
          <p:cNvPr id="1955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76888" y="6467475"/>
            <a:ext cx="2895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195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24851" y="6462715"/>
            <a:ext cx="676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smtClean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r>
              <a:rPr lang="en-US"/>
              <a:t>2-</a:t>
            </a:r>
            <a:fld id="{7B8ECEEE-7923-4C35-927F-7CFB1564E2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60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  <p:sldLayoutId id="2147483883" r:id="rId12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300">
          <a:solidFill>
            <a:srgbClr val="000099"/>
          </a:solidFill>
          <a:latin typeface="+mj-lt"/>
          <a:ea typeface="ＭＳ Ｐゴシック" charset="0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3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3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3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3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000099"/>
          </a:solidFill>
          <a:latin typeface="Gill Sans MT" pitchFamily="34" charset="0"/>
          <a:cs typeface="Arial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000099"/>
          </a:solidFill>
          <a:latin typeface="Gill Sans MT" pitchFamily="34" charset="0"/>
          <a:cs typeface="Arial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000099"/>
          </a:solidFill>
          <a:latin typeface="Gill Sans MT" pitchFamily="34" charset="0"/>
          <a:cs typeface="Arial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000099"/>
          </a:solidFill>
          <a:latin typeface="Gill Sans MT" pitchFamily="34" charset="0"/>
          <a:cs typeface="Arial" charset="0"/>
        </a:defRPr>
      </a:lvl9pPr>
    </p:titleStyle>
    <p:bodyStyle>
      <a:lvl1pPr marL="257175" indent="-257175" algn="l" rtl="0" fontAlgn="base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anose="05000000000000000000" pitchFamily="2" charset="2"/>
        <a:buChar char="v"/>
        <a:defRPr sz="21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557213" indent="-214313" algn="l" rtl="0" fontAlgn="base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anose="05000000000000000000" pitchFamily="2" charset="2"/>
        <a:buChar char="§"/>
        <a:defRPr sz="1800">
          <a:solidFill>
            <a:schemeClr val="tx1"/>
          </a:solidFill>
          <a:latin typeface="+mn-lt"/>
          <a:ea typeface="Arial" charset="0"/>
          <a:cs typeface="+mn-cs"/>
        </a:defRPr>
      </a:lvl2pPr>
      <a:lvl3pPr marL="857250" indent="-171450" algn="l" rtl="0" fontAlgn="base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Comic Sans MS" pitchFamily="66" charset="0"/>
          <a:ea typeface="Arial" charset="0"/>
          <a:cs typeface="+mn-cs"/>
        </a:defRPr>
      </a:lvl3pPr>
      <a:lvl4pPr marL="1200150" indent="-171450" algn="l" rtl="0" fontAlgn="base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Times New Roman" pitchFamily="18" charset="0"/>
          <a:ea typeface="Arial" charset="0"/>
          <a:cs typeface="+mn-cs"/>
        </a:defRPr>
      </a:lvl4pPr>
      <a:lvl5pPr marL="15430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imes New Roman" pitchFamily="18" charset="0"/>
          <a:ea typeface="Arial" charset="0"/>
          <a:cs typeface="+mn-cs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imes New Roman" pitchFamily="18" charset="0"/>
          <a:cs typeface="+mn-cs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imes New Roman" pitchFamily="18" charset="0"/>
          <a:cs typeface="+mn-cs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imes New Roman" pitchFamily="18" charset="0"/>
          <a:cs typeface="+mn-cs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imes New Roman" pitchFamily="18" charset="0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32438" y="6467475"/>
            <a:ext cx="2895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0000"/>
                </a:solidFill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24851" y="6462715"/>
            <a:ext cx="676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smtClean="0">
                <a:solidFill>
                  <a:srgbClr val="000000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r>
              <a:rPr lang="en-US"/>
              <a:t>4-</a:t>
            </a:r>
            <a:fld id="{42D2DBA9-C3EB-4B35-8F4E-65FED51D70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  <p:sldLayoutId id="2147483872" r:id="rId12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3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fontAlgn="base">
        <a:spcBef>
          <a:spcPct val="0"/>
        </a:spcBef>
        <a:spcAft>
          <a:spcPct val="0"/>
        </a:spcAft>
        <a:defRPr sz="33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3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3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3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000099"/>
          </a:solidFill>
          <a:latin typeface="Gill Sans MT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000099"/>
          </a:solidFill>
          <a:latin typeface="Gill Sans MT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000099"/>
          </a:solidFill>
          <a:latin typeface="Gill Sans MT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000099"/>
          </a:solidFill>
          <a:latin typeface="Gill Sans MT" pitchFamily="34" charset="0"/>
        </a:defRPr>
      </a:lvl9pPr>
    </p:titleStyle>
    <p:bodyStyle>
      <a:lvl1pPr marL="257175" indent="-257175" algn="l" rtl="0" fontAlgn="base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anose="05000000000000000000" pitchFamily="2" charset="2"/>
        <a:buChar char="v"/>
        <a:defRPr sz="21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57213" indent="-214313" algn="l" rtl="0" fontAlgn="base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anose="05000000000000000000" pitchFamily="2" charset="2"/>
        <a:buChar char="§"/>
        <a:defRPr sz="1800">
          <a:solidFill>
            <a:schemeClr val="tx1"/>
          </a:solidFill>
          <a:latin typeface="+mn-lt"/>
          <a:ea typeface="ＭＳ Ｐゴシック" charset="0"/>
        </a:defRPr>
      </a:lvl2pPr>
      <a:lvl3pPr marL="857250" indent="-171450" algn="l" rtl="0" fontAlgn="base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Comic Sans MS" pitchFamily="66" charset="0"/>
          <a:ea typeface="ＭＳ Ｐゴシック" charset="0"/>
        </a:defRPr>
      </a:lvl3pPr>
      <a:lvl4pPr marL="1200150" indent="-171450" algn="l" rtl="0" fontAlgn="base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15430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imes New Roman" pitchFamily="18" charset="0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imes New Roman" pitchFamily="18" charset="0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imes New Roman" pitchFamily="18" charset="0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mwebaze@cit.ac.u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BSE1207: Introduction to web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1900" y="3579622"/>
            <a:ext cx="4800600" cy="1314450"/>
          </a:xfrm>
        </p:spPr>
        <p:txBody>
          <a:bodyPr/>
          <a:lstStyle/>
          <a:p>
            <a:pPr algn="l"/>
            <a:r>
              <a:rPr lang="en-US" dirty="0"/>
              <a:t>Dr. Johnson </a:t>
            </a:r>
            <a:r>
              <a:rPr lang="en-US" dirty="0" err="1"/>
              <a:t>Mwebaze</a:t>
            </a:r>
            <a:endParaRPr lang="en-US" dirty="0"/>
          </a:p>
          <a:p>
            <a:pPr algn="l"/>
            <a:r>
              <a:rPr lang="en-US" dirty="0">
                <a:hlinkClick r:id="rId2"/>
              </a:rPr>
              <a:t>jmwebaze@cit.ac.ug</a:t>
            </a:r>
            <a:endParaRPr lang="en-US" dirty="0"/>
          </a:p>
          <a:p>
            <a:pPr algn="l"/>
            <a:r>
              <a:rPr lang="en-US" dirty="0"/>
              <a:t>0701735800</a:t>
            </a:r>
          </a:p>
        </p:txBody>
      </p:sp>
    </p:spTree>
    <p:extLst>
      <p:ext uri="{BB962C8B-B14F-4D97-AF65-F5344CB8AC3E}">
        <p14:creationId xmlns:p14="http://schemas.microsoft.com/office/powerpoint/2010/main" val="4146605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ＭＳ Ｐゴシック" panose="020B0600070205080204" pitchFamily="34" charset="-128"/>
              </a:rPr>
              <a:t>Chapter 1</a:t>
            </a:r>
            <a:br>
              <a:rPr lang="en-US">
                <a:ea typeface="ＭＳ Ｐゴシック" panose="020B0600070205080204" pitchFamily="34" charset="-128"/>
              </a:rPr>
            </a:br>
            <a:r>
              <a:rPr lang="en-US">
                <a:ea typeface="ＭＳ Ｐゴシック" panose="020B0600070205080204" pitchFamily="34" charset="-128"/>
              </a:rPr>
              <a:t>Introduction to the Internet and www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39911-EB57-4492-968E-C3DB07C35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EC2F4-1C3F-467F-9E5D-50EB05C6C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Internet</a:t>
            </a:r>
          </a:p>
          <a:p>
            <a:r>
              <a:rPr lang="en-US" dirty="0"/>
              <a:t>Web</a:t>
            </a:r>
          </a:p>
          <a:p>
            <a:r>
              <a:rPr lang="en-US" dirty="0"/>
              <a:t>www?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6983A1-5C3B-43BE-9DA1-6D0C37370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109873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Brief Intro to the Internet 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the Internet is: </a:t>
            </a:r>
          </a:p>
          <a:p>
            <a:pPr lvl="1"/>
            <a:r>
              <a:rPr lang="en-US" dirty="0"/>
              <a:t>Informally, a huge collection of computers connected in a network </a:t>
            </a:r>
          </a:p>
          <a:p>
            <a:pPr lvl="1"/>
            <a:r>
              <a:rPr lang="en-US" dirty="0"/>
              <a:t>A world-wide network of computer networks </a:t>
            </a:r>
          </a:p>
          <a:p>
            <a:pPr lvl="1"/>
            <a:r>
              <a:rPr lang="en-US" dirty="0"/>
              <a:t>Actually, a network of networks, not computers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WWW (World Wide Web) 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</a:t>
            </a:r>
          </a:p>
          <a:p>
            <a:pPr lvl="1"/>
            <a:r>
              <a:rPr lang="en-US" dirty="0"/>
              <a:t>The Web is a collection of software and protocols that has been installed on most computers on the Internet </a:t>
            </a:r>
          </a:p>
          <a:p>
            <a:pPr lvl="1"/>
            <a:r>
              <a:rPr lang="en-US" dirty="0"/>
              <a:t>Global information space which people can read and write via computers connected to the Internet. </a:t>
            </a:r>
          </a:p>
          <a:p>
            <a:r>
              <a:rPr lang="en-US" dirty="0"/>
              <a:t>World Wide Web is combination of four ideas : </a:t>
            </a:r>
          </a:p>
          <a:p>
            <a:pPr lvl="1"/>
            <a:r>
              <a:rPr lang="en-US" dirty="0"/>
              <a:t>Hypertext </a:t>
            </a:r>
          </a:p>
          <a:p>
            <a:pPr lvl="1"/>
            <a:r>
              <a:rPr lang="en-US" dirty="0"/>
              <a:t>Resource identifiers </a:t>
            </a:r>
          </a:p>
          <a:p>
            <a:pPr lvl="1"/>
            <a:r>
              <a:rPr lang="en-US" dirty="0"/>
              <a:t>Client-server architecture </a:t>
            </a:r>
          </a:p>
          <a:p>
            <a:pPr lvl="1"/>
            <a:r>
              <a:rPr lang="en-US" dirty="0"/>
              <a:t>Markup language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WWW (World Wide Web) 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Hypertext, </a:t>
            </a:r>
          </a:p>
          <a:p>
            <a:pPr lvl="1"/>
            <a:r>
              <a:rPr lang="en-US" dirty="0"/>
              <a:t>ability to move from one part of a document to another or from one document to another through internal connections among these documents (called "hyperlinks");</a:t>
            </a:r>
          </a:p>
          <a:p>
            <a:r>
              <a:rPr lang="en-US" dirty="0"/>
              <a:t>Resource identifiers</a:t>
            </a:r>
          </a:p>
          <a:p>
            <a:pPr lvl="1"/>
            <a:r>
              <a:rPr lang="en-US" dirty="0"/>
              <a:t>ability to locate a particular resource (computer, document, image, video, or other resource) on the network using a unique identifier;</a:t>
            </a:r>
          </a:p>
          <a:p>
            <a:r>
              <a:rPr lang="en-US" dirty="0"/>
              <a:t>Markup language (e.g., html) </a:t>
            </a:r>
          </a:p>
          <a:p>
            <a:pPr lvl="1"/>
            <a:r>
              <a:rPr lang="en-US" dirty="0"/>
              <a:t>embedded text with code, to indicate to a computer how to print or display the text, e.g. as in </a:t>
            </a:r>
            <a:r>
              <a:rPr lang="en-US" b="1" dirty="0"/>
              <a:t>&lt;make this bold&gt;</a:t>
            </a:r>
            <a:r>
              <a:rPr lang="en-US" dirty="0"/>
              <a:t>italics</a:t>
            </a:r>
            <a:r>
              <a:rPr lang="en-US" b="1" dirty="0"/>
              <a:t> &lt;</a:t>
            </a:r>
            <a:r>
              <a:rPr lang="en-US" dirty="0"/>
              <a:t> make this bold </a:t>
            </a:r>
            <a:r>
              <a:rPr lang="en-US" b="1" dirty="0"/>
              <a:t>&gt;</a:t>
            </a:r>
            <a:r>
              <a:rPr lang="en-US" dirty="0"/>
              <a:t> or bold type or font.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Wide Web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AIM: is to Send and retrieve multimedia documents including text, images, graphs, sounds, and video </a:t>
            </a:r>
          </a:p>
          <a:p>
            <a:r>
              <a:rPr lang="en-US" dirty="0"/>
              <a:t>Web Browser </a:t>
            </a:r>
          </a:p>
          <a:p>
            <a:pPr lvl="1"/>
            <a:r>
              <a:rPr lang="en-US" dirty="0"/>
              <a:t>Client program for viewing Hypertext document </a:t>
            </a:r>
          </a:p>
          <a:p>
            <a:r>
              <a:rPr lang="en-US" dirty="0"/>
              <a:t>HTML (Hyper Text Markup Language) </a:t>
            </a:r>
          </a:p>
          <a:p>
            <a:pPr lvl="1"/>
            <a:r>
              <a:rPr lang="en-US" dirty="0"/>
              <a:t>A set of pre-defined tags </a:t>
            </a:r>
          </a:p>
          <a:p>
            <a:r>
              <a:rPr lang="en-US" dirty="0"/>
              <a:t>HTTP (Hyper Text Transfer Protocol)</a:t>
            </a:r>
          </a:p>
          <a:p>
            <a:pPr lvl="1"/>
            <a:r>
              <a:rPr lang="en-US" dirty="0"/>
              <a:t>protocol for sending/receiving HTML documents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Servers 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servers are programs that provide documents to requesting browsers </a:t>
            </a:r>
          </a:p>
          <a:p>
            <a:r>
              <a:rPr lang="en-US" dirty="0"/>
              <a:t>Apache </a:t>
            </a:r>
          </a:p>
          <a:p>
            <a:pPr lvl="1"/>
            <a:r>
              <a:rPr lang="en-US" dirty="0"/>
              <a:t>the most commonly used web servers </a:t>
            </a:r>
          </a:p>
          <a:p>
            <a:pPr lvl="1"/>
            <a:r>
              <a:rPr lang="en-US" dirty="0"/>
              <a:t>takes 59% over 110 million web hosts as of March 2007 </a:t>
            </a:r>
          </a:p>
          <a:p>
            <a:r>
              <a:rPr lang="en-US" dirty="0" err="1"/>
              <a:t>Microsoft‟s</a:t>
            </a:r>
            <a:r>
              <a:rPr lang="en-US" dirty="0"/>
              <a:t> Internet Information Server (IIS) </a:t>
            </a:r>
          </a:p>
          <a:p>
            <a:pPr lvl="1"/>
            <a:r>
              <a:rPr lang="en-US" dirty="0"/>
              <a:t>runs under Windows OS </a:t>
            </a:r>
          </a:p>
          <a:p>
            <a:pPr lvl="1"/>
            <a:r>
              <a:rPr lang="en-US" dirty="0"/>
              <a:t>takes 31%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url</a:t>
            </a:r>
            <a:r>
              <a:rPr lang="en-GB" dirty="0"/>
              <a:t> format</a:t>
            </a: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&lt;scheme&gt;://&lt;server-domain-name&gt;/&lt;</a:t>
            </a:r>
            <a:r>
              <a:rPr lang="en-GB" dirty="0" err="1"/>
              <a:t>pathmane</a:t>
            </a:r>
            <a:r>
              <a:rPr lang="en-GB" dirty="0"/>
              <a:t>&gt;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&lt;scheme&gt; which protocol to use</a:t>
            </a:r>
          </a:p>
          <a:p>
            <a:pPr lvl="2"/>
            <a:r>
              <a:rPr lang="en-GB" dirty="0"/>
              <a:t>https: in general</a:t>
            </a:r>
          </a:p>
          <a:p>
            <a:pPr lvl="2"/>
            <a:r>
              <a:rPr lang="en-GB" dirty="0"/>
              <a:t>file: which tells the client document is in a local machine</a:t>
            </a:r>
          </a:p>
          <a:p>
            <a:pPr lvl="2"/>
            <a:r>
              <a:rPr lang="en-GB" dirty="0"/>
              <a:t>ftp: file transfer protocol </a:t>
            </a:r>
          </a:p>
          <a:p>
            <a:pPr lvl="1"/>
            <a:r>
              <a:rPr lang="en-GB" dirty="0"/>
              <a:t>&lt;server-domain-name&gt; identifies the server system</a:t>
            </a:r>
          </a:p>
          <a:p>
            <a:pPr lvl="2"/>
            <a:r>
              <a:rPr lang="en-GB" dirty="0"/>
              <a:t>i.e. www.doc.gold.ac.uk</a:t>
            </a:r>
          </a:p>
          <a:p>
            <a:pPr lvl="1"/>
            <a:r>
              <a:rPr lang="en-GB" dirty="0"/>
              <a:t>&lt;pathname&gt; tells the server where to find the file </a:t>
            </a:r>
          </a:p>
          <a:p>
            <a:r>
              <a:rPr lang="en-GB" dirty="0"/>
              <a:t>      http://doc.gold.ac.uk/~username/index.html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anose="020B0600070205080204" pitchFamily="34" charset="-128"/>
              </a:rPr>
              <a:t>HTML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>
                <a:solidFill>
                  <a:srgbClr val="FF0000"/>
                </a:solidFill>
                <a:ea typeface="ＭＳ Ｐゴシック" panose="020B0600070205080204" pitchFamily="34" charset="-128"/>
              </a:rPr>
              <a:t>Hypertext Markup Language (HTML)</a:t>
            </a:r>
          </a:p>
          <a:p>
            <a:pPr lvl="1"/>
            <a:r>
              <a:rPr lang="en-US">
                <a:ea typeface="Arial" panose="020B0604020202020204" pitchFamily="34" charset="0"/>
              </a:rPr>
              <a:t>The language used to create or build a Web page</a:t>
            </a:r>
          </a:p>
          <a:p>
            <a:r>
              <a:rPr lang="en-US" i="1">
                <a:solidFill>
                  <a:srgbClr val="FF0000"/>
                </a:solidFill>
                <a:ea typeface="ＭＳ Ｐゴシック" panose="020B0600070205080204" pitchFamily="34" charset="-128"/>
              </a:rPr>
              <a:t>Markup language </a:t>
            </a:r>
          </a:p>
          <a:p>
            <a:pPr lvl="1"/>
            <a:r>
              <a:rPr lang="en-US">
                <a:ea typeface="Arial" panose="020B0604020202020204" pitchFamily="34" charset="0"/>
              </a:rPr>
              <a:t>A language that uses tags to annotate the information in a document</a:t>
            </a:r>
          </a:p>
          <a:p>
            <a:r>
              <a:rPr lang="en-US" i="1">
                <a:solidFill>
                  <a:srgbClr val="FF0000"/>
                </a:solidFill>
                <a:ea typeface="ＭＳ Ｐゴシック" panose="020B0600070205080204" pitchFamily="34" charset="-128"/>
              </a:rPr>
              <a:t>Tags</a:t>
            </a:r>
          </a:p>
          <a:p>
            <a:pPr lvl="1"/>
            <a:r>
              <a:rPr lang="en-US">
                <a:ea typeface="Arial" panose="020B0604020202020204" pitchFamily="34" charset="0"/>
              </a:rPr>
              <a:t>The syntactic element in a markup language that indicates how information should be displayed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anose="020B0600070205080204" pitchFamily="34" charset="-128"/>
              </a:rPr>
              <a:t>HTML</a:t>
            </a:r>
          </a:p>
        </p:txBody>
      </p:sp>
      <p:sp>
        <p:nvSpPr>
          <p:cNvPr id="3584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657350" y="5543550"/>
            <a:ext cx="1428750" cy="34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1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557213" indent="-214313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61F84EB2-7546-47F6-ACF1-BDE2C1D7CAF7}" type="slidenum">
              <a:rPr lang="en-US" sz="1800" b="1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sz="1800" b="1">
              <a:latin typeface="Arial" panose="020B0604020202020204" pitchFamily="34" charset="0"/>
            </a:endParaRP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6263880" y="5098256"/>
            <a:ext cx="168828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050" b="1">
                <a:solidFill>
                  <a:srgbClr val="327CB8"/>
                </a:solidFill>
                <a:latin typeface="Arial" panose="020B0604020202020204" pitchFamily="34" charset="0"/>
              </a:rPr>
              <a:t>Figure 16.2</a:t>
            </a:r>
            <a:r>
              <a:rPr lang="en-US" sz="1050" b="1">
                <a:latin typeface="Arial" panose="020B0604020202020204" pitchFamily="34" charset="0"/>
              </a:rPr>
              <a:t>  </a:t>
            </a:r>
            <a:br>
              <a:rPr lang="en-US" sz="1050" b="1">
                <a:latin typeface="Arial" panose="020B0604020202020204" pitchFamily="34" charset="0"/>
              </a:rPr>
            </a:br>
            <a:r>
              <a:rPr lang="en-US" sz="1050" b="1">
                <a:latin typeface="Arial" panose="020B0604020202020204" pitchFamily="34" charset="0"/>
              </a:rPr>
              <a:t>A marked-up document</a:t>
            </a:r>
          </a:p>
        </p:txBody>
      </p:sp>
      <p:pic>
        <p:nvPicPr>
          <p:cNvPr id="35845" name="Picture 5" descr="c16f0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1714500"/>
            <a:ext cx="497205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course is structured in</a:t>
            </a:r>
          </a:p>
          <a:p>
            <a:pPr lvl="1"/>
            <a:r>
              <a:rPr lang="en-US" dirty="0"/>
              <a:t>lectures</a:t>
            </a:r>
          </a:p>
          <a:p>
            <a:pPr lvl="1"/>
            <a:r>
              <a:rPr lang="en-US" dirty="0"/>
              <a:t>exercises (in class)</a:t>
            </a:r>
          </a:p>
          <a:p>
            <a:pPr lvl="1"/>
            <a:r>
              <a:rPr lang="en-US" dirty="0"/>
              <a:t>programming assignments (take home)</a:t>
            </a:r>
          </a:p>
          <a:p>
            <a:r>
              <a:rPr lang="en-US" dirty="0">
                <a:solidFill>
                  <a:srgbClr val="FF0000"/>
                </a:solidFill>
              </a:rPr>
              <a:t>Strong emphasis on programming assignments</a:t>
            </a:r>
          </a:p>
          <a:p>
            <a:r>
              <a:rPr lang="en-US" dirty="0"/>
              <a:t>Read the paper: how NOT to go about a programming assignment</a:t>
            </a:r>
          </a:p>
          <a:p>
            <a:pPr lvl="1"/>
            <a:r>
              <a:rPr lang="en-US" dirty="0"/>
              <a:t>http://www.di.uniovi.es/~cernuda/noprog_ENG.html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Assignment submissions to be done online</a:t>
            </a:r>
          </a:p>
        </p:txBody>
      </p:sp>
    </p:spTree>
    <p:extLst>
      <p:ext uri="{BB962C8B-B14F-4D97-AF65-F5344CB8AC3E}">
        <p14:creationId xmlns:p14="http://schemas.microsoft.com/office/powerpoint/2010/main" val="9485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2" name="Picture 1" descr="65739_CH16_FIG160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76200"/>
            <a:ext cx="6251762" cy="6592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657350" y="5543550"/>
            <a:ext cx="1428750" cy="34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1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557213" indent="-214313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94C224FB-CCC5-45BB-9B99-3D71181350FD}" type="slidenum">
              <a:rPr lang="en-US" sz="1050" b="1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sz="1050" b="1">
              <a:latin typeface="Arial" panose="020B0604020202020204" pitchFamily="34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anose="020B0600070205080204" pitchFamily="34" charset="-128"/>
              </a:rPr>
              <a:t>HTML</a:t>
            </a:r>
          </a:p>
        </p:txBody>
      </p:sp>
      <p:pic>
        <p:nvPicPr>
          <p:cNvPr id="39940" name="Picture 4" descr="c16f04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26" y="251791"/>
            <a:ext cx="8007274" cy="6698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1" descr="iw3htp5_01_Intro_Page_20"/>
          <p:cNvPicPr>
            <a:picLocks noGrp="1" noChangeAspect="1"/>
          </p:cNvPicPr>
          <p:nvPr isPhoto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07" b="32285"/>
          <a:stretch/>
        </p:blipFill>
        <p:spPr bwMode="auto">
          <a:xfrm>
            <a:off x="203131" y="457200"/>
            <a:ext cx="8880511" cy="5029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Footer Placeholder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1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557213" indent="-214313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900">
                <a:solidFill>
                  <a:srgbClr val="A7A7A7"/>
                </a:solidFill>
                <a:latin typeface="Lucida Sans Unicode" panose="020B0602030504020204" pitchFamily="34" charset="0"/>
              </a:rPr>
              <a:t>Copyright © Pearson, Inc. 2013. All Rights Reserved.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 for this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Course Text Book</a:t>
            </a:r>
          </a:p>
          <a:p>
            <a:r>
              <a:rPr lang="en-US" i="1" dirty="0">
                <a:solidFill>
                  <a:srgbClr val="FF0000"/>
                </a:solidFill>
              </a:rPr>
              <a:t>Internet &amp; World Wide Web  How to Program, 5/e</a:t>
            </a:r>
          </a:p>
          <a:p>
            <a:r>
              <a:rPr lang="en-US" dirty="0"/>
              <a:t>Most of what you need during practice hours is on the web or in the slides, </a:t>
            </a:r>
          </a:p>
          <a:p>
            <a:r>
              <a:rPr lang="en-US" dirty="0"/>
              <a:t>Examination (not open book) focuses on subjects treated during the lecturers and the things you encounter during the practical work.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639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 for this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Registration to this class is mandatory on MUELE and onto the mailing list</a:t>
            </a:r>
          </a:p>
          <a:p>
            <a:pPr lvl="1"/>
            <a:r>
              <a:rPr lang="en-US" sz="2100" dirty="0"/>
              <a:t>Please register by </a:t>
            </a:r>
            <a:r>
              <a:rPr lang="en-US" sz="2100" dirty="0">
                <a:solidFill>
                  <a:srgbClr val="FF0000"/>
                </a:solidFill>
              </a:rPr>
              <a:t>June 30th, 2022</a:t>
            </a:r>
          </a:p>
          <a:p>
            <a:r>
              <a:rPr lang="en-US" sz="2400" dirty="0"/>
              <a:t>Slides on the MUELE course website</a:t>
            </a:r>
          </a:p>
        </p:txBody>
      </p:sp>
    </p:spTree>
    <p:extLst>
      <p:ext uri="{BB962C8B-B14F-4D97-AF65-F5344CB8AC3E}">
        <p14:creationId xmlns:p14="http://schemas.microsoft.com/office/powerpoint/2010/main" val="2190052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About your assignments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Documentation accounts for 30%, code for 70% of your grade.</a:t>
            </a:r>
          </a:p>
          <a:p>
            <a:r>
              <a:rPr lang="en-US" dirty="0"/>
              <a:t>Write in English!</a:t>
            </a:r>
          </a:p>
          <a:p>
            <a:r>
              <a:rPr lang="en-US" dirty="0"/>
              <a:t>Documentation must contain:</a:t>
            </a:r>
          </a:p>
          <a:p>
            <a:pPr lvl="1"/>
            <a:r>
              <a:rPr lang="en-US" dirty="0"/>
              <a:t>Your name(s), student number(s), and MUELE Username</a:t>
            </a:r>
          </a:p>
          <a:p>
            <a:pPr lvl="1"/>
            <a:r>
              <a:rPr lang="en-US" dirty="0"/>
              <a:t>On which platform you tested your programs</a:t>
            </a:r>
          </a:p>
          <a:p>
            <a:pPr lvl="1"/>
            <a:r>
              <a:rPr lang="en-US" dirty="0"/>
              <a:t>How to use your programs</a:t>
            </a:r>
          </a:p>
          <a:p>
            <a:pPr lvl="2"/>
            <a:r>
              <a:rPr lang="en-US" dirty="0"/>
              <a:t>Which program does what, which parameters are needed, screenshots</a:t>
            </a:r>
          </a:p>
          <a:p>
            <a:pPr lvl="1"/>
            <a:r>
              <a:rPr lang="en-US" dirty="0"/>
              <a:t>A description of your program's design</a:t>
            </a:r>
          </a:p>
          <a:p>
            <a:pPr lvl="1"/>
            <a:r>
              <a:rPr lang="en-US" dirty="0"/>
              <a:t>Answers to questions</a:t>
            </a:r>
          </a:p>
          <a:p>
            <a:r>
              <a:rPr lang="en-US" dirty="0"/>
              <a:t>Documentation must not contain:</a:t>
            </a:r>
          </a:p>
          <a:p>
            <a:pPr lvl="1"/>
            <a:r>
              <a:rPr lang="en-US" dirty="0"/>
              <a:t>Rephrased version of the assignment</a:t>
            </a:r>
          </a:p>
          <a:p>
            <a:pPr lvl="1"/>
            <a:r>
              <a:rPr lang="en-US" dirty="0"/>
              <a:t>Your code in words</a:t>
            </a:r>
          </a:p>
        </p:txBody>
      </p:sp>
    </p:spTree>
    <p:extLst>
      <p:ext uri="{BB962C8B-B14F-4D97-AF65-F5344CB8AC3E}">
        <p14:creationId xmlns:p14="http://schemas.microsoft.com/office/powerpoint/2010/main" val="1018370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your assignments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 the design of your implementation</a:t>
            </a:r>
          </a:p>
          <a:p>
            <a:pPr lvl="1"/>
            <a:r>
              <a:rPr lang="en-US" dirty="0"/>
              <a:t>Even better: a list of possible designs and why you chose one rather than the others</a:t>
            </a:r>
          </a:p>
          <a:p>
            <a:r>
              <a:rPr lang="en-US" dirty="0"/>
              <a:t>Which problems you encountered while doing the assignment, and how you solved them</a:t>
            </a:r>
          </a:p>
          <a:p>
            <a:pPr lvl="1"/>
            <a:r>
              <a:rPr lang="en-US" dirty="0"/>
              <a:t>In general: everything which shows that you thought about the problems involved in realizing the assignment</a:t>
            </a:r>
          </a:p>
          <a:p>
            <a:r>
              <a:rPr lang="en-US" dirty="0"/>
              <a:t>If a program does not fully work as required, please mention it in the documentation.</a:t>
            </a:r>
          </a:p>
        </p:txBody>
      </p:sp>
    </p:spTree>
    <p:extLst>
      <p:ext uri="{BB962C8B-B14F-4D97-AF65-F5344CB8AC3E}">
        <p14:creationId xmlns:p14="http://schemas.microsoft.com/office/powerpoint/2010/main" val="3646844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deadlines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Each assignment is given a deadline</a:t>
            </a:r>
          </a:p>
          <a:p>
            <a:r>
              <a:rPr lang="en-US" dirty="0"/>
              <a:t>Avoid last minute </a:t>
            </a:r>
            <a:r>
              <a:rPr lang="en-US" dirty="0" err="1"/>
              <a:t>submisions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790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will systematically check your assignments for plagiarism</a:t>
            </a:r>
          </a:p>
          <a:p>
            <a:pPr lvl="1"/>
            <a:r>
              <a:rPr lang="en-US" dirty="0"/>
              <a:t>There are automated tools to do that</a:t>
            </a:r>
          </a:p>
          <a:p>
            <a:pPr lvl="1"/>
            <a:r>
              <a:rPr lang="en-US" dirty="0"/>
              <a:t>I Do not think that changing variable/function names will be enough to fool them!</a:t>
            </a:r>
          </a:p>
          <a:p>
            <a:pPr lvl="1"/>
            <a:r>
              <a:rPr lang="en-US" dirty="0"/>
              <a:t>If we find plagiarism cases, anyone involved gets a ZERO in that assignment. No discussion.</a:t>
            </a:r>
          </a:p>
        </p:txBody>
      </p:sp>
    </p:spTree>
    <p:extLst>
      <p:ext uri="{BB962C8B-B14F-4D97-AF65-F5344CB8AC3E}">
        <p14:creationId xmlns:p14="http://schemas.microsoft.com/office/powerpoint/2010/main" val="2869252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  <a:p>
            <a:r>
              <a:rPr lang="en-US" dirty="0"/>
              <a:t>CCS</a:t>
            </a:r>
          </a:p>
          <a:p>
            <a:r>
              <a:rPr lang="en-US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3781223056"/>
      </p:ext>
    </p:extLst>
  </p:cSld>
  <p:clrMapOvr>
    <a:masterClrMapping/>
  </p:clrMapOvr>
</p:sld>
</file>

<file path=ppt/theme/theme1.xml><?xml version="1.0" encoding="utf-8"?>
<a:theme xmlns:a="http://schemas.openxmlformats.org/drawingml/2006/main" name="12_Default Design">
  <a:themeElements>
    <a:clrScheme name="1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2_Default Design">
      <a:majorFont>
        <a:latin typeface="Gill Sans MT"/>
        <a:ea typeface=""/>
        <a:cs typeface="Arial"/>
      </a:majorFont>
      <a:minorFont>
        <a:latin typeface="Gill Sans MT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Chapter_1_V6.1 Intro &amp; Overview</Template>
  <TotalTime>93</TotalTime>
  <Words>882</Words>
  <Application>Microsoft Office PowerPoint</Application>
  <PresentationFormat>On-screen Show (4:3)</PresentationFormat>
  <Paragraphs>127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Calibri</vt:lpstr>
      <vt:lpstr>Comic Sans MS</vt:lpstr>
      <vt:lpstr>Gill Sans MT</vt:lpstr>
      <vt:lpstr>Lucida Sans Unicode</vt:lpstr>
      <vt:lpstr>Tahoma</vt:lpstr>
      <vt:lpstr>Times</vt:lpstr>
      <vt:lpstr>Times New Roman</vt:lpstr>
      <vt:lpstr>Wingdings</vt:lpstr>
      <vt:lpstr>12_Default Design</vt:lpstr>
      <vt:lpstr>Default Design</vt:lpstr>
      <vt:lpstr>BSE1207: Introduction to web development</vt:lpstr>
      <vt:lpstr>Course Organization</vt:lpstr>
      <vt:lpstr>Materials for this course</vt:lpstr>
      <vt:lpstr>Materials for this course</vt:lpstr>
      <vt:lpstr>About your assignments Documentation</vt:lpstr>
      <vt:lpstr>About your assignments Documentation</vt:lpstr>
      <vt:lpstr>Assignment deadlines</vt:lpstr>
      <vt:lpstr>Rules</vt:lpstr>
      <vt:lpstr>Content</vt:lpstr>
      <vt:lpstr>Chapter 1 Introduction to the Internet and www</vt:lpstr>
      <vt:lpstr>Define?</vt:lpstr>
      <vt:lpstr>A Brief Intro to the Internet </vt:lpstr>
      <vt:lpstr>WWW (World Wide Web) </vt:lpstr>
      <vt:lpstr>WWW (World Wide Web) </vt:lpstr>
      <vt:lpstr>World Wide Web</vt:lpstr>
      <vt:lpstr>Web Servers </vt:lpstr>
      <vt:lpstr>url format</vt:lpstr>
      <vt:lpstr>HTML</vt:lpstr>
      <vt:lpstr>HTML</vt:lpstr>
      <vt:lpstr>PowerPoint Presentation</vt:lpstr>
      <vt:lpstr>HTML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Computers and the Internet</dc:title>
  <dc:creator>Windows User</dc:creator>
  <cp:lastModifiedBy>Johnson Mwebaze</cp:lastModifiedBy>
  <cp:revision>25</cp:revision>
  <dcterms:created xsi:type="dcterms:W3CDTF">2011-11-25T19:48:07Z</dcterms:created>
  <dcterms:modified xsi:type="dcterms:W3CDTF">2022-06-06T17:13:27Z</dcterms:modified>
</cp:coreProperties>
</file>