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of 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Asiimire Patricia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Categories of Data models</a:t>
            </a:r>
            <a:endParaRPr lang="en-US"/>
          </a:p>
          <a:p>
            <a:pPr marL="0" indent="0">
              <a:buNone/>
            </a:pPr>
            <a:r>
              <a:rPr lang="en-US"/>
              <a:t>	1. High-level/conceptual data models</a:t>
            </a:r>
            <a:endParaRPr lang="en-US"/>
          </a:p>
          <a:p>
            <a:pPr marL="0" indent="0">
              <a:buNone/>
            </a:pPr>
            <a:r>
              <a:rPr lang="en-US"/>
              <a:t>	2. Representational/Implementational data models</a:t>
            </a:r>
            <a:endParaRPr lang="en-US"/>
          </a:p>
          <a:p>
            <a:pPr marL="0" indent="0">
              <a:buNone/>
            </a:pPr>
            <a:r>
              <a:rPr lang="en-US"/>
              <a:t>	3. Low level/ Physical data models</a:t>
            </a:r>
            <a:endParaRPr lang="en-US"/>
          </a:p>
          <a:p>
            <a:pPr marL="0" indent="0">
              <a:buNone/>
            </a:pPr>
            <a:r>
              <a:rPr lang="en-US"/>
              <a:t>Data Abstraction is the hiding of complex details or details that are not needed by the database user.</a:t>
            </a:r>
            <a:endParaRPr lang="en-US"/>
          </a:p>
          <a:p>
            <a:pPr marL="0" indent="0">
              <a:buNone/>
            </a:pPr>
            <a:r>
              <a:rPr lang="en-US"/>
              <a:t>Data model is a collection of concepts that are used to describe the structure of the database-helps to achieve data abstraction.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High-level/conceptual data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Provides concepts that are close to the way many users perceive data.</a:t>
            </a:r>
            <a:endParaRPr lang="en-US"/>
          </a:p>
          <a:p>
            <a:r>
              <a:rPr lang="en-US"/>
              <a:t>It uses concepts such as entities, attributes and relationships.</a:t>
            </a:r>
            <a:endParaRPr lang="en-US"/>
          </a:p>
          <a:p>
            <a:r>
              <a:rPr lang="en-US"/>
              <a:t>Entities-represent real world object or concept.</a:t>
            </a:r>
            <a:endParaRPr lang="en-US"/>
          </a:p>
          <a:p>
            <a:r>
              <a:rPr lang="en-US"/>
              <a:t>Attributes- further describe an entity</a:t>
            </a:r>
            <a:endParaRPr lang="en-US"/>
          </a:p>
          <a:p>
            <a:r>
              <a:rPr lang="en-US"/>
              <a:t>Relationships-association or link among two or more entities.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Low-level/ Physical data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provides concepts that describe how data is stored in the computer.</a:t>
            </a:r>
            <a:endParaRPr lang="en-US"/>
          </a:p>
          <a:p>
            <a:r>
              <a:rPr lang="en-US"/>
              <a:t>Access path- is a structure for efficient searching of database records.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Representational/ Implementation data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There are 3 data models that are under this category:-</a:t>
            </a:r>
            <a:endParaRPr lang="en-US"/>
          </a:p>
          <a:p>
            <a:pPr lvl="1"/>
            <a:r>
              <a:rPr lang="en-US"/>
              <a:t>Relational data model</a:t>
            </a:r>
            <a:endParaRPr lang="en-US"/>
          </a:p>
          <a:p>
            <a:pPr lvl="1"/>
            <a:r>
              <a:rPr lang="en-US"/>
              <a:t>Network data model</a:t>
            </a:r>
            <a:endParaRPr lang="en-US"/>
          </a:p>
          <a:p>
            <a:pPr lvl="1"/>
            <a:r>
              <a:rPr lang="en-US"/>
              <a:t>Hierachical data model</a:t>
            </a:r>
            <a:endParaRPr lang="en-US"/>
          </a:p>
          <a:p>
            <a:pPr lvl="0"/>
            <a:r>
              <a:rPr lang="en-US"/>
              <a:t>Representational data models(aka record-based data models) represent data using record structures.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Terminologies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Dataabase schema: Description of a database. </a:t>
            </a:r>
            <a:endParaRPr lang="en-US"/>
          </a:p>
          <a:p>
            <a:pPr lvl="1"/>
            <a:r>
              <a:rPr lang="en-US"/>
              <a:t>Metadata is also a description of a database(or it’s data about data) but the difference is that a schema is just a plan/layout/blueprint of the database. A schema is subset of metadata.</a:t>
            </a:r>
            <a:endParaRPr lang="en-US"/>
          </a:p>
          <a:p>
            <a:pPr lvl="0"/>
            <a:r>
              <a:rPr lang="en-US"/>
              <a:t>Schema diagram: is the diagramatic representation of a schema(displayed schema)</a:t>
            </a:r>
            <a:endParaRPr lang="en-US"/>
          </a:p>
          <a:p>
            <a:pPr lvl="0"/>
            <a:r>
              <a:rPr lang="en-US"/>
              <a:t>Schema construct: is each object within a schema.</a:t>
            </a:r>
            <a:endParaRPr lang="en-US"/>
          </a:p>
          <a:p>
            <a:pPr lvl="0"/>
            <a:r>
              <a:rPr lang="en-US"/>
              <a:t>Schema evolution: is when a new data item is added to a schema.</a:t>
            </a:r>
            <a:endParaRPr lang="en-US"/>
          </a:p>
          <a:p>
            <a:pPr lvl="0"/>
            <a:r>
              <a:rPr lang="en-US"/>
              <a:t>Database state(or instance or snapshot): is the database at a particular moment.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WPS Presentation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</dc:title>
  <dc:creator/>
  <cp:lastModifiedBy>user</cp:lastModifiedBy>
  <cp:revision>1</cp:revision>
  <dcterms:created xsi:type="dcterms:W3CDTF">2022-07-11T09:24:41Z</dcterms:created>
  <dcterms:modified xsi:type="dcterms:W3CDTF">2022-07-11T09:24:41Z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D107C115AC7C476A8713F498506FE8A1</vt:lpwstr>
  </property>
  <property fmtid="{D5CDD505-2E9C-101B-9397-08002B2CF9AE}" pid="3" name="KSOProductBuildVer">
    <vt:lpwstr>1033-11.2.0.10451</vt:lpwstr>
  </property>
</Properties>
</file>