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82" r:id="rId4"/>
    <p:sldId id="301" r:id="rId5"/>
    <p:sldId id="306" r:id="rId6"/>
    <p:sldId id="298" r:id="rId7"/>
    <p:sldId id="302" r:id="rId8"/>
    <p:sldId id="299" r:id="rId9"/>
    <p:sldId id="305" r:id="rId10"/>
    <p:sldId id="300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C80D4-07C2-40AB-95F1-9EFC3CB5FAA0}" v="1355" dt="2019-04-04T12:08:05.882"/>
  </p1510:revLst>
</p1510:revInfo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9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9CE00B-55B1-472D-8468-4303D684A226}" type="datetime1">
              <a:rPr lang="de-DE" smtClean="0"/>
              <a:t>04.04.2019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177567-2D99-412D-B5C2-05E055E4BBF5}" type="datetime1">
              <a:rPr lang="de-DE" noProof="0" smtClean="0"/>
              <a:t>04.04.2019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0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Vielen Dank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Vollständiger Name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Telefonnummer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500" spc="-30" baseline="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E-Mail-Adresse oder Handle für soziale Medien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5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Firmenwebsite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" noProof="0"/>
              <a:t>Klicken, um Präsentationsti-tel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um Titel für Trennlinienfo-lie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um Titel für Trennlinienfo-lie zu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1" name="Freihand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3" name="Freihand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4" name="Freihand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15" name="Freihand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Linker Platzhalter für Vergleich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Linker Platzhalter für Vergleich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Foto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de-DE" noProof="0"/>
              <a:t>Geben Sie Ihre Beschriftung ein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de-DE" noProof="0"/>
              <a:t>Seitentitel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Folienbild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feld 24" descr="Folienakzent für Titelkasten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23024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de-DE" dirty="0"/>
              <a:t>Group2: </a:t>
            </a:r>
            <a:r>
              <a:rPr lang="de-DE" dirty="0" err="1"/>
              <a:t>ChangeDistiller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r>
              <a:rPr lang="de-DE" dirty="0"/>
              <a:t>Sprint3 Review</a:t>
            </a:r>
          </a:p>
        </p:txBody>
      </p:sp>
      <p:sp>
        <p:nvSpPr>
          <p:cNvPr id="20" name="Gleichschenkliges Dreieck 19" descr="Folienschatten für Titelkasten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8EF12-B519-42F4-9E45-4DBD244E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Solution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6B0FEE-A3B2-4F86-B09F-05BB25D6902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B9E10-6C5C-41A1-B593-DDE33538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512000"/>
            <a:ext cx="5789095" cy="4679250"/>
          </a:xfrm>
        </p:spPr>
        <p:txBody>
          <a:bodyPr/>
          <a:lstStyle/>
          <a:p>
            <a:r>
              <a:rPr lang="en-US" sz="2000" dirty="0"/>
              <a:t>Reuse from Sprint #2</a:t>
            </a:r>
          </a:p>
          <a:p>
            <a:pPr lvl="1"/>
            <a:r>
              <a:rPr lang="en-US" sz="1800" dirty="0"/>
              <a:t>Core Code of REST API</a:t>
            </a:r>
          </a:p>
          <a:p>
            <a:pPr lvl="1"/>
            <a:r>
              <a:rPr lang="en-US" sz="1800" dirty="0" err="1"/>
              <a:t>Dockerfile</a:t>
            </a:r>
            <a:r>
              <a:rPr lang="en-US" sz="1800" dirty="0"/>
              <a:t> structure</a:t>
            </a:r>
          </a:p>
          <a:p>
            <a:pPr lvl="1"/>
            <a:endParaRPr lang="en-US" sz="1800" dirty="0"/>
          </a:p>
          <a:p>
            <a:r>
              <a:rPr lang="en-US" sz="2000" dirty="0"/>
              <a:t>Java Executer for calling the </a:t>
            </a:r>
            <a:r>
              <a:rPr lang="en-US" sz="2000" dirty="0" err="1"/>
              <a:t>ChangeDistiller</a:t>
            </a:r>
            <a:r>
              <a:rPr lang="en-US" sz="2000" dirty="0"/>
              <a:t> Library</a:t>
            </a:r>
          </a:p>
          <a:p>
            <a:pPr lvl="1"/>
            <a:r>
              <a:rPr lang="en-US" sz="1800" dirty="0"/>
              <a:t>Step #1: Gets list of all commits, determines changed files between commits and clones two commits in separate folders</a:t>
            </a:r>
          </a:p>
          <a:p>
            <a:pPr lvl="1"/>
            <a:r>
              <a:rPr lang="en-US" sz="1800" dirty="0"/>
              <a:t>Step #2: Uses list of changed files and executes the Change Distiller on them. Writes output file with distilled changes</a:t>
            </a:r>
          </a:p>
          <a:p>
            <a:pPr lvl="1"/>
            <a:endParaRPr lang="en-GB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867445-A3BC-438B-8ED7-CB785111F93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2</a:t>
            </a:fld>
            <a:endParaRPr lang="de-DE" noProof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043A808-6F0C-40E8-902B-2BCB3521E04B}"/>
              </a:ext>
            </a:extLst>
          </p:cNvPr>
          <p:cNvGrpSpPr/>
          <p:nvPr/>
        </p:nvGrpSpPr>
        <p:grpSpPr>
          <a:xfrm>
            <a:off x="6420438" y="2094783"/>
            <a:ext cx="5008418" cy="3975795"/>
            <a:chOff x="3803073" y="2450205"/>
            <a:chExt cx="5008418" cy="397579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8A02110-AFF2-49E2-B8F6-4F8B338E4E87}"/>
                </a:ext>
              </a:extLst>
            </p:cNvPr>
            <p:cNvSpPr/>
            <p:nvPr/>
          </p:nvSpPr>
          <p:spPr>
            <a:xfrm>
              <a:off x="3803073" y="2450205"/>
              <a:ext cx="5008418" cy="39757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Docker Container</a:t>
              </a:r>
              <a:endParaRPr lang="en-GB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9B63D46-1AAC-4C18-836E-C6E35E8FB43B}"/>
                </a:ext>
              </a:extLst>
            </p:cNvPr>
            <p:cNvSpPr/>
            <p:nvPr/>
          </p:nvSpPr>
          <p:spPr>
            <a:xfrm>
              <a:off x="4052455" y="2969751"/>
              <a:ext cx="1018309" cy="31140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 API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266C9A9-4D1C-4654-B876-AD998EEB1DE2}"/>
                </a:ext>
              </a:extLst>
            </p:cNvPr>
            <p:cNvSpPr/>
            <p:nvPr/>
          </p:nvSpPr>
          <p:spPr>
            <a:xfrm>
              <a:off x="5320145" y="2969751"/>
              <a:ext cx="3203069" cy="31112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Git Executer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7F3808B-8918-4E08-BC48-F4DD6338EE8B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070764" y="4525367"/>
              <a:ext cx="249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2B7B60E-EF4A-4D85-B083-1357C776E24F}"/>
                </a:ext>
              </a:extLst>
            </p:cNvPr>
            <p:cNvSpPr/>
            <p:nvPr/>
          </p:nvSpPr>
          <p:spPr>
            <a:xfrm>
              <a:off x="5528351" y="4677077"/>
              <a:ext cx="2818687" cy="116474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Change Distiller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3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13DE25C-3392-4456-A244-5D9C362E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work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58A6C49-222A-457B-837D-938E30A58F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AF38448-FCB8-4395-9437-15932B27D960}"/>
              </a:ext>
            </a:extLst>
          </p:cNvPr>
          <p:cNvSpPr/>
          <p:nvPr/>
        </p:nvSpPr>
        <p:spPr>
          <a:xfrm>
            <a:off x="914402" y="3058112"/>
            <a:ext cx="2097246" cy="2994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Developer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Asier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A7DF8E7-2CB0-451B-81A1-497D322E73BF}"/>
              </a:ext>
            </a:extLst>
          </p:cNvPr>
          <p:cNvSpPr/>
          <p:nvPr/>
        </p:nvSpPr>
        <p:spPr>
          <a:xfrm>
            <a:off x="3506600" y="3058112"/>
            <a:ext cx="2097246" cy="2994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Developer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Fouzia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391EA2-0A63-4E32-9541-2A74502EBFB6}"/>
              </a:ext>
            </a:extLst>
          </p:cNvPr>
          <p:cNvSpPr/>
          <p:nvPr/>
        </p:nvSpPr>
        <p:spPr>
          <a:xfrm>
            <a:off x="8690996" y="3058112"/>
            <a:ext cx="2097246" cy="2994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Developer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Daniel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5463629-7B1C-4194-927F-A7BF361827A0}"/>
              </a:ext>
            </a:extLst>
          </p:cNvPr>
          <p:cNvSpPr/>
          <p:nvPr/>
        </p:nvSpPr>
        <p:spPr>
          <a:xfrm>
            <a:off x="654343" y="2224857"/>
            <a:ext cx="10461070" cy="4676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Scrum Master: Fouzia</a:t>
            </a:r>
            <a:endParaRPr lang="en-GB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E66B9C-8F11-416C-81E9-270A97B0DBA6}"/>
              </a:ext>
            </a:extLst>
          </p:cNvPr>
          <p:cNvSpPr/>
          <p:nvPr/>
        </p:nvSpPr>
        <p:spPr>
          <a:xfrm>
            <a:off x="654343" y="1572452"/>
            <a:ext cx="10461070" cy="4676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Manager: Felix</a:t>
            </a:r>
            <a:endParaRPr lang="en-GB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D034E82-F3F4-4DF1-9ADE-2BD730B6117F}"/>
              </a:ext>
            </a:extLst>
          </p:cNvPr>
          <p:cNvSpPr/>
          <p:nvPr/>
        </p:nvSpPr>
        <p:spPr>
          <a:xfrm>
            <a:off x="1136709" y="4514085"/>
            <a:ext cx="1652631" cy="10779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en-GB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A053EA-0F30-4E00-B76B-C374B4BC056A}"/>
              </a:ext>
            </a:extLst>
          </p:cNvPr>
          <p:cNvSpPr/>
          <p:nvPr/>
        </p:nvSpPr>
        <p:spPr>
          <a:xfrm>
            <a:off x="3728907" y="4514086"/>
            <a:ext cx="1652631" cy="10779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Executer Step #1</a:t>
            </a:r>
            <a:endParaRPr lang="en-GB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2EAF8D8-D4B0-49BF-8A16-8901EF88CCD0}"/>
              </a:ext>
            </a:extLst>
          </p:cNvPr>
          <p:cNvSpPr/>
          <p:nvPr/>
        </p:nvSpPr>
        <p:spPr>
          <a:xfrm>
            <a:off x="8913304" y="4522316"/>
            <a:ext cx="1652631" cy="10779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Dockerfile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4824A53-91B4-47CD-B562-FCBEEDD3A723}"/>
              </a:ext>
            </a:extLst>
          </p:cNvPr>
          <p:cNvSpPr/>
          <p:nvPr/>
        </p:nvSpPr>
        <p:spPr>
          <a:xfrm>
            <a:off x="6098798" y="3058112"/>
            <a:ext cx="2097246" cy="29948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Developer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Felix</a:t>
            </a:r>
            <a:endParaRPr lang="en-GB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EA62515-D4E6-4936-B000-A94A7B14178F}"/>
              </a:ext>
            </a:extLst>
          </p:cNvPr>
          <p:cNvSpPr/>
          <p:nvPr/>
        </p:nvSpPr>
        <p:spPr>
          <a:xfrm>
            <a:off x="6321105" y="4514086"/>
            <a:ext cx="1652631" cy="10779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Executer</a:t>
            </a:r>
          </a:p>
          <a:p>
            <a:pPr algn="ctr"/>
            <a:r>
              <a:rPr lang="en-US" dirty="0"/>
              <a:t>Step #2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95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AFD1729-4008-4FB8-9526-BAA893DE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1" y="1512000"/>
            <a:ext cx="11766958" cy="4665130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DD6671E0-E3C2-42C0-B2C8-7222FBC8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Board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5F3BFA4-1BC4-4146-88EC-2742CFCAC4F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User Stories, Time Estimation vs. Actual Time, Comparison to 1</a:t>
            </a:r>
            <a:r>
              <a:rPr lang="en-US" baseline="30000" dirty="0"/>
              <a:t>st</a:t>
            </a:r>
            <a:r>
              <a:rPr lang="en-US" dirty="0"/>
              <a:t> Sprint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B74B51-BE2F-4663-BD8D-4933DF0D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113" y="2448000"/>
            <a:ext cx="1984500" cy="3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1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982C9-4C5C-4A67-964A-3DBED683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CC85-7501-40C5-92F2-3D0FAA0940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891A97-C90D-4323-ACEE-94D6A998B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2246268"/>
          </a:xfrm>
        </p:spPr>
        <p:txBody>
          <a:bodyPr/>
          <a:lstStyle/>
          <a:p>
            <a:r>
              <a:rPr lang="en-US" sz="1800" dirty="0"/>
              <a:t>One Group Member dropped the course </a:t>
            </a:r>
            <a:r>
              <a:rPr lang="en-US" sz="1800" dirty="0">
                <a:sym typeface="Wingdings" panose="05000000000000000000" pitchFamily="2" charset="2"/>
              </a:rPr>
              <a:t> her tasks had to be reassigned</a:t>
            </a:r>
          </a:p>
          <a:p>
            <a:r>
              <a:rPr lang="en-US" dirty="0">
                <a:sym typeface="Wingdings" panose="05000000000000000000" pitchFamily="2" charset="2"/>
              </a:rPr>
              <a:t>Getting </a:t>
            </a:r>
            <a:r>
              <a:rPr lang="en-US" sz="1800" dirty="0">
                <a:sym typeface="Wingdings" panose="05000000000000000000" pitchFamily="2" charset="2"/>
              </a:rPr>
              <a:t>Gradle build to run took more time </a:t>
            </a:r>
            <a:r>
              <a:rPr lang="en-US" sz="1800">
                <a:sym typeface="Wingdings" panose="05000000000000000000" pitchFamily="2" charset="2"/>
              </a:rPr>
              <a:t>than expected</a:t>
            </a:r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F8385-B2E3-496E-B41D-0685DC87138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7B41261-904A-4828-A3F7-C8554606B0A1}"/>
              </a:ext>
            </a:extLst>
          </p:cNvPr>
          <p:cNvSpPr txBox="1">
            <a:spLocks/>
          </p:cNvSpPr>
          <p:nvPr/>
        </p:nvSpPr>
        <p:spPr>
          <a:xfrm>
            <a:off x="399656" y="385162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Open Issues</a:t>
            </a:r>
            <a:endParaRPr lang="en-GB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ABEC1D57-D627-406C-A6DA-A0A319F43E47}"/>
              </a:ext>
            </a:extLst>
          </p:cNvPr>
          <p:cNvSpPr txBox="1">
            <a:spLocks/>
          </p:cNvSpPr>
          <p:nvPr/>
        </p:nvSpPr>
        <p:spPr>
          <a:xfrm>
            <a:off x="432000" y="4499625"/>
            <a:ext cx="11328000" cy="22462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ym typeface="Wingdings" panose="05000000000000000000" pitchFamily="2" charset="2"/>
              </a:rPr>
              <a:t>Could not run </a:t>
            </a:r>
            <a:r>
              <a:rPr lang="en-US" sz="2000" dirty="0" err="1">
                <a:sym typeface="Wingdings" panose="05000000000000000000" pitchFamily="2" charset="2"/>
              </a:rPr>
              <a:t>ChangeDistiller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 err="1"/>
              <a:t>Dockerization</a:t>
            </a:r>
            <a:r>
              <a:rPr lang="en-US" sz="2000" dirty="0"/>
              <a:t> not verified</a:t>
            </a:r>
          </a:p>
        </p:txBody>
      </p:sp>
    </p:spTree>
    <p:extLst>
      <p:ext uri="{BB962C8B-B14F-4D97-AF65-F5344CB8AC3E}">
        <p14:creationId xmlns:p14="http://schemas.microsoft.com/office/powerpoint/2010/main" val="41810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92EF0-6523-446E-A340-B49A68B7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638764"/>
          </a:xfrm>
        </p:spPr>
        <p:txBody>
          <a:bodyPr/>
          <a:lstStyle/>
          <a:p>
            <a:pPr algn="ctr"/>
            <a:r>
              <a:rPr lang="en-US" sz="7200" dirty="0"/>
              <a:t>Demo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83B790-298B-44BC-AF73-4960DB2DB7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5265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00872-0971-4AD2-A44B-9CAF7BA8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E05DBA-102B-471C-9D0C-8AE3AB11F4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REST API, Docker: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6CE032-0F63-4309-8649-35C526578FA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D90F2DD-1665-460B-A637-A9964AB9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12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7FFE7-17AA-4918-B5C8-8E62DC1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84425-976C-4B2C-A208-CD2D0949A1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13F443-30A9-4FDB-9C49-999DD5F0786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872D64B-8BCE-4663-B8E7-91AFBE77C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290" y="1166070"/>
            <a:ext cx="8643420" cy="53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9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80_TF16411253.potx" id="{2E4ECA05-BD7A-4070-88F7-FC6E63A7E864}" vid="{572ED0CC-2021-4D9D-B189-90D061EBF1D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fb0879af-3eba-417a-a55a-ffe6dcd6ca77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Geometrische Präsentation</Template>
  <TotalTime>0</TotalTime>
  <Words>175</Words>
  <Application>Microsoft Office PowerPoint</Application>
  <PresentationFormat>Breitbild</PresentationFormat>
  <Paragraphs>59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Times New Roman</vt:lpstr>
      <vt:lpstr>Wingdings</vt:lpstr>
      <vt:lpstr>Office-Design</vt:lpstr>
      <vt:lpstr>Group2: ChangeDistiller</vt:lpstr>
      <vt:lpstr>Methods and Solution</vt:lpstr>
      <vt:lpstr>Division of work</vt:lpstr>
      <vt:lpstr>Project Board</vt:lpstr>
      <vt:lpstr>Problems</vt:lpstr>
      <vt:lpstr>Demo</vt:lpstr>
      <vt:lpstr>Usage</vt:lpstr>
      <vt:lpstr>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2019-03-13T14:22:58Z</dcterms:created>
  <dcterms:modified xsi:type="dcterms:W3CDTF">2019-04-04T12:08:05Z</dcterms:modified>
</cp:coreProperties>
</file>